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tags/tag10.xml" ContentType="application/vnd.openxmlformats-officedocument.presentationml.tags+xml"/>
  <Override PartName="/ppt/notesSlides/notesSlide1.xml" ContentType="application/vnd.openxmlformats-officedocument.presentationml.notesSlide+xml"/>
  <Override PartName="/ppt/tags/tag11.xml" ContentType="application/vnd.openxmlformats-officedocument.presentationml.tags+xml"/>
  <Override PartName="/ppt/notesSlides/notesSlide2.xml" ContentType="application/vnd.openxmlformats-officedocument.presentationml.notesSlide+xml"/>
  <Override PartName="/ppt/tags/tag12.xml" ContentType="application/vnd.openxmlformats-officedocument.presentationml.tags+xml"/>
  <Override PartName="/ppt/notesSlides/notesSlide3.xml" ContentType="application/vnd.openxmlformats-officedocument.presentationml.notesSlide+xml"/>
  <Override PartName="/ppt/tags/tag13.xml" ContentType="application/vnd.openxmlformats-officedocument.presentationml.tags+xml"/>
  <Override PartName="/ppt/notesSlides/notesSlide4.xml" ContentType="application/vnd.openxmlformats-officedocument.presentationml.notesSlide+xml"/>
  <Override PartName="/ppt/tags/tag14.xml" ContentType="application/vnd.openxmlformats-officedocument.presentationml.tags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tags/tag15.xml" ContentType="application/vnd.openxmlformats-officedocument.presentationml.tags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16.xml" ContentType="application/vnd.openxmlformats-officedocument.presentationml.tags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70" r:id="rId1"/>
  </p:sldMasterIdLst>
  <p:notesMasterIdLst>
    <p:notesMasterId r:id="rId9"/>
  </p:notesMasterIdLst>
  <p:handoutMasterIdLst>
    <p:handoutMasterId r:id="rId10"/>
  </p:handoutMasterIdLst>
  <p:sldIdLst>
    <p:sldId id="259" r:id="rId2"/>
    <p:sldId id="441" r:id="rId3"/>
    <p:sldId id="292" r:id="rId4"/>
    <p:sldId id="445" r:id="rId5"/>
    <p:sldId id="438" r:id="rId6"/>
    <p:sldId id="448" r:id="rId7"/>
    <p:sldId id="449" r:id="rId8"/>
  </p:sldIdLst>
  <p:sldSz cx="12192000" cy="6858000"/>
  <p:notesSz cx="7099300" cy="10234613"/>
  <p:custDataLst>
    <p:tags r:id="rId11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321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ouakou Jean-Claude N’guessan" initials="KJN" lastIdx="3" clrIdx="0">
    <p:extLst>
      <p:ext uri="{19B8F6BF-5375-455C-9EA6-DF929625EA0E}">
        <p15:presenceInfo xmlns:p15="http://schemas.microsoft.com/office/powerpoint/2012/main" userId="Kouakou Jean-Claude N’guessan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7E9F4"/>
    <a:srgbClr val="CBD0E7"/>
    <a:srgbClr val="FFFFFF"/>
    <a:srgbClr val="FFFBEF"/>
    <a:srgbClr val="262626"/>
    <a:srgbClr val="FFC000"/>
    <a:srgbClr val="000000"/>
    <a:srgbClr val="3F3F3F"/>
    <a:srgbClr val="5C5C5C"/>
    <a:srgbClr val="EFC94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Aucun style, aucune grille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Aucun style, grille du tableau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D7B26C5-4107-4FEC-AEDC-1716B250A1EF}" styleName="Style clair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5854" autoAdjust="0"/>
    <p:restoredTop sz="94660"/>
  </p:normalViewPr>
  <p:slideViewPr>
    <p:cSldViewPr snapToGrid="0" showGuides="1">
      <p:cViewPr varScale="1">
        <p:scale>
          <a:sx n="63" d="100"/>
          <a:sy n="63" d="100"/>
        </p:scale>
        <p:origin x="1152" y="56"/>
      </p:cViewPr>
      <p:guideLst>
        <p:guide orient="horz" pos="1321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0" d="100"/>
          <a:sy n="80" d="100"/>
        </p:scale>
        <p:origin x="237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commentAuthors" Target="commentAuthors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Relationship Id="rId14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.Sidibe\Documents\MEGAsync\Documents\SCI\GlobalFund\NFM3\mHealth\App%20DHIS2\Phases%20Pilote\Suivi%20Utilisation\Aout%202023\1.1.1.b%20Taux%20de%20promptitude%20et%20de%20compl&#233;tude%20des%20rapports%20des%20ASC%20par%20DDS.xls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.Sidibe\Documents\MEGAsync\Documents\SCI\GlobalFund\NFM3\mHealth\App%20DHIS2\Phases%20Pilote\Suivi%20Utilisation\Aout%202023\Rapport%20de%20supervision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[1.1.1.b Taux de promptitude et de complétude des rapports des ASC par DDS.xls]Data!Tableau croisé dynamique16</c:name>
    <c:fmtId val="6"/>
  </c:pivotSource>
  <c:chart>
    <c:autoTitleDeleted val="1"/>
    <c:pivotFmts>
      <c:pivotFmt>
        <c:idx val="0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2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3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4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5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6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7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9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0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1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2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4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5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  <c:pivotFmt>
        <c:idx val="1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delete val="1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barChart>
        <c:barDir val="col"/>
        <c:grouping val="clustered"/>
        <c:varyColors val="0"/>
        <c:ser>
          <c:idx val="1"/>
          <c:order val="1"/>
          <c:tx>
            <c:strRef>
              <c:f>Data!$D$1:$D$2</c:f>
              <c:strCache>
                <c:ptCount val="1"/>
                <c:pt idx="0">
                  <c:v>Complétude Rapport Mensuel ASC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multiLvlStrRef>
              <c:f>Data!$A$3:$B$59</c:f>
              <c:multiLvlStrCache>
                <c:ptCount val="42"/>
                <c:lvl>
                  <c:pt idx="0">
                    <c:v>Juillet 2023</c:v>
                  </c:pt>
                  <c:pt idx="1">
                    <c:v>Juin 2023</c:v>
                  </c:pt>
                  <c:pt idx="2">
                    <c:v>Mai 2023</c:v>
                  </c:pt>
                  <c:pt idx="3">
                    <c:v>Juillet 2023</c:v>
                  </c:pt>
                  <c:pt idx="4">
                    <c:v>Juin 2023</c:v>
                  </c:pt>
                  <c:pt idx="5">
                    <c:v>Mai 2023</c:v>
                  </c:pt>
                  <c:pt idx="6">
                    <c:v>Juillet 2023</c:v>
                  </c:pt>
                  <c:pt idx="7">
                    <c:v>Juin 2023</c:v>
                  </c:pt>
                  <c:pt idx="8">
                    <c:v>Mai 2023</c:v>
                  </c:pt>
                  <c:pt idx="9">
                    <c:v>Juillet 2023</c:v>
                  </c:pt>
                  <c:pt idx="10">
                    <c:v>Juin 2023</c:v>
                  </c:pt>
                  <c:pt idx="11">
                    <c:v>Mai 2023</c:v>
                  </c:pt>
                  <c:pt idx="12">
                    <c:v>Juillet 2023</c:v>
                  </c:pt>
                  <c:pt idx="13">
                    <c:v>Juin 2023</c:v>
                  </c:pt>
                  <c:pt idx="14">
                    <c:v>Mai 2023</c:v>
                  </c:pt>
                  <c:pt idx="15">
                    <c:v>Juillet 2023</c:v>
                  </c:pt>
                  <c:pt idx="16">
                    <c:v>Juin 2023</c:v>
                  </c:pt>
                  <c:pt idx="17">
                    <c:v>Mai 2023</c:v>
                  </c:pt>
                  <c:pt idx="18">
                    <c:v>Juillet 2023</c:v>
                  </c:pt>
                  <c:pt idx="19">
                    <c:v>Juin 2023</c:v>
                  </c:pt>
                  <c:pt idx="20">
                    <c:v>Mai 2023</c:v>
                  </c:pt>
                  <c:pt idx="21">
                    <c:v>Juillet 2023</c:v>
                  </c:pt>
                  <c:pt idx="22">
                    <c:v>Juin 2023</c:v>
                  </c:pt>
                  <c:pt idx="23">
                    <c:v>Mai 2023</c:v>
                  </c:pt>
                  <c:pt idx="24">
                    <c:v>Juillet 2023</c:v>
                  </c:pt>
                  <c:pt idx="25">
                    <c:v>Juin 2023</c:v>
                  </c:pt>
                  <c:pt idx="26">
                    <c:v>Mai 2023</c:v>
                  </c:pt>
                  <c:pt idx="27">
                    <c:v>Juillet 2023</c:v>
                  </c:pt>
                  <c:pt idx="28">
                    <c:v>Juin 2023</c:v>
                  </c:pt>
                  <c:pt idx="29">
                    <c:v>Mai 2023</c:v>
                  </c:pt>
                  <c:pt idx="30">
                    <c:v>Juillet 2023</c:v>
                  </c:pt>
                  <c:pt idx="31">
                    <c:v>Juin 2023</c:v>
                  </c:pt>
                  <c:pt idx="32">
                    <c:v>Mai 2023</c:v>
                  </c:pt>
                  <c:pt idx="33">
                    <c:v>Juillet 2023</c:v>
                  </c:pt>
                  <c:pt idx="34">
                    <c:v>Juin 2023</c:v>
                  </c:pt>
                  <c:pt idx="35">
                    <c:v>Mai 2023</c:v>
                  </c:pt>
                  <c:pt idx="36">
                    <c:v>Juillet 2023</c:v>
                  </c:pt>
                  <c:pt idx="37">
                    <c:v>Juin 2023</c:v>
                  </c:pt>
                  <c:pt idx="38">
                    <c:v>Mai 2023</c:v>
                  </c:pt>
                  <c:pt idx="39">
                    <c:v>Juillet 2023</c:v>
                  </c:pt>
                  <c:pt idx="40">
                    <c:v>Juin 2023</c:v>
                  </c:pt>
                  <c:pt idx="41">
                    <c:v>Mai 2023</c:v>
                  </c:pt>
                </c:lvl>
                <c:lvl>
                  <c:pt idx="0">
                    <c:v>BANGOLO</c:v>
                  </c:pt>
                  <c:pt idx="3">
                    <c:v>BEOUMI</c:v>
                  </c:pt>
                  <c:pt idx="6">
                    <c:v>DIANRA</c:v>
                  </c:pt>
                  <c:pt idx="9">
                    <c:v>DUEKOUE</c:v>
                  </c:pt>
                  <c:pt idx="12">
                    <c:v>GAGNOA 2</c:v>
                  </c:pt>
                  <c:pt idx="15">
                    <c:v>GUITRY</c:v>
                  </c:pt>
                  <c:pt idx="18">
                    <c:v>MEAGUI</c:v>
                  </c:pt>
                  <c:pt idx="21">
                    <c:v>SASSANDRA</c:v>
                  </c:pt>
                  <c:pt idx="24">
                    <c:v>SEGUELA</c:v>
                  </c:pt>
                  <c:pt idx="27">
                    <c:v>TIEBISSOU</c:v>
                  </c:pt>
                  <c:pt idx="30">
                    <c:v>TOUBA</c:v>
                  </c:pt>
                  <c:pt idx="33">
                    <c:v>ZOUAN-HOUNIEN</c:v>
                  </c:pt>
                  <c:pt idx="36">
                    <c:v>ZOUKOUGBEU</c:v>
                  </c:pt>
                  <c:pt idx="39">
                    <c:v>ZUENOULA</c:v>
                  </c:pt>
                </c:lvl>
              </c:multiLvlStrCache>
            </c:multiLvlStrRef>
          </c:cat>
          <c:val>
            <c:numRef>
              <c:f>Data!$D$3:$D$59</c:f>
              <c:numCache>
                <c:formatCode>General</c:formatCode>
                <c:ptCount val="42"/>
                <c:pt idx="0">
                  <c:v>16</c:v>
                </c:pt>
                <c:pt idx="1">
                  <c:v>217</c:v>
                </c:pt>
                <c:pt idx="2">
                  <c:v>143</c:v>
                </c:pt>
                <c:pt idx="3">
                  <c:v>39</c:v>
                </c:pt>
                <c:pt idx="4">
                  <c:v>71</c:v>
                </c:pt>
                <c:pt idx="5">
                  <c:v>22</c:v>
                </c:pt>
                <c:pt idx="6">
                  <c:v>29</c:v>
                </c:pt>
                <c:pt idx="7">
                  <c:v>68</c:v>
                </c:pt>
                <c:pt idx="8">
                  <c:v>0</c:v>
                </c:pt>
                <c:pt idx="9">
                  <c:v>191</c:v>
                </c:pt>
                <c:pt idx="10">
                  <c:v>185</c:v>
                </c:pt>
                <c:pt idx="11">
                  <c:v>95</c:v>
                </c:pt>
                <c:pt idx="12">
                  <c:v>29</c:v>
                </c:pt>
                <c:pt idx="13">
                  <c:v>62</c:v>
                </c:pt>
                <c:pt idx="14">
                  <c:v>56</c:v>
                </c:pt>
                <c:pt idx="15">
                  <c:v>99</c:v>
                </c:pt>
                <c:pt idx="16">
                  <c:v>114</c:v>
                </c:pt>
                <c:pt idx="17">
                  <c:v>128</c:v>
                </c:pt>
                <c:pt idx="18">
                  <c:v>98</c:v>
                </c:pt>
                <c:pt idx="19">
                  <c:v>204</c:v>
                </c:pt>
                <c:pt idx="20">
                  <c:v>205</c:v>
                </c:pt>
                <c:pt idx="21">
                  <c:v>93</c:v>
                </c:pt>
                <c:pt idx="22">
                  <c:v>110</c:v>
                </c:pt>
                <c:pt idx="23">
                  <c:v>129</c:v>
                </c:pt>
                <c:pt idx="24">
                  <c:v>91</c:v>
                </c:pt>
                <c:pt idx="25">
                  <c:v>66</c:v>
                </c:pt>
                <c:pt idx="26">
                  <c:v>46</c:v>
                </c:pt>
                <c:pt idx="27">
                  <c:v>87</c:v>
                </c:pt>
                <c:pt idx="28">
                  <c:v>106</c:v>
                </c:pt>
                <c:pt idx="29">
                  <c:v>109</c:v>
                </c:pt>
                <c:pt idx="30">
                  <c:v>13</c:v>
                </c:pt>
                <c:pt idx="31">
                  <c:v>50</c:v>
                </c:pt>
                <c:pt idx="32">
                  <c:v>1</c:v>
                </c:pt>
                <c:pt idx="33">
                  <c:v>26</c:v>
                </c:pt>
                <c:pt idx="34">
                  <c:v>76</c:v>
                </c:pt>
                <c:pt idx="35">
                  <c:v>51</c:v>
                </c:pt>
                <c:pt idx="36">
                  <c:v>77</c:v>
                </c:pt>
                <c:pt idx="37">
                  <c:v>74</c:v>
                </c:pt>
                <c:pt idx="38">
                  <c:v>2</c:v>
                </c:pt>
                <c:pt idx="39">
                  <c:v>21</c:v>
                </c:pt>
                <c:pt idx="40">
                  <c:v>69</c:v>
                </c:pt>
                <c:pt idx="41">
                  <c:v>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E3-41F1-8105-4953827E60D2}"/>
            </c:ext>
          </c:extLst>
        </c:ser>
        <c:ser>
          <c:idx val="2"/>
          <c:order val="2"/>
          <c:tx>
            <c:strRef>
              <c:f>Data!$E$1:$E$2</c:f>
              <c:strCache>
                <c:ptCount val="1"/>
                <c:pt idx="0">
                  <c:v>Promptitude Rapport Mensuel ASC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multiLvlStrRef>
              <c:f>Data!$A$3:$B$59</c:f>
              <c:multiLvlStrCache>
                <c:ptCount val="42"/>
                <c:lvl>
                  <c:pt idx="0">
                    <c:v>Juillet 2023</c:v>
                  </c:pt>
                  <c:pt idx="1">
                    <c:v>Juin 2023</c:v>
                  </c:pt>
                  <c:pt idx="2">
                    <c:v>Mai 2023</c:v>
                  </c:pt>
                  <c:pt idx="3">
                    <c:v>Juillet 2023</c:v>
                  </c:pt>
                  <c:pt idx="4">
                    <c:v>Juin 2023</c:v>
                  </c:pt>
                  <c:pt idx="5">
                    <c:v>Mai 2023</c:v>
                  </c:pt>
                  <c:pt idx="6">
                    <c:v>Juillet 2023</c:v>
                  </c:pt>
                  <c:pt idx="7">
                    <c:v>Juin 2023</c:v>
                  </c:pt>
                  <c:pt idx="8">
                    <c:v>Mai 2023</c:v>
                  </c:pt>
                  <c:pt idx="9">
                    <c:v>Juillet 2023</c:v>
                  </c:pt>
                  <c:pt idx="10">
                    <c:v>Juin 2023</c:v>
                  </c:pt>
                  <c:pt idx="11">
                    <c:v>Mai 2023</c:v>
                  </c:pt>
                  <c:pt idx="12">
                    <c:v>Juillet 2023</c:v>
                  </c:pt>
                  <c:pt idx="13">
                    <c:v>Juin 2023</c:v>
                  </c:pt>
                  <c:pt idx="14">
                    <c:v>Mai 2023</c:v>
                  </c:pt>
                  <c:pt idx="15">
                    <c:v>Juillet 2023</c:v>
                  </c:pt>
                  <c:pt idx="16">
                    <c:v>Juin 2023</c:v>
                  </c:pt>
                  <c:pt idx="17">
                    <c:v>Mai 2023</c:v>
                  </c:pt>
                  <c:pt idx="18">
                    <c:v>Juillet 2023</c:v>
                  </c:pt>
                  <c:pt idx="19">
                    <c:v>Juin 2023</c:v>
                  </c:pt>
                  <c:pt idx="20">
                    <c:v>Mai 2023</c:v>
                  </c:pt>
                  <c:pt idx="21">
                    <c:v>Juillet 2023</c:v>
                  </c:pt>
                  <c:pt idx="22">
                    <c:v>Juin 2023</c:v>
                  </c:pt>
                  <c:pt idx="23">
                    <c:v>Mai 2023</c:v>
                  </c:pt>
                  <c:pt idx="24">
                    <c:v>Juillet 2023</c:v>
                  </c:pt>
                  <c:pt idx="25">
                    <c:v>Juin 2023</c:v>
                  </c:pt>
                  <c:pt idx="26">
                    <c:v>Mai 2023</c:v>
                  </c:pt>
                  <c:pt idx="27">
                    <c:v>Juillet 2023</c:v>
                  </c:pt>
                  <c:pt idx="28">
                    <c:v>Juin 2023</c:v>
                  </c:pt>
                  <c:pt idx="29">
                    <c:v>Mai 2023</c:v>
                  </c:pt>
                  <c:pt idx="30">
                    <c:v>Juillet 2023</c:v>
                  </c:pt>
                  <c:pt idx="31">
                    <c:v>Juin 2023</c:v>
                  </c:pt>
                  <c:pt idx="32">
                    <c:v>Mai 2023</c:v>
                  </c:pt>
                  <c:pt idx="33">
                    <c:v>Juillet 2023</c:v>
                  </c:pt>
                  <c:pt idx="34">
                    <c:v>Juin 2023</c:v>
                  </c:pt>
                  <c:pt idx="35">
                    <c:v>Mai 2023</c:v>
                  </c:pt>
                  <c:pt idx="36">
                    <c:v>Juillet 2023</c:v>
                  </c:pt>
                  <c:pt idx="37">
                    <c:v>Juin 2023</c:v>
                  </c:pt>
                  <c:pt idx="38">
                    <c:v>Mai 2023</c:v>
                  </c:pt>
                  <c:pt idx="39">
                    <c:v>Juillet 2023</c:v>
                  </c:pt>
                  <c:pt idx="40">
                    <c:v>Juin 2023</c:v>
                  </c:pt>
                  <c:pt idx="41">
                    <c:v>Mai 2023</c:v>
                  </c:pt>
                </c:lvl>
                <c:lvl>
                  <c:pt idx="0">
                    <c:v>BANGOLO</c:v>
                  </c:pt>
                  <c:pt idx="3">
                    <c:v>BEOUMI</c:v>
                  </c:pt>
                  <c:pt idx="6">
                    <c:v>DIANRA</c:v>
                  </c:pt>
                  <c:pt idx="9">
                    <c:v>DUEKOUE</c:v>
                  </c:pt>
                  <c:pt idx="12">
                    <c:v>GAGNOA 2</c:v>
                  </c:pt>
                  <c:pt idx="15">
                    <c:v>GUITRY</c:v>
                  </c:pt>
                  <c:pt idx="18">
                    <c:v>MEAGUI</c:v>
                  </c:pt>
                  <c:pt idx="21">
                    <c:v>SASSANDRA</c:v>
                  </c:pt>
                  <c:pt idx="24">
                    <c:v>SEGUELA</c:v>
                  </c:pt>
                  <c:pt idx="27">
                    <c:v>TIEBISSOU</c:v>
                  </c:pt>
                  <c:pt idx="30">
                    <c:v>TOUBA</c:v>
                  </c:pt>
                  <c:pt idx="33">
                    <c:v>ZOUAN-HOUNIEN</c:v>
                  </c:pt>
                  <c:pt idx="36">
                    <c:v>ZOUKOUGBEU</c:v>
                  </c:pt>
                  <c:pt idx="39">
                    <c:v>ZUENOULA</c:v>
                  </c:pt>
                </c:lvl>
              </c:multiLvlStrCache>
            </c:multiLvlStrRef>
          </c:cat>
          <c:val>
            <c:numRef>
              <c:f>Data!$E$3:$E$59</c:f>
              <c:numCache>
                <c:formatCode>General</c:formatCode>
                <c:ptCount val="42"/>
                <c:pt idx="0">
                  <c:v>16</c:v>
                </c:pt>
                <c:pt idx="1">
                  <c:v>137</c:v>
                </c:pt>
                <c:pt idx="2">
                  <c:v>91</c:v>
                </c:pt>
                <c:pt idx="3">
                  <c:v>39</c:v>
                </c:pt>
                <c:pt idx="4">
                  <c:v>20</c:v>
                </c:pt>
                <c:pt idx="5">
                  <c:v>0</c:v>
                </c:pt>
                <c:pt idx="6">
                  <c:v>29</c:v>
                </c:pt>
                <c:pt idx="7">
                  <c:v>65</c:v>
                </c:pt>
                <c:pt idx="8">
                  <c:v>0</c:v>
                </c:pt>
                <c:pt idx="9">
                  <c:v>191</c:v>
                </c:pt>
                <c:pt idx="10">
                  <c:v>146</c:v>
                </c:pt>
                <c:pt idx="11">
                  <c:v>0</c:v>
                </c:pt>
                <c:pt idx="12">
                  <c:v>29</c:v>
                </c:pt>
                <c:pt idx="13">
                  <c:v>60</c:v>
                </c:pt>
                <c:pt idx="14">
                  <c:v>37</c:v>
                </c:pt>
                <c:pt idx="15">
                  <c:v>99</c:v>
                </c:pt>
                <c:pt idx="16">
                  <c:v>110</c:v>
                </c:pt>
                <c:pt idx="17">
                  <c:v>112</c:v>
                </c:pt>
                <c:pt idx="18">
                  <c:v>98</c:v>
                </c:pt>
                <c:pt idx="19">
                  <c:v>179</c:v>
                </c:pt>
                <c:pt idx="20">
                  <c:v>142</c:v>
                </c:pt>
                <c:pt idx="21">
                  <c:v>93</c:v>
                </c:pt>
                <c:pt idx="22">
                  <c:v>52</c:v>
                </c:pt>
                <c:pt idx="23">
                  <c:v>13</c:v>
                </c:pt>
                <c:pt idx="24">
                  <c:v>91</c:v>
                </c:pt>
                <c:pt idx="25">
                  <c:v>56</c:v>
                </c:pt>
                <c:pt idx="26">
                  <c:v>0</c:v>
                </c:pt>
                <c:pt idx="27">
                  <c:v>87</c:v>
                </c:pt>
                <c:pt idx="28">
                  <c:v>105</c:v>
                </c:pt>
                <c:pt idx="29">
                  <c:v>67</c:v>
                </c:pt>
                <c:pt idx="30">
                  <c:v>13</c:v>
                </c:pt>
                <c:pt idx="31">
                  <c:v>33</c:v>
                </c:pt>
                <c:pt idx="32">
                  <c:v>0</c:v>
                </c:pt>
                <c:pt idx="33">
                  <c:v>26</c:v>
                </c:pt>
                <c:pt idx="34">
                  <c:v>54</c:v>
                </c:pt>
                <c:pt idx="35">
                  <c:v>6</c:v>
                </c:pt>
                <c:pt idx="36">
                  <c:v>77</c:v>
                </c:pt>
                <c:pt idx="37">
                  <c:v>73</c:v>
                </c:pt>
                <c:pt idx="38">
                  <c:v>2</c:v>
                </c:pt>
                <c:pt idx="39">
                  <c:v>21</c:v>
                </c:pt>
                <c:pt idx="40">
                  <c:v>51</c:v>
                </c:pt>
                <c:pt idx="4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E3-41F1-8105-4953827E60D2}"/>
            </c:ext>
          </c:extLst>
        </c:ser>
        <c:ser>
          <c:idx val="0"/>
          <c:order val="0"/>
          <c:tx>
            <c:strRef>
              <c:f>Data!$C$1:$C$2</c:f>
              <c:strCache>
                <c:ptCount val="1"/>
                <c:pt idx="0">
                  <c:v>Rapport Mensuel ASC Attendus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invertIfNegative val="0"/>
          <c:cat>
            <c:multiLvlStrRef>
              <c:f>Data!$A$3:$B$59</c:f>
              <c:multiLvlStrCache>
                <c:ptCount val="42"/>
                <c:lvl>
                  <c:pt idx="0">
                    <c:v>Juillet 2023</c:v>
                  </c:pt>
                  <c:pt idx="1">
                    <c:v>Juin 2023</c:v>
                  </c:pt>
                  <c:pt idx="2">
                    <c:v>Mai 2023</c:v>
                  </c:pt>
                  <c:pt idx="3">
                    <c:v>Juillet 2023</c:v>
                  </c:pt>
                  <c:pt idx="4">
                    <c:v>Juin 2023</c:v>
                  </c:pt>
                  <c:pt idx="5">
                    <c:v>Mai 2023</c:v>
                  </c:pt>
                  <c:pt idx="6">
                    <c:v>Juillet 2023</c:v>
                  </c:pt>
                  <c:pt idx="7">
                    <c:v>Juin 2023</c:v>
                  </c:pt>
                  <c:pt idx="8">
                    <c:v>Mai 2023</c:v>
                  </c:pt>
                  <c:pt idx="9">
                    <c:v>Juillet 2023</c:v>
                  </c:pt>
                  <c:pt idx="10">
                    <c:v>Juin 2023</c:v>
                  </c:pt>
                  <c:pt idx="11">
                    <c:v>Mai 2023</c:v>
                  </c:pt>
                  <c:pt idx="12">
                    <c:v>Juillet 2023</c:v>
                  </c:pt>
                  <c:pt idx="13">
                    <c:v>Juin 2023</c:v>
                  </c:pt>
                  <c:pt idx="14">
                    <c:v>Mai 2023</c:v>
                  </c:pt>
                  <c:pt idx="15">
                    <c:v>Juillet 2023</c:v>
                  </c:pt>
                  <c:pt idx="16">
                    <c:v>Juin 2023</c:v>
                  </c:pt>
                  <c:pt idx="17">
                    <c:v>Mai 2023</c:v>
                  </c:pt>
                  <c:pt idx="18">
                    <c:v>Juillet 2023</c:v>
                  </c:pt>
                  <c:pt idx="19">
                    <c:v>Juin 2023</c:v>
                  </c:pt>
                  <c:pt idx="20">
                    <c:v>Mai 2023</c:v>
                  </c:pt>
                  <c:pt idx="21">
                    <c:v>Juillet 2023</c:v>
                  </c:pt>
                  <c:pt idx="22">
                    <c:v>Juin 2023</c:v>
                  </c:pt>
                  <c:pt idx="23">
                    <c:v>Mai 2023</c:v>
                  </c:pt>
                  <c:pt idx="24">
                    <c:v>Juillet 2023</c:v>
                  </c:pt>
                  <c:pt idx="25">
                    <c:v>Juin 2023</c:v>
                  </c:pt>
                  <c:pt idx="26">
                    <c:v>Mai 2023</c:v>
                  </c:pt>
                  <c:pt idx="27">
                    <c:v>Juillet 2023</c:v>
                  </c:pt>
                  <c:pt idx="28">
                    <c:v>Juin 2023</c:v>
                  </c:pt>
                  <c:pt idx="29">
                    <c:v>Mai 2023</c:v>
                  </c:pt>
                  <c:pt idx="30">
                    <c:v>Juillet 2023</c:v>
                  </c:pt>
                  <c:pt idx="31">
                    <c:v>Juin 2023</c:v>
                  </c:pt>
                  <c:pt idx="32">
                    <c:v>Mai 2023</c:v>
                  </c:pt>
                  <c:pt idx="33">
                    <c:v>Juillet 2023</c:v>
                  </c:pt>
                  <c:pt idx="34">
                    <c:v>Juin 2023</c:v>
                  </c:pt>
                  <c:pt idx="35">
                    <c:v>Mai 2023</c:v>
                  </c:pt>
                  <c:pt idx="36">
                    <c:v>Juillet 2023</c:v>
                  </c:pt>
                  <c:pt idx="37">
                    <c:v>Juin 2023</c:v>
                  </c:pt>
                  <c:pt idx="38">
                    <c:v>Mai 2023</c:v>
                  </c:pt>
                  <c:pt idx="39">
                    <c:v>Juillet 2023</c:v>
                  </c:pt>
                  <c:pt idx="40">
                    <c:v>Juin 2023</c:v>
                  </c:pt>
                  <c:pt idx="41">
                    <c:v>Mai 2023</c:v>
                  </c:pt>
                </c:lvl>
                <c:lvl>
                  <c:pt idx="0">
                    <c:v>BANGOLO</c:v>
                  </c:pt>
                  <c:pt idx="3">
                    <c:v>BEOUMI</c:v>
                  </c:pt>
                  <c:pt idx="6">
                    <c:v>DIANRA</c:v>
                  </c:pt>
                  <c:pt idx="9">
                    <c:v>DUEKOUE</c:v>
                  </c:pt>
                  <c:pt idx="12">
                    <c:v>GAGNOA 2</c:v>
                  </c:pt>
                  <c:pt idx="15">
                    <c:v>GUITRY</c:v>
                  </c:pt>
                  <c:pt idx="18">
                    <c:v>MEAGUI</c:v>
                  </c:pt>
                  <c:pt idx="21">
                    <c:v>SASSANDRA</c:v>
                  </c:pt>
                  <c:pt idx="24">
                    <c:v>SEGUELA</c:v>
                  </c:pt>
                  <c:pt idx="27">
                    <c:v>TIEBISSOU</c:v>
                  </c:pt>
                  <c:pt idx="30">
                    <c:v>TOUBA</c:v>
                  </c:pt>
                  <c:pt idx="33">
                    <c:v>ZOUAN-HOUNIEN</c:v>
                  </c:pt>
                  <c:pt idx="36">
                    <c:v>ZOUKOUGBEU</c:v>
                  </c:pt>
                  <c:pt idx="39">
                    <c:v>ZUENOULA</c:v>
                  </c:pt>
                </c:lvl>
              </c:multiLvlStrCache>
            </c:multiLvlStrRef>
          </c:cat>
          <c:val>
            <c:numRef>
              <c:f>Data!$C$3:$C$59</c:f>
              <c:numCache>
                <c:formatCode>General</c:formatCode>
                <c:ptCount val="42"/>
                <c:pt idx="0">
                  <c:v>264</c:v>
                </c:pt>
                <c:pt idx="1">
                  <c:v>264</c:v>
                </c:pt>
                <c:pt idx="2">
                  <c:v>264</c:v>
                </c:pt>
                <c:pt idx="3">
                  <c:v>297</c:v>
                </c:pt>
                <c:pt idx="4">
                  <c:v>297</c:v>
                </c:pt>
                <c:pt idx="5">
                  <c:v>297</c:v>
                </c:pt>
                <c:pt idx="6">
                  <c:v>86</c:v>
                </c:pt>
                <c:pt idx="7">
                  <c:v>86</c:v>
                </c:pt>
                <c:pt idx="8">
                  <c:v>86</c:v>
                </c:pt>
                <c:pt idx="9">
                  <c:v>358</c:v>
                </c:pt>
                <c:pt idx="10">
                  <c:v>358</c:v>
                </c:pt>
                <c:pt idx="11">
                  <c:v>358</c:v>
                </c:pt>
                <c:pt idx="12">
                  <c:v>144</c:v>
                </c:pt>
                <c:pt idx="13">
                  <c:v>144</c:v>
                </c:pt>
                <c:pt idx="14">
                  <c:v>144</c:v>
                </c:pt>
                <c:pt idx="15">
                  <c:v>161</c:v>
                </c:pt>
                <c:pt idx="16">
                  <c:v>161</c:v>
                </c:pt>
                <c:pt idx="17">
                  <c:v>161</c:v>
                </c:pt>
                <c:pt idx="18">
                  <c:v>288</c:v>
                </c:pt>
                <c:pt idx="19">
                  <c:v>288</c:v>
                </c:pt>
                <c:pt idx="20">
                  <c:v>288</c:v>
                </c:pt>
                <c:pt idx="21">
                  <c:v>418</c:v>
                </c:pt>
                <c:pt idx="22">
                  <c:v>418</c:v>
                </c:pt>
                <c:pt idx="23">
                  <c:v>418</c:v>
                </c:pt>
                <c:pt idx="24">
                  <c:v>266</c:v>
                </c:pt>
                <c:pt idx="25">
                  <c:v>266</c:v>
                </c:pt>
                <c:pt idx="26">
                  <c:v>266</c:v>
                </c:pt>
                <c:pt idx="27">
                  <c:v>499</c:v>
                </c:pt>
                <c:pt idx="28">
                  <c:v>499</c:v>
                </c:pt>
                <c:pt idx="29">
                  <c:v>499</c:v>
                </c:pt>
                <c:pt idx="30">
                  <c:v>124</c:v>
                </c:pt>
                <c:pt idx="31">
                  <c:v>124</c:v>
                </c:pt>
                <c:pt idx="32">
                  <c:v>124</c:v>
                </c:pt>
                <c:pt idx="33">
                  <c:v>167</c:v>
                </c:pt>
                <c:pt idx="34">
                  <c:v>167</c:v>
                </c:pt>
                <c:pt idx="35">
                  <c:v>167</c:v>
                </c:pt>
                <c:pt idx="36">
                  <c:v>285</c:v>
                </c:pt>
                <c:pt idx="37">
                  <c:v>285</c:v>
                </c:pt>
                <c:pt idx="38">
                  <c:v>285</c:v>
                </c:pt>
                <c:pt idx="39">
                  <c:v>414</c:v>
                </c:pt>
                <c:pt idx="40">
                  <c:v>414</c:v>
                </c:pt>
                <c:pt idx="41">
                  <c:v>414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AE3-41F1-8105-4953827E60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5"/>
        <c:axId val="449609391"/>
        <c:axId val="155779359"/>
      </c:barChart>
      <c:catAx>
        <c:axId val="44960939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55779359"/>
        <c:crosses val="autoZero"/>
        <c:auto val="1"/>
        <c:lblAlgn val="ctr"/>
        <c:lblOffset val="100"/>
        <c:noMultiLvlLbl val="0"/>
      </c:catAx>
      <c:valAx>
        <c:axId val="15577935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44960939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1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1"/>
          <c:tx>
            <c:strRef>
              <c:f>Data!$D$1</c:f>
              <c:strCache>
                <c:ptCount val="1"/>
                <c:pt idx="0">
                  <c:v>juin-23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Data!$A$2:$A$15</c:f>
              <c:strCache>
                <c:ptCount val="14"/>
                <c:pt idx="0">
                  <c:v>GAGNOA 2</c:v>
                </c:pt>
                <c:pt idx="1">
                  <c:v>DUEKOUE</c:v>
                </c:pt>
                <c:pt idx="2">
                  <c:v>ZUENOULA</c:v>
                </c:pt>
                <c:pt idx="3">
                  <c:v>ZOUAN-HOUNIEN</c:v>
                </c:pt>
                <c:pt idx="4">
                  <c:v>ZOUKOUGBEU</c:v>
                </c:pt>
                <c:pt idx="5">
                  <c:v>MEAGUI</c:v>
                </c:pt>
                <c:pt idx="6">
                  <c:v>SEGUELA</c:v>
                </c:pt>
                <c:pt idx="7">
                  <c:v>MANKONO</c:v>
                </c:pt>
                <c:pt idx="8">
                  <c:v>SASSANDRA</c:v>
                </c:pt>
                <c:pt idx="9">
                  <c:v>TOUBA</c:v>
                </c:pt>
                <c:pt idx="10">
                  <c:v>TIEBISSOU</c:v>
                </c:pt>
                <c:pt idx="11">
                  <c:v>BANGOLO</c:v>
                </c:pt>
                <c:pt idx="12">
                  <c:v>BEOUMI</c:v>
                </c:pt>
                <c:pt idx="13">
                  <c:v>GUITRY</c:v>
                </c:pt>
              </c:strCache>
              <c:extLst/>
            </c:strRef>
          </c:cat>
          <c:val>
            <c:numRef>
              <c:f>Data!$D$2:$D$15</c:f>
              <c:numCache>
                <c:formatCode>General</c:formatCode>
                <c:ptCount val="14"/>
                <c:pt idx="0">
                  <c:v>6</c:v>
                </c:pt>
                <c:pt idx="1">
                  <c:v>30</c:v>
                </c:pt>
                <c:pt idx="3">
                  <c:v>9</c:v>
                </c:pt>
                <c:pt idx="4">
                  <c:v>1</c:v>
                </c:pt>
                <c:pt idx="5">
                  <c:v>30</c:v>
                </c:pt>
                <c:pt idx="8">
                  <c:v>3</c:v>
                </c:pt>
                <c:pt idx="9">
                  <c:v>1</c:v>
                </c:pt>
                <c:pt idx="10">
                  <c:v>26</c:v>
                </c:pt>
                <c:pt idx="11">
                  <c:v>13</c:v>
                </c:pt>
                <c:pt idx="12">
                  <c:v>1</c:v>
                </c:pt>
                <c:pt idx="13">
                  <c:v>11</c:v>
                </c:pt>
              </c:numCache>
              <c:extLst/>
            </c:numRef>
          </c:val>
          <c:extLst>
            <c:ext xmlns:c16="http://schemas.microsoft.com/office/drawing/2014/chart" uri="{C3380CC4-5D6E-409C-BE32-E72D297353CC}">
              <c16:uniqueId val="{00000000-C1D3-41F4-B22A-3A7386C00180}"/>
            </c:ext>
          </c:extLst>
        </c:ser>
        <c:ser>
          <c:idx val="2"/>
          <c:order val="2"/>
          <c:tx>
            <c:strRef>
              <c:f>Data!$E$1</c:f>
              <c:strCache>
                <c:ptCount val="1"/>
                <c:pt idx="0">
                  <c:v>juil-23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Data!$A$2:$A$15</c:f>
              <c:strCache>
                <c:ptCount val="14"/>
                <c:pt idx="0">
                  <c:v>GAGNOA 2</c:v>
                </c:pt>
                <c:pt idx="1">
                  <c:v>DUEKOUE</c:v>
                </c:pt>
                <c:pt idx="2">
                  <c:v>ZUENOULA</c:v>
                </c:pt>
                <c:pt idx="3">
                  <c:v>ZOUAN-HOUNIEN</c:v>
                </c:pt>
                <c:pt idx="4">
                  <c:v>ZOUKOUGBEU</c:v>
                </c:pt>
                <c:pt idx="5">
                  <c:v>MEAGUI</c:v>
                </c:pt>
                <c:pt idx="6">
                  <c:v>SEGUELA</c:v>
                </c:pt>
                <c:pt idx="7">
                  <c:v>MANKONO</c:v>
                </c:pt>
                <c:pt idx="8">
                  <c:v>SASSANDRA</c:v>
                </c:pt>
                <c:pt idx="9">
                  <c:v>TOUBA</c:v>
                </c:pt>
                <c:pt idx="10">
                  <c:v>TIEBISSOU</c:v>
                </c:pt>
                <c:pt idx="11">
                  <c:v>BANGOLO</c:v>
                </c:pt>
                <c:pt idx="12">
                  <c:v>BEOUMI</c:v>
                </c:pt>
                <c:pt idx="13">
                  <c:v>GUITRY</c:v>
                </c:pt>
              </c:strCache>
              <c:extLst/>
            </c:strRef>
          </c:cat>
          <c:val>
            <c:numRef>
              <c:f>Data!$E$2:$E$15</c:f>
              <c:numCache>
                <c:formatCode>General</c:formatCode>
                <c:ptCount val="14"/>
                <c:pt idx="0">
                  <c:v>12</c:v>
                </c:pt>
                <c:pt idx="1">
                  <c:v>49</c:v>
                </c:pt>
                <c:pt idx="2">
                  <c:v>27</c:v>
                </c:pt>
                <c:pt idx="3">
                  <c:v>2</c:v>
                </c:pt>
                <c:pt idx="4">
                  <c:v>20</c:v>
                </c:pt>
                <c:pt idx="5">
                  <c:v>36</c:v>
                </c:pt>
                <c:pt idx="6">
                  <c:v>19</c:v>
                </c:pt>
                <c:pt idx="8">
                  <c:v>39</c:v>
                </c:pt>
                <c:pt idx="9">
                  <c:v>3</c:v>
                </c:pt>
                <c:pt idx="10">
                  <c:v>28</c:v>
                </c:pt>
                <c:pt idx="11">
                  <c:v>12</c:v>
                </c:pt>
                <c:pt idx="12">
                  <c:v>16</c:v>
                </c:pt>
                <c:pt idx="13">
                  <c:v>38</c:v>
                </c:pt>
              </c:numCache>
              <c:extLst/>
            </c:numRef>
          </c:val>
          <c:extLst>
            <c:ext xmlns:c16="http://schemas.microsoft.com/office/drawing/2014/chart" uri="{C3380CC4-5D6E-409C-BE32-E72D297353CC}">
              <c16:uniqueId val="{00000001-C1D3-41F4-B22A-3A7386C00180}"/>
            </c:ext>
          </c:extLst>
        </c:ser>
        <c:ser>
          <c:idx val="3"/>
          <c:order val="3"/>
          <c:tx>
            <c:strRef>
              <c:f>Data!$F$1</c:f>
              <c:strCache>
                <c:ptCount val="1"/>
                <c:pt idx="0">
                  <c:v>août-23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Data!$A$2:$A$15</c:f>
              <c:strCache>
                <c:ptCount val="14"/>
                <c:pt idx="0">
                  <c:v>GAGNOA 2</c:v>
                </c:pt>
                <c:pt idx="1">
                  <c:v>DUEKOUE</c:v>
                </c:pt>
                <c:pt idx="2">
                  <c:v>ZUENOULA</c:v>
                </c:pt>
                <c:pt idx="3">
                  <c:v>ZOUAN-HOUNIEN</c:v>
                </c:pt>
                <c:pt idx="4">
                  <c:v>ZOUKOUGBEU</c:v>
                </c:pt>
                <c:pt idx="5">
                  <c:v>MEAGUI</c:v>
                </c:pt>
                <c:pt idx="6">
                  <c:v>SEGUELA</c:v>
                </c:pt>
                <c:pt idx="7">
                  <c:v>MANKONO</c:v>
                </c:pt>
                <c:pt idx="8">
                  <c:v>SASSANDRA</c:v>
                </c:pt>
                <c:pt idx="9">
                  <c:v>TOUBA</c:v>
                </c:pt>
                <c:pt idx="10">
                  <c:v>TIEBISSOU</c:v>
                </c:pt>
                <c:pt idx="11">
                  <c:v>BANGOLO</c:v>
                </c:pt>
                <c:pt idx="12">
                  <c:v>BEOUMI</c:v>
                </c:pt>
                <c:pt idx="13">
                  <c:v>GUITRY</c:v>
                </c:pt>
              </c:strCache>
              <c:extLst/>
            </c:strRef>
          </c:cat>
          <c:val>
            <c:numRef>
              <c:f>Data!$F$2:$F$15</c:f>
              <c:numCache>
                <c:formatCode>General</c:formatCode>
                <c:ptCount val="14"/>
                <c:pt idx="1">
                  <c:v>1</c:v>
                </c:pt>
                <c:pt idx="4">
                  <c:v>3</c:v>
                </c:pt>
                <c:pt idx="5">
                  <c:v>4</c:v>
                </c:pt>
                <c:pt idx="10">
                  <c:v>1</c:v>
                </c:pt>
              </c:numCache>
              <c:extLst/>
            </c:numRef>
          </c:val>
          <c:extLst>
            <c:ext xmlns:c16="http://schemas.microsoft.com/office/drawing/2014/chart" uri="{C3380CC4-5D6E-409C-BE32-E72D297353CC}">
              <c16:uniqueId val="{00000002-C1D3-41F4-B22A-3A7386C001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86499791"/>
        <c:axId val="2038714991"/>
        <c:extLst>
          <c:ext xmlns:c15="http://schemas.microsoft.com/office/drawing/2012/chart" uri="{02D57815-91ED-43cb-92C2-25804820EDAC}">
            <c15:filteredBa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Data!$C$1</c15:sqref>
                        </c15:formulaRef>
                      </c:ext>
                    </c:extLst>
                    <c:strCache>
                      <c:ptCount val="1"/>
                      <c:pt idx="0">
                        <c:v>mai-23</c:v>
                      </c:pt>
                    </c:strCache>
                  </c:strRef>
                </c:tx>
                <c:spPr>
                  <a:solidFill>
                    <a:schemeClr val="accent1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>
                      <c:ext uri="{02D57815-91ED-43cb-92C2-25804820EDAC}">
                        <c15:formulaRef>
                          <c15:sqref>Data!$A$2:$A$15</c15:sqref>
                        </c15:formulaRef>
                      </c:ext>
                    </c:extLst>
                    <c:strCache>
                      <c:ptCount val="14"/>
                      <c:pt idx="0">
                        <c:v>GAGNOA 2</c:v>
                      </c:pt>
                      <c:pt idx="1">
                        <c:v>DUEKOUE</c:v>
                      </c:pt>
                      <c:pt idx="2">
                        <c:v>ZUENOULA</c:v>
                      </c:pt>
                      <c:pt idx="3">
                        <c:v>ZOUAN-HOUNIEN</c:v>
                      </c:pt>
                      <c:pt idx="4">
                        <c:v>ZOUKOUGBEU</c:v>
                      </c:pt>
                      <c:pt idx="5">
                        <c:v>MEAGUI</c:v>
                      </c:pt>
                      <c:pt idx="6">
                        <c:v>SEGUELA</c:v>
                      </c:pt>
                      <c:pt idx="7">
                        <c:v>MANKONO</c:v>
                      </c:pt>
                      <c:pt idx="8">
                        <c:v>SASSANDRA</c:v>
                      </c:pt>
                      <c:pt idx="9">
                        <c:v>TOUBA</c:v>
                      </c:pt>
                      <c:pt idx="10">
                        <c:v>TIEBISSOU</c:v>
                      </c:pt>
                      <c:pt idx="11">
                        <c:v>BANGOLO</c:v>
                      </c:pt>
                      <c:pt idx="12">
                        <c:v>BEOUMI</c:v>
                      </c:pt>
                      <c:pt idx="13">
                        <c:v>GUITRY</c:v>
                      </c:pt>
                    </c:strCache>
                  </c:strRef>
                </c:cat>
                <c:val>
                  <c:numRef>
                    <c:extLst>
                      <c:ext uri="{02D57815-91ED-43cb-92C2-25804820EDAC}">
                        <c15:formulaRef>
                          <c15:sqref>Data!$C$2:$C$15</c15:sqref>
                        </c15:formulaRef>
                      </c:ext>
                    </c:extLst>
                    <c:numCache>
                      <c:formatCode>General</c:formatCode>
                      <c:ptCount val="14"/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3-C1D3-41F4-B22A-3A7386C00180}"/>
                  </c:ext>
                </c:extLst>
              </c15:ser>
            </c15:filteredBarSeries>
            <c15:filteredBarSeries>
              <c15:ser>
                <c:idx val="4"/>
                <c:order val="4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Data!$G$1</c15:sqref>
                        </c15:formulaRef>
                      </c:ext>
                    </c:extLst>
                    <c:strCache>
                      <c:ptCount val="1"/>
                      <c:pt idx="0">
                        <c:v>Total</c:v>
                      </c:pt>
                    </c:strCache>
                  </c:strRef>
                </c:tx>
                <c:spPr>
                  <a:solidFill>
                    <a:schemeClr val="accent5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Data!$A$2:$A$15</c15:sqref>
                        </c15:formulaRef>
                      </c:ext>
                    </c:extLst>
                    <c:strCache>
                      <c:ptCount val="14"/>
                      <c:pt idx="0">
                        <c:v>GAGNOA 2</c:v>
                      </c:pt>
                      <c:pt idx="1">
                        <c:v>DUEKOUE</c:v>
                      </c:pt>
                      <c:pt idx="2">
                        <c:v>ZUENOULA</c:v>
                      </c:pt>
                      <c:pt idx="3">
                        <c:v>ZOUAN-HOUNIEN</c:v>
                      </c:pt>
                      <c:pt idx="4">
                        <c:v>ZOUKOUGBEU</c:v>
                      </c:pt>
                      <c:pt idx="5">
                        <c:v>MEAGUI</c:v>
                      </c:pt>
                      <c:pt idx="6">
                        <c:v>SEGUELA</c:v>
                      </c:pt>
                      <c:pt idx="7">
                        <c:v>MANKONO</c:v>
                      </c:pt>
                      <c:pt idx="8">
                        <c:v>SASSANDRA</c:v>
                      </c:pt>
                      <c:pt idx="9">
                        <c:v>TOUBA</c:v>
                      </c:pt>
                      <c:pt idx="10">
                        <c:v>TIEBISSOU</c:v>
                      </c:pt>
                      <c:pt idx="11">
                        <c:v>BANGOLO</c:v>
                      </c:pt>
                      <c:pt idx="12">
                        <c:v>BEOUMI</c:v>
                      </c:pt>
                      <c:pt idx="13">
                        <c:v>GUITRY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Data!$G$2:$G$15</c15:sqref>
                        </c15:formulaRef>
                      </c:ext>
                    </c:extLst>
                    <c:numCache>
                      <c:formatCode>General</c:formatCode>
                      <c:ptCount val="14"/>
                      <c:pt idx="0">
                        <c:v>18</c:v>
                      </c:pt>
                      <c:pt idx="1">
                        <c:v>80</c:v>
                      </c:pt>
                      <c:pt idx="2">
                        <c:v>27</c:v>
                      </c:pt>
                      <c:pt idx="3">
                        <c:v>11</c:v>
                      </c:pt>
                      <c:pt idx="4">
                        <c:v>24</c:v>
                      </c:pt>
                      <c:pt idx="5">
                        <c:v>70</c:v>
                      </c:pt>
                      <c:pt idx="6">
                        <c:v>19</c:v>
                      </c:pt>
                      <c:pt idx="8">
                        <c:v>42</c:v>
                      </c:pt>
                      <c:pt idx="9">
                        <c:v>4</c:v>
                      </c:pt>
                      <c:pt idx="10">
                        <c:v>55</c:v>
                      </c:pt>
                      <c:pt idx="11">
                        <c:v>25</c:v>
                      </c:pt>
                      <c:pt idx="12">
                        <c:v>17</c:v>
                      </c:pt>
                      <c:pt idx="13">
                        <c:v>49</c:v>
                      </c:pt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C1D3-41F4-B22A-3A7386C00180}"/>
                  </c:ext>
                </c:extLst>
              </c15:ser>
            </c15:filteredBarSeries>
            <c15:filteredBarSeries>
              <c15:ser>
                <c:idx val="5"/>
                <c:order val="5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Data!$H$1</c15:sqref>
                        </c15:formulaRef>
                      </c:ext>
                    </c:extLst>
                    <c:strCache>
                      <c:ptCount val="1"/>
                    </c:strCache>
                  </c:strRef>
                </c:tx>
                <c:spPr>
                  <a:solidFill>
                    <a:schemeClr val="accent6"/>
                  </a:solidFill>
                  <a:ln>
                    <a:noFill/>
                  </a:ln>
                  <a:effectLst/>
                </c:spPr>
                <c:invertIfNegative val="0"/>
                <c:cat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Data!$A$2:$A$15</c15:sqref>
                        </c15:formulaRef>
                      </c:ext>
                    </c:extLst>
                    <c:strCache>
                      <c:ptCount val="14"/>
                      <c:pt idx="0">
                        <c:v>GAGNOA 2</c:v>
                      </c:pt>
                      <c:pt idx="1">
                        <c:v>DUEKOUE</c:v>
                      </c:pt>
                      <c:pt idx="2">
                        <c:v>ZUENOULA</c:v>
                      </c:pt>
                      <c:pt idx="3">
                        <c:v>ZOUAN-HOUNIEN</c:v>
                      </c:pt>
                      <c:pt idx="4">
                        <c:v>ZOUKOUGBEU</c:v>
                      </c:pt>
                      <c:pt idx="5">
                        <c:v>MEAGUI</c:v>
                      </c:pt>
                      <c:pt idx="6">
                        <c:v>SEGUELA</c:v>
                      </c:pt>
                      <c:pt idx="7">
                        <c:v>MANKONO</c:v>
                      </c:pt>
                      <c:pt idx="8">
                        <c:v>SASSANDRA</c:v>
                      </c:pt>
                      <c:pt idx="9">
                        <c:v>TOUBA</c:v>
                      </c:pt>
                      <c:pt idx="10">
                        <c:v>TIEBISSOU</c:v>
                      </c:pt>
                      <c:pt idx="11">
                        <c:v>BANGOLO</c:v>
                      </c:pt>
                      <c:pt idx="12">
                        <c:v>BEOUMI</c:v>
                      </c:pt>
                      <c:pt idx="13">
                        <c:v>GUITRY</c:v>
                      </c:pt>
                    </c:strCache>
                  </c:str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Data!$H$2:$H$15</c15:sqref>
                        </c15:formulaRef>
                      </c:ext>
                    </c:extLst>
                    <c:numCache>
                      <c:formatCode>General</c:formatCode>
                      <c:ptCount val="14"/>
                    </c:numCache>
                  </c:numRef>
                </c:val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5-C1D3-41F4-B22A-3A7386C00180}"/>
                  </c:ext>
                </c:extLst>
              </c15:ser>
            </c15:filteredBarSeries>
          </c:ext>
        </c:extLst>
      </c:barChart>
      <c:catAx>
        <c:axId val="18649979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2038714991"/>
        <c:crosses val="autoZero"/>
        <c:auto val="1"/>
        <c:lblAlgn val="ctr"/>
        <c:lblOffset val="100"/>
        <c:noMultiLvlLbl val="0"/>
      </c:catAx>
      <c:valAx>
        <c:axId val="203871499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8649979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l">
              <a:defRPr sz="13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4021294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r">
              <a:defRPr sz="1300"/>
            </a:lvl1pPr>
          </a:lstStyle>
          <a:p>
            <a:fld id="{6EDDF201-FA0E-4AB6-A23F-408EE91F2F21}" type="datetimeFigureOut">
              <a:rPr lang="en-US" smtClean="0"/>
              <a:t>9/20/2023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l">
              <a:defRPr sz="13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4021294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r">
              <a:defRPr sz="1300"/>
            </a:lvl1pPr>
          </a:lstStyle>
          <a:p>
            <a:fld id="{2ECB094F-A4BC-478F-AEBE-74E08AC32A6D}" type="slidenum">
              <a:rPr lang="en-US" smtClean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976499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l">
              <a:defRPr sz="13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1294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r">
              <a:defRPr sz="1300"/>
            </a:lvl1pPr>
          </a:lstStyle>
          <a:p>
            <a:fld id="{8C95B589-DFC2-4C46-B465-1411579998F8}" type="datetimeFigureOut">
              <a:rPr lang="en-US" smtClean="0"/>
              <a:t>9/20/2023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79425" y="1279525"/>
            <a:ext cx="61404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48" tIns="49524" rIns="99048" bIns="49524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9930" y="4925407"/>
            <a:ext cx="5679440" cy="4029879"/>
          </a:xfrm>
          <a:prstGeom prst="rect">
            <a:avLst/>
          </a:prstGeom>
        </p:spPr>
        <p:txBody>
          <a:bodyPr vert="horz" lIns="99048" tIns="49524" rIns="99048" bIns="49524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l">
              <a:defRPr sz="13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1294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r">
              <a:defRPr sz="1300"/>
            </a:lvl1pPr>
          </a:lstStyle>
          <a:p>
            <a:fld id="{FC1585EA-7F30-47FF-9F68-8C7B5BDB9D50}" type="slidenum">
              <a:rPr lang="en-US" smtClean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18699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3897" indent="-223897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7B8F03-BC93-4120-96CA-A36DF640BE24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536896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3897" indent="-223897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7B8F03-BC93-4120-96CA-A36DF640BE24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67161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C1585EA-7F30-47FF-9F68-8C7B5BDB9D50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032672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C1585EA-7F30-47FF-9F68-8C7B5BDB9D50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820705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3897" indent="-223897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7B8F03-BC93-4120-96CA-A36DF640BE24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8456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3897" indent="-223897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7B8F03-BC93-4120-96CA-A36DF640BE24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361757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3897" indent="-223897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7B8F03-BC93-4120-96CA-A36DF640BE24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05356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4" Type="http://schemas.openxmlformats.org/officeDocument/2006/relationships/image" Target="../media/image6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4" Type="http://schemas.openxmlformats.org/officeDocument/2006/relationships/image" Target="../media/image6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4" Type="http://schemas.openxmlformats.org/officeDocument/2006/relationships/image" Target="../media/image6.emf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4" Type="http://schemas.openxmlformats.org/officeDocument/2006/relationships/image" Target="../media/image6.emf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4" Type="http://schemas.openxmlformats.org/officeDocument/2006/relationships/image" Target="../media/image6.emf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4" Type="http://schemas.openxmlformats.org/officeDocument/2006/relationships/image" Target="../media/image6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4" Type="http://schemas.openxmlformats.org/officeDocument/2006/relationships/image" Target="../media/image6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54955" y="1447800"/>
            <a:ext cx="8825658" cy="3329581"/>
          </a:xfrm>
        </p:spPr>
        <p:txBody>
          <a:bodyPr anchor="b"/>
          <a:lstStyle>
            <a:lvl1pPr>
              <a:defRPr sz="720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54955" y="4777380"/>
            <a:ext cx="8825658" cy="861420"/>
          </a:xfrm>
        </p:spPr>
        <p:txBody>
          <a:bodyPr anchor="t"/>
          <a:lstStyle>
            <a:lvl1pPr marL="0" indent="0" algn="l">
              <a:buNone/>
              <a:defRPr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Modifier le style des sous-titres du masque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03162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15570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2861733"/>
            <a:ext cx="8825657" cy="1915647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5" y="4777381"/>
            <a:ext cx="8825658" cy="860400"/>
          </a:xfrm>
        </p:spPr>
        <p:txBody>
          <a:bodyPr anchor="t"/>
          <a:lstStyle>
            <a:lvl1pPr marL="0" indent="0" algn="l">
              <a:buNone/>
              <a:defRPr sz="2000"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96027F-7875-4030-9381-8BD8C4F21935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54209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103312" y="2060575"/>
            <a:ext cx="4396339" cy="419576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54493" y="2056092"/>
            <a:ext cx="4396341" cy="420024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96027F-7875-4030-9381-8BD8C4F21935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37699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3" y="1905000"/>
            <a:ext cx="439633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03312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654495" y="1905000"/>
            <a:ext cx="4396339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654495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96027F-7875-4030-9381-8BD8C4F21935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587370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40467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5766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3" y="1447800"/>
            <a:ext cx="3401064" cy="1447800"/>
          </a:xfrm>
        </p:spPr>
        <p:txBody>
          <a:bodyPr anchor="b"/>
          <a:lstStyle>
            <a:lvl1pPr algn="l">
              <a:defRPr sz="2400" b="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84616" y="1447800"/>
            <a:ext cx="5195997" cy="4572000"/>
          </a:xfrm>
        </p:spPr>
        <p:txBody>
          <a:bodyPr anchor="ctr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3" y="3129280"/>
            <a:ext cx="3401063" cy="2895599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4821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3907" y="1854192"/>
            <a:ext cx="5092906" cy="1574808"/>
          </a:xfrm>
        </p:spPr>
        <p:txBody>
          <a:bodyPr anchor="b">
            <a:normAutofit/>
          </a:bodyPr>
          <a:lstStyle>
            <a:lvl1pPr algn="l">
              <a:defRPr sz="3600" b="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949546" y="1143000"/>
            <a:ext cx="3200400" cy="4572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fr-FR"/>
              <a:t>Cliquez sur l'icône pour ajouter une image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5084979" cy="1371600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65025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mage panoramiqu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4800587"/>
            <a:ext cx="882565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54955" y="685800"/>
            <a:ext cx="8825658" cy="3640666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fr-FR"/>
              <a:t>Cliquez sur l'icône pour ajouter une image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6" y="5367325"/>
            <a:ext cx="8825656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32660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1447800"/>
            <a:ext cx="8825659" cy="1981200"/>
          </a:xfrm>
        </p:spPr>
        <p:txBody>
          <a:bodyPr/>
          <a:lstStyle>
            <a:lvl1pPr>
              <a:defRPr sz="480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8825659" cy="23622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262341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itation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4801" y="1447800"/>
            <a:ext cx="7999315" cy="2323374"/>
          </a:xfrm>
        </p:spPr>
        <p:txBody>
          <a:bodyPr/>
          <a:lstStyle>
            <a:lvl1pPr>
              <a:defRPr sz="480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half" idx="14"/>
          </p:nvPr>
        </p:nvSpPr>
        <p:spPr>
          <a:xfrm>
            <a:off x="1930400" y="3771174"/>
            <a:ext cx="7279649" cy="342174"/>
          </a:xfrm>
        </p:spPr>
        <p:txBody>
          <a:bodyPr vert="horz" lIns="91440" tIns="45720" rIns="91440" bIns="45720" rtlCol="0" anchor="t">
            <a:normAutofit/>
          </a:bodyPr>
          <a:lstStyle>
            <a:lvl1pPr marL="0" indent="0">
              <a:buNone/>
              <a:defRPr lang="en-US" sz="1400" b="0" i="0" kern="1200" cap="small" dirty="0">
                <a:solidFill>
                  <a:schemeClr val="bg2">
                    <a:lumMod val="40000"/>
                    <a:lumOff val="60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lvl="0" indent="0">
              <a:buNone/>
            </a:pPr>
            <a:r>
              <a:rPr lang="fr-FR"/>
              <a:t>Modifier les styles du texte du masque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4350657"/>
            <a:ext cx="8825659" cy="16764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898295" y="971253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330490" y="2613787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22704510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rte n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3124201"/>
            <a:ext cx="8825660" cy="165318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4" y="4777381"/>
            <a:ext cx="8825659" cy="860400"/>
          </a:xfrm>
        </p:spPr>
        <p:txBody>
          <a:bodyPr anchor="t"/>
          <a:lstStyle>
            <a:lvl1pPr marL="0" indent="0" algn="l">
              <a:buNone/>
              <a:defRPr sz="2000" cap="none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207493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 colonn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2947" y="1981200"/>
            <a:ext cx="2946866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2463" y="2667000"/>
            <a:ext cx="2927350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3659" y="1981200"/>
            <a:ext cx="293624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1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73106" y="2667000"/>
            <a:ext cx="2946794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1981200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half" idx="17"/>
          </p:nvPr>
        </p:nvSpPr>
        <p:spPr>
          <a:xfrm>
            <a:off x="7124700" y="2667000"/>
            <a:ext cx="2932113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cxnSp>
        <p:nvCxnSpPr>
          <p:cNvPr id="17" name="Straight Connector 16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836064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 colonnes d’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52463" y="4250949"/>
            <a:ext cx="2940050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29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652463" y="2209800"/>
            <a:ext cx="2940050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fr-FR"/>
              <a:t>Cliquez sur l'icône pour ajouter une image</a:t>
            </a:r>
            <a:endParaRPr 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half" idx="18"/>
          </p:nvPr>
        </p:nvSpPr>
        <p:spPr>
          <a:xfrm>
            <a:off x="652463" y="4827211"/>
            <a:ext cx="2940050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9375" y="4250949"/>
            <a:ext cx="2930525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30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3889374" y="2209800"/>
            <a:ext cx="2930525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fr-FR"/>
              <a:t>Cliquez sur l'icône pour ajouter une image</a:t>
            </a:r>
            <a:endParaRPr 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half" idx="19"/>
          </p:nvPr>
        </p:nvSpPr>
        <p:spPr>
          <a:xfrm>
            <a:off x="3888022" y="4827210"/>
            <a:ext cx="2934406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4250949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sp>
        <p:nvSpPr>
          <p:cNvPr id="31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124699" y="2209800"/>
            <a:ext cx="2932113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fr-FR"/>
              <a:t>Cliquez sur l'icône pour ajouter une image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20"/>
          </p:nvPr>
        </p:nvSpPr>
        <p:spPr>
          <a:xfrm>
            <a:off x="7124575" y="4827208"/>
            <a:ext cx="2935997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Modifier les styles du texte du masque</a:t>
            </a:r>
          </a:p>
        </p:txBody>
      </p:sp>
      <p:cxnSp>
        <p:nvCxnSpPr>
          <p:cNvPr id="19" name="Straight Connector 18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342357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 anchorCtr="0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333616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304212" y="430213"/>
            <a:ext cx="1752601" cy="5826125"/>
          </a:xfrm>
        </p:spPr>
        <p:txBody>
          <a:bodyPr vert="eaVert" anchor="b" anchorCtr="0"/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52463" y="887414"/>
            <a:ext cx="7423149" cy="5368924"/>
          </a:xfrm>
        </p:spPr>
        <p:txBody>
          <a:bodyPr vert="eaVert"/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9A250-FF31-4206-8172-F9D3106AACB1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937537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rner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07610465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2" name="Object 1" hidden="1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5477906" y="0"/>
            <a:ext cx="6714093" cy="4470400"/>
          </a:xfrm>
          <a:prstGeom prst="rect">
            <a:avLst/>
          </a:prstGeom>
          <a:pattFill prst="lgCheck">
            <a:fgClr>
              <a:schemeClr val="bg1">
                <a:lumMod val="8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4000" i="1" baseline="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  <a:p>
            <a:endParaRPr lang="en-US" dirty="0"/>
          </a:p>
        </p:txBody>
      </p:sp>
      <p:sp>
        <p:nvSpPr>
          <p:cNvPr id="2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23" name="Rectangle 22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  <p:sp>
        <p:nvSpPr>
          <p:cNvPr id="2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5330807" y="4722585"/>
            <a:ext cx="6561156" cy="9233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 defTabSz="848899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pl-PL" sz="6000" b="1" i="0" kern="1200" cap="all" spc="-30" baseline="0" dirty="0" smtClean="0">
                <a:solidFill>
                  <a:schemeClr val="tx1"/>
                </a:solidFill>
                <a:uFillTx/>
                <a:latin typeface="Source Sans Pro Black" panose="020B0803030403020204" pitchFamily="34" charset="-18"/>
                <a:ea typeface="+mj-ea"/>
                <a:cs typeface="+mj-cs"/>
              </a:defRPr>
            </a:lvl1pPr>
          </a:lstStyle>
          <a:p>
            <a:pPr marL="0" lvl="0" indent="0" algn="l" defTabSz="848899" rtl="0" eaLnBrk="1" latinLnBrk="0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dirty="0"/>
              <a:t>Text</a:t>
            </a:r>
          </a:p>
        </p:txBody>
      </p:sp>
      <p:sp>
        <p:nvSpPr>
          <p:cNvPr id="26" name="Content Placeholder 15"/>
          <p:cNvSpPr>
            <a:spLocks noGrp="1"/>
          </p:cNvSpPr>
          <p:nvPr>
            <p:ph sz="quarter" idx="12" hasCustomPrompt="1"/>
          </p:nvPr>
        </p:nvSpPr>
        <p:spPr>
          <a:xfrm>
            <a:off x="5330807" y="5752957"/>
            <a:ext cx="6561784" cy="43088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marL="0" indent="0" algn="l" defTabSz="848899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pl-PL" sz="2800" b="0" i="0" kern="1200" spc="-30" baseline="0" dirty="0" smtClean="0">
                <a:solidFill>
                  <a:schemeClr val="tx1"/>
                </a:solidFill>
                <a:uFillTx/>
                <a:latin typeface="Source Sans Pro Light" panose="020B0403030403020204" pitchFamily="34" charset="-18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Your text </a:t>
            </a:r>
          </a:p>
        </p:txBody>
      </p:sp>
    </p:spTree>
    <p:extLst>
      <p:ext uri="{BB962C8B-B14F-4D97-AF65-F5344CB8AC3E}">
        <p14:creationId xmlns:p14="http://schemas.microsoft.com/office/powerpoint/2010/main" val="26826038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rner phot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8930142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2" name="Object 1" hidden="1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/>
          <p:cNvSpPr/>
          <p:nvPr userDrawn="1"/>
        </p:nvSpPr>
        <p:spPr>
          <a:xfrm>
            <a:off x="191912" y="0"/>
            <a:ext cx="3589866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 userDrawn="1"/>
        </p:nvSpPr>
        <p:spPr>
          <a:xfrm>
            <a:off x="3781778" y="0"/>
            <a:ext cx="8410222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269080603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rner phot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89905806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/>
          <p:cNvSpPr/>
          <p:nvPr userDrawn="1"/>
        </p:nvSpPr>
        <p:spPr>
          <a:xfrm flipH="1">
            <a:off x="8410222" y="0"/>
            <a:ext cx="3589866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 userDrawn="1"/>
        </p:nvSpPr>
        <p:spPr>
          <a:xfrm>
            <a:off x="0" y="0"/>
            <a:ext cx="8410222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 flipH="1">
            <a:off x="11521834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 flipH="1">
            <a:off x="10935095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382029374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0666199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pattFill prst="lgCheck">
            <a:fgClr>
              <a:schemeClr val="bg1">
                <a:lumMod val="8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4000" i="1" baseline="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  <a:p>
            <a:endParaRPr lang="en-US" dirty="0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2209348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ffee bre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17355673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pattFill prst="lgCheck">
            <a:fgClr>
              <a:schemeClr val="bg1">
                <a:lumMod val="8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4000" i="1" baseline="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  <a:p>
            <a:endParaRPr lang="en-US" dirty="0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164424566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32114633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7344229" y="0"/>
            <a:ext cx="4847770" cy="6858000"/>
          </a:xfrm>
          <a:prstGeom prst="rect">
            <a:avLst/>
          </a:prstGeom>
          <a:pattFill prst="lgCheck">
            <a:fgClr>
              <a:schemeClr val="bg1">
                <a:lumMod val="8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3200" i="1" baseline="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111864087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pattFill prst="lgCheck">
            <a:fgClr>
              <a:schemeClr val="bg1">
                <a:lumMod val="8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4000" i="1" baseline="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r>
              <a:rPr lang="en-US" dirty="0"/>
              <a:t>Click icon to add picture</a:t>
            </a:r>
          </a:p>
          <a:p>
            <a:endParaRPr lang="en-US" dirty="0"/>
          </a:p>
        </p:txBody>
      </p:sp>
      <p:graphicFrame>
        <p:nvGraphicFramePr>
          <p:cNvPr id="2" name="Object 1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33962943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0" imgH="270" progId="TCLayout.ActiveDocument.1">
                  <p:embed/>
                </p:oleObj>
              </mc:Choice>
              <mc:Fallback>
                <p:oleObj name="think-cell Slide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6777" y="6382206"/>
            <a:ext cx="358840" cy="215444"/>
          </a:xfrm>
          <a:prstGeom prst="rect">
            <a:avLst/>
          </a:prstGeom>
        </p:spPr>
        <p:txBody>
          <a:bodyPr vert="horz" lIns="0" tIns="0" rIns="0" bIns="0" rtlCol="0" anchor="ctr">
            <a:spAutoFit/>
          </a:bodyPr>
          <a:lstStyle>
            <a:lvl1pPr algn="l">
              <a:defRPr sz="1400" b="1">
                <a:solidFill>
                  <a:schemeClr val="accent1"/>
                </a:solidFill>
              </a:defRPr>
            </a:lvl1pPr>
          </a:lstStyle>
          <a:p>
            <a:fld id="{9EE92F51-9D7A-4895-B642-F19EBC2F5403}" type="slidenum">
              <a:rPr lang="en-US" smtClean="0"/>
              <a:pPr/>
              <a:t>‹N°›</a:t>
            </a:fld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300038" y="6382206"/>
            <a:ext cx="556243" cy="215444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l"/>
            <a:r>
              <a:rPr lang="en-US" sz="1400" b="1" dirty="0">
                <a:solidFill>
                  <a:schemeClr val="bg1">
                    <a:lumMod val="75000"/>
                  </a:schemeClr>
                </a:solidFill>
              </a:rPr>
              <a:t>SLIDE </a:t>
            </a:r>
            <a:r>
              <a:rPr lang="en-US" sz="1400" b="1" dirty="0">
                <a:solidFill>
                  <a:schemeClr val="accent1"/>
                </a:solidFill>
              </a:rPr>
              <a:t>/</a:t>
            </a:r>
          </a:p>
        </p:txBody>
      </p:sp>
    </p:spTree>
    <p:extLst>
      <p:ext uri="{BB962C8B-B14F-4D97-AF65-F5344CB8AC3E}">
        <p14:creationId xmlns:p14="http://schemas.microsoft.com/office/powerpoint/2010/main" val="152235446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image" Target="../media/image6.emf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oleObject" Target="../embeddings/oleObject1.bin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image" Target="../media/image2.png"/><Relationship Id="rId30" Type="http://schemas.openxmlformats.org/officeDocument/2006/relationships/image" Target="../media/image5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3"/>
          <a:stretch/>
        </p:blipFill>
        <p:spPr>
          <a:xfrm>
            <a:off x="0" y="2669685"/>
            <a:ext cx="4037012" cy="418831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40"/>
          <a:stretch/>
        </p:blipFill>
        <p:spPr>
          <a:xfrm>
            <a:off x="0" y="2892347"/>
            <a:ext cx="1522412" cy="2365453"/>
          </a:xfrm>
          <a:prstGeom prst="rect">
            <a:avLst/>
          </a:prstGeom>
        </p:spPr>
      </p:pic>
      <p:sp>
        <p:nvSpPr>
          <p:cNvPr id="16" name="Oval 15"/>
          <p:cNvSpPr/>
          <p:nvPr/>
        </p:nvSpPr>
        <p:spPr>
          <a:xfrm>
            <a:off x="8609012" y="1676400"/>
            <a:ext cx="2819400" cy="2819400"/>
          </a:xfrm>
          <a:prstGeom prst="ellipse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  <a:alpha val="7000"/>
                </a:schemeClr>
              </a:gs>
              <a:gs pos="69000">
                <a:schemeClr val="bg2">
                  <a:lumMod val="60000"/>
                  <a:lumOff val="40000"/>
                  <a:alpha val="0"/>
                </a:schemeClr>
              </a:gs>
              <a:gs pos="36000">
                <a:schemeClr val="bg2">
                  <a:lumMod val="60000"/>
                  <a:lumOff val="40000"/>
                  <a:alpha val="6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813"/>
          <a:stretch/>
        </p:blipFill>
        <p:spPr>
          <a:xfrm>
            <a:off x="7999412" y="0"/>
            <a:ext cx="1603387" cy="1141407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320"/>
          <a:stretch/>
        </p:blipFill>
        <p:spPr>
          <a:xfrm>
            <a:off x="8605878" y="6096000"/>
            <a:ext cx="993734" cy="7620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10437812" y="0"/>
            <a:ext cx="685800" cy="114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46111" y="452718"/>
            <a:ext cx="9404723" cy="1400530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fr-FR"/>
              <a:t>Modifiez le style du titre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2" y="2052918"/>
            <a:ext cx="8946541" cy="41954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5400000">
            <a:off x="10155639" y="1790701"/>
            <a:ext cx="990599" cy="304799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fld id="{4AAD347D-5ACD-4C99-B74B-A9C85AD731AF}" type="datetimeFigureOut">
              <a:rPr lang="en-US" dirty="0"/>
              <a:t>9/20/2023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5400000">
            <a:off x="8951573" y="3225297"/>
            <a:ext cx="3859795" cy="30480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10352540" y="295729"/>
            <a:ext cx="838199" cy="7676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ctr">
              <a:defRPr sz="2800" b="0" i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7F1E4F-1CFF-5643-939E-02111984F565}" type="slidenum">
              <a:rPr lang="en-US" dirty="0"/>
              <a:t>‹N°›</a:t>
            </a:fld>
            <a:endParaRPr lang="en-US" dirty="0"/>
          </a:p>
        </p:txBody>
      </p:sp>
      <p:graphicFrame>
        <p:nvGraphicFramePr>
          <p:cNvPr id="13" name="Object 6" hidden="1"/>
          <p:cNvGraphicFramePr>
            <a:graphicFrameLocks noChangeAspect="1"/>
          </p:cNvGraphicFramePr>
          <p:nvPr userDrawn="1"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839084308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270" imgH="270" progId="TCLayout.ActiveDocument.1">
                  <p:embed/>
                </p:oleObj>
              </mc:Choice>
              <mc:Fallback>
                <p:oleObj name="think-cell Slide" r:id="rId31" imgW="270" imgH="270" progId="TCLayout.ActiveDocument.1">
                  <p:embed/>
                  <p:pic>
                    <p:nvPicPr>
                      <p:cNvPr id="7" name="Object 6" hidden="1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37604391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  <p:sldLayoutId id="2147483680" r:id="rId10"/>
    <p:sldLayoutId id="2147483681" r:id="rId11"/>
    <p:sldLayoutId id="2147483682" r:id="rId12"/>
    <p:sldLayoutId id="2147483683" r:id="rId13"/>
    <p:sldLayoutId id="2147483684" r:id="rId14"/>
    <p:sldLayoutId id="2147483685" r:id="rId15"/>
    <p:sldLayoutId id="2147483686" r:id="rId16"/>
    <p:sldLayoutId id="2147483687" r:id="rId17"/>
    <p:sldLayoutId id="2147483689" r:id="rId18"/>
    <p:sldLayoutId id="2147483690" r:id="rId19"/>
    <p:sldLayoutId id="2147483668" r:id="rId20"/>
    <p:sldLayoutId id="2147483664" r:id="rId21"/>
    <p:sldLayoutId id="2147483667" r:id="rId22"/>
    <p:sldLayoutId id="2147483665" r:id="rId23"/>
    <p:sldLayoutId id="2147483662" r:id="rId24"/>
  </p:sldLayoutIdLst>
  <p:txStyles>
    <p:titleStyle>
      <a:lvl1pPr algn="l" defTabSz="457200" rtl="0" eaLnBrk="1" latinLnBrk="0" hangingPunct="1">
        <a:spcBef>
          <a:spcPct val="0"/>
        </a:spcBef>
        <a:buNone/>
        <a:defRPr sz="4200" b="0" i="0" kern="1200">
          <a:solidFill>
            <a:schemeClr val="tx2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2000" b="0" i="0" kern="1200">
          <a:solidFill>
            <a:schemeClr val="tx1"/>
          </a:solidFill>
          <a:latin typeface="+mj-lt"/>
          <a:ea typeface="+mj-ea"/>
          <a:cs typeface="+mj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800" b="0" i="0" kern="1200">
          <a:solidFill>
            <a:schemeClr val="tx1"/>
          </a:solidFill>
          <a:latin typeface="+mj-lt"/>
          <a:ea typeface="+mj-ea"/>
          <a:cs typeface="+mj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600" b="0" i="0" kern="1200">
          <a:solidFill>
            <a:schemeClr val="tx1"/>
          </a:solidFill>
          <a:latin typeface="+mj-lt"/>
          <a:ea typeface="+mj-ea"/>
          <a:cs typeface="+mj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5pPr>
      <a:lvl6pPr marL="2506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8.jpeg"/><Relationship Id="rId12" Type="http://schemas.openxmlformats.org/officeDocument/2006/relationships/image" Target="../media/image13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0.xml"/><Relationship Id="rId6" Type="http://schemas.openxmlformats.org/officeDocument/2006/relationships/image" Target="../media/image6.emf"/><Relationship Id="rId11" Type="http://schemas.openxmlformats.org/officeDocument/2006/relationships/image" Target="../media/image12.png"/><Relationship Id="rId5" Type="http://schemas.openxmlformats.org/officeDocument/2006/relationships/oleObject" Target="../embeddings/oleObject9.bin"/><Relationship Id="rId15" Type="http://schemas.openxmlformats.org/officeDocument/2006/relationships/image" Target="../media/image16.png"/><Relationship Id="rId10" Type="http://schemas.openxmlformats.org/officeDocument/2006/relationships/image" Target="../media/image11.jpg"/><Relationship Id="rId4" Type="http://schemas.openxmlformats.org/officeDocument/2006/relationships/image" Target="../media/image7.png"/><Relationship Id="rId9" Type="http://schemas.openxmlformats.org/officeDocument/2006/relationships/image" Target="../media/image10.jpg"/><Relationship Id="rId14" Type="http://schemas.openxmlformats.org/officeDocument/2006/relationships/image" Target="../media/image15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png"/><Relationship Id="rId3" Type="http://schemas.openxmlformats.org/officeDocument/2006/relationships/notesSlide" Target="../notesSlides/notesSlide2.xml"/><Relationship Id="rId7" Type="http://schemas.openxmlformats.org/officeDocument/2006/relationships/image" Target="../media/image8.jpeg"/><Relationship Id="rId12" Type="http://schemas.openxmlformats.org/officeDocument/2006/relationships/image" Target="../media/image17.emf"/><Relationship Id="rId17" Type="http://schemas.openxmlformats.org/officeDocument/2006/relationships/image" Target="../media/image16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5.png"/><Relationship Id="rId1" Type="http://schemas.openxmlformats.org/officeDocument/2006/relationships/tags" Target="../tags/tag11.xml"/><Relationship Id="rId6" Type="http://schemas.openxmlformats.org/officeDocument/2006/relationships/image" Target="../media/image6.emf"/><Relationship Id="rId11" Type="http://schemas.openxmlformats.org/officeDocument/2006/relationships/oleObject" Target="../embeddings/oleObject11.bin"/><Relationship Id="rId5" Type="http://schemas.openxmlformats.org/officeDocument/2006/relationships/oleObject" Target="../embeddings/oleObject10.bin"/><Relationship Id="rId15" Type="http://schemas.openxmlformats.org/officeDocument/2006/relationships/image" Target="../media/image14.png"/><Relationship Id="rId10" Type="http://schemas.openxmlformats.org/officeDocument/2006/relationships/image" Target="../media/image11.jpg"/><Relationship Id="rId4" Type="http://schemas.openxmlformats.org/officeDocument/2006/relationships/image" Target="../media/image7.png"/><Relationship Id="rId9" Type="http://schemas.openxmlformats.org/officeDocument/2006/relationships/image" Target="../media/image10.jpg"/><Relationship Id="rId14" Type="http://schemas.openxmlformats.org/officeDocument/2006/relationships/image" Target="../media/image1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notesSlide" Target="../notesSlides/notesSlide3.xml"/><Relationship Id="rId7" Type="http://schemas.openxmlformats.org/officeDocument/2006/relationships/image" Target="../media/image12.png"/><Relationship Id="rId2" Type="http://schemas.openxmlformats.org/officeDocument/2006/relationships/slideLayout" Target="../slideLayouts/slideLayout19.xml"/><Relationship Id="rId1" Type="http://schemas.openxmlformats.org/officeDocument/2006/relationships/tags" Target="../tags/tag12.xml"/><Relationship Id="rId6" Type="http://schemas.openxmlformats.org/officeDocument/2006/relationships/image" Target="../media/image18.png"/><Relationship Id="rId11" Type="http://schemas.openxmlformats.org/officeDocument/2006/relationships/image" Target="../media/image16.png"/><Relationship Id="rId5" Type="http://schemas.openxmlformats.org/officeDocument/2006/relationships/image" Target="../media/image6.emf"/><Relationship Id="rId10" Type="http://schemas.openxmlformats.org/officeDocument/2006/relationships/image" Target="../media/image15.png"/><Relationship Id="rId4" Type="http://schemas.openxmlformats.org/officeDocument/2006/relationships/oleObject" Target="../embeddings/oleObject12.bin"/><Relationship Id="rId9" Type="http://schemas.openxmlformats.org/officeDocument/2006/relationships/image" Target="../media/image14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19.png"/><Relationship Id="rId12" Type="http://schemas.openxmlformats.org/officeDocument/2006/relationships/image" Target="../media/image16.png"/><Relationship Id="rId2" Type="http://schemas.openxmlformats.org/officeDocument/2006/relationships/slideLayout" Target="../slideLayouts/slideLayout19.xml"/><Relationship Id="rId1" Type="http://schemas.openxmlformats.org/officeDocument/2006/relationships/tags" Target="../tags/tag13.xml"/><Relationship Id="rId6" Type="http://schemas.openxmlformats.org/officeDocument/2006/relationships/image" Target="../media/image18.png"/><Relationship Id="rId11" Type="http://schemas.openxmlformats.org/officeDocument/2006/relationships/image" Target="../media/image15.png"/><Relationship Id="rId5" Type="http://schemas.openxmlformats.org/officeDocument/2006/relationships/image" Target="../media/image6.emf"/><Relationship Id="rId10" Type="http://schemas.openxmlformats.org/officeDocument/2006/relationships/image" Target="../media/image14.png"/><Relationship Id="rId4" Type="http://schemas.openxmlformats.org/officeDocument/2006/relationships/oleObject" Target="../embeddings/oleObject13.bin"/><Relationship Id="rId9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eg"/><Relationship Id="rId13" Type="http://schemas.openxmlformats.org/officeDocument/2006/relationships/image" Target="../media/image13.png"/><Relationship Id="rId3" Type="http://schemas.openxmlformats.org/officeDocument/2006/relationships/notesSlide" Target="../notesSlides/notesSlide5.xml"/><Relationship Id="rId7" Type="http://schemas.openxmlformats.org/officeDocument/2006/relationships/chart" Target="../charts/chart1.xml"/><Relationship Id="rId12" Type="http://schemas.openxmlformats.org/officeDocument/2006/relationships/image" Target="../media/image12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6.png"/><Relationship Id="rId1" Type="http://schemas.openxmlformats.org/officeDocument/2006/relationships/tags" Target="../tags/tag14.xml"/><Relationship Id="rId6" Type="http://schemas.openxmlformats.org/officeDocument/2006/relationships/image" Target="../media/image6.emf"/><Relationship Id="rId11" Type="http://schemas.openxmlformats.org/officeDocument/2006/relationships/image" Target="../media/image11.jpg"/><Relationship Id="rId5" Type="http://schemas.openxmlformats.org/officeDocument/2006/relationships/oleObject" Target="../embeddings/oleObject9.bin"/><Relationship Id="rId15" Type="http://schemas.openxmlformats.org/officeDocument/2006/relationships/image" Target="../media/image15.png"/><Relationship Id="rId10" Type="http://schemas.openxmlformats.org/officeDocument/2006/relationships/image" Target="../media/image10.jpg"/><Relationship Id="rId4" Type="http://schemas.openxmlformats.org/officeDocument/2006/relationships/image" Target="../media/image7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eg"/><Relationship Id="rId13" Type="http://schemas.openxmlformats.org/officeDocument/2006/relationships/image" Target="../media/image13.png"/><Relationship Id="rId3" Type="http://schemas.openxmlformats.org/officeDocument/2006/relationships/notesSlide" Target="../notesSlides/notesSlide6.xml"/><Relationship Id="rId7" Type="http://schemas.openxmlformats.org/officeDocument/2006/relationships/chart" Target="../charts/chart2.xml"/><Relationship Id="rId12" Type="http://schemas.openxmlformats.org/officeDocument/2006/relationships/image" Target="../media/image12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6.png"/><Relationship Id="rId1" Type="http://schemas.openxmlformats.org/officeDocument/2006/relationships/tags" Target="../tags/tag15.xml"/><Relationship Id="rId6" Type="http://schemas.openxmlformats.org/officeDocument/2006/relationships/image" Target="../media/image6.emf"/><Relationship Id="rId11" Type="http://schemas.openxmlformats.org/officeDocument/2006/relationships/image" Target="../media/image11.jpg"/><Relationship Id="rId5" Type="http://schemas.openxmlformats.org/officeDocument/2006/relationships/oleObject" Target="../embeddings/oleObject14.bin"/><Relationship Id="rId15" Type="http://schemas.openxmlformats.org/officeDocument/2006/relationships/image" Target="../media/image15.png"/><Relationship Id="rId10" Type="http://schemas.openxmlformats.org/officeDocument/2006/relationships/image" Target="../media/image10.jpg"/><Relationship Id="rId4" Type="http://schemas.openxmlformats.org/officeDocument/2006/relationships/image" Target="../media/image7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13" Type="http://schemas.openxmlformats.org/officeDocument/2006/relationships/image" Target="../media/image21.png"/><Relationship Id="rId3" Type="http://schemas.openxmlformats.org/officeDocument/2006/relationships/notesSlide" Target="../notesSlides/notesSlide7.xml"/><Relationship Id="rId7" Type="http://schemas.openxmlformats.org/officeDocument/2006/relationships/image" Target="../media/image12.png"/><Relationship Id="rId12" Type="http://schemas.openxmlformats.org/officeDocument/2006/relationships/image" Target="../media/image20.jpe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6.xml"/><Relationship Id="rId6" Type="http://schemas.openxmlformats.org/officeDocument/2006/relationships/image" Target="../media/image6.emf"/><Relationship Id="rId11" Type="http://schemas.openxmlformats.org/officeDocument/2006/relationships/image" Target="../media/image16.png"/><Relationship Id="rId5" Type="http://schemas.openxmlformats.org/officeDocument/2006/relationships/oleObject" Target="../embeddings/oleObject15.bin"/><Relationship Id="rId15" Type="http://schemas.openxmlformats.org/officeDocument/2006/relationships/image" Target="../media/image11.jpg"/><Relationship Id="rId10" Type="http://schemas.openxmlformats.org/officeDocument/2006/relationships/image" Target="../media/image15.png"/><Relationship Id="rId4" Type="http://schemas.openxmlformats.org/officeDocument/2006/relationships/image" Target="../media/image7.png"/><Relationship Id="rId9" Type="http://schemas.openxmlformats.org/officeDocument/2006/relationships/image" Target="../media/image14.png"/><Relationship Id="rId14" Type="http://schemas.openxmlformats.org/officeDocument/2006/relationships/image" Target="../media/image10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18878631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EE92F51-9D7A-4895-B642-F19EBC2F5403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17" name="Titre 2">
            <a:extLst>
              <a:ext uri="{FF2B5EF4-FFF2-40B4-BE49-F238E27FC236}">
                <a16:creationId xmlns:a16="http://schemas.microsoft.com/office/drawing/2014/main" id="{41E19A07-E4A0-4C2C-9C51-133BDC23A9BE}"/>
              </a:ext>
            </a:extLst>
          </p:cNvPr>
          <p:cNvSpPr txBox="1">
            <a:spLocks/>
          </p:cNvSpPr>
          <p:nvPr/>
        </p:nvSpPr>
        <p:spPr>
          <a:xfrm>
            <a:off x="1347423" y="1029371"/>
            <a:ext cx="8280400" cy="764757"/>
          </a:xfrm>
          <a:prstGeom prst="rect">
            <a:avLst/>
          </a:prstGeom>
        </p:spPr>
        <p:txBody>
          <a:bodyPr/>
          <a:lstStyle>
            <a:lvl1pPr algn="l" defTabSz="457200" rtl="0" eaLnBrk="1" latinLnBrk="0" hangingPunct="1">
              <a:spcBef>
                <a:spcPct val="0"/>
              </a:spcBef>
              <a:buNone/>
              <a:defRPr sz="4200" b="0" i="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eaLnBrk="1" hangingPunct="1">
              <a:defRPr>
                <a:solidFill>
                  <a:schemeClr val="tx2"/>
                </a:solidFill>
              </a:defRPr>
            </a:lvl2pPr>
            <a:lvl3pPr eaLnBrk="1" hangingPunct="1">
              <a:defRPr>
                <a:solidFill>
                  <a:schemeClr val="tx2"/>
                </a:solidFill>
              </a:defRPr>
            </a:lvl3pPr>
            <a:lvl4pPr eaLnBrk="1" hangingPunct="1">
              <a:defRPr>
                <a:solidFill>
                  <a:schemeClr val="tx2"/>
                </a:solidFill>
              </a:defRPr>
            </a:lvl4pPr>
            <a:lvl5pPr eaLnBrk="1" hangingPunct="1">
              <a:defRPr>
                <a:solidFill>
                  <a:schemeClr val="tx2"/>
                </a:solidFill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algn="ctr">
              <a:lnSpc>
                <a:spcPct val="150000"/>
              </a:lnSpc>
            </a:pPr>
            <a:r>
              <a:rPr lang="fr-CI" altLang="fr-FR" sz="1600" dirty="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Projet : « Mise à échelle des interventions pour combattre le paludisme en Côte d’Ivoire » au niveau communautaire 2021-2023 (NMF3) - CIV-M-SCI-2001 – Financé par le Fonds mondial</a:t>
            </a:r>
          </a:p>
        </p:txBody>
      </p:sp>
      <p:sp>
        <p:nvSpPr>
          <p:cNvPr id="21" name="Titre 2">
            <a:extLst>
              <a:ext uri="{FF2B5EF4-FFF2-40B4-BE49-F238E27FC236}">
                <a16:creationId xmlns:a16="http://schemas.microsoft.com/office/drawing/2014/main" id="{E579ECAA-8638-4B79-A5B8-6C2DFAEC972D}"/>
              </a:ext>
            </a:extLst>
          </p:cNvPr>
          <p:cNvSpPr txBox="1">
            <a:spLocks/>
          </p:cNvSpPr>
          <p:nvPr/>
        </p:nvSpPr>
        <p:spPr bwMode="auto">
          <a:xfrm>
            <a:off x="1245617" y="1934584"/>
            <a:ext cx="10336115" cy="1415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fr-CI" altLang="fr-FR" b="1" dirty="0">
                <a:latin typeface="Calibri" panose="020F0502020204030204" pitchFamily="34" charset="0"/>
                <a:cs typeface="Calibri" panose="020F0502020204030204" pitchFamily="34" charset="0"/>
              </a:rPr>
              <a:t>Réunion du comité de pilotage de la mise en œuvre des applications digitale santé communautaire</a:t>
            </a:r>
          </a:p>
        </p:txBody>
      </p:sp>
      <p:sp>
        <p:nvSpPr>
          <p:cNvPr id="7" name="Titre 2">
            <a:extLst>
              <a:ext uri="{FF2B5EF4-FFF2-40B4-BE49-F238E27FC236}">
                <a16:creationId xmlns:a16="http://schemas.microsoft.com/office/drawing/2014/main" id="{4D638E7D-507A-4708-B5C6-472CFE3C3C6A}"/>
              </a:ext>
            </a:extLst>
          </p:cNvPr>
          <p:cNvSpPr txBox="1">
            <a:spLocks/>
          </p:cNvSpPr>
          <p:nvPr/>
        </p:nvSpPr>
        <p:spPr bwMode="auto">
          <a:xfrm>
            <a:off x="1066197" y="3457574"/>
            <a:ext cx="10336115" cy="1415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fr-FR" altLang="fr-FR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RESTITUTION DE LA MISSION DE SUPERVISION DES APPLICATIONS :</a:t>
            </a:r>
          </a:p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fr-FR" altLang="fr-FR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SOUS-INSTANCE COMMUNAUTAIRE ET E-SUPERVISION DHIS2</a:t>
            </a:r>
            <a:endParaRPr lang="fr-CI" altLang="fr-FR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52426A78-D067-4CF9-C962-61D84CDEB4B9}"/>
              </a:ext>
            </a:extLst>
          </p:cNvPr>
          <p:cNvGrpSpPr>
            <a:grpSpLocks noChangeAspect="1"/>
          </p:cNvGrpSpPr>
          <p:nvPr/>
        </p:nvGrpSpPr>
        <p:grpSpPr>
          <a:xfrm>
            <a:off x="155345" y="137505"/>
            <a:ext cx="2384156" cy="515200"/>
            <a:chOff x="6531244" y="245657"/>
            <a:chExt cx="2384157" cy="515200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A4F2E155-9F72-B195-B61F-EA5CA9C3AB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461" y="292857"/>
              <a:ext cx="400940" cy="468000"/>
            </a:xfrm>
            <a:prstGeom prst="rect">
              <a:avLst/>
            </a:prstGeom>
          </p:spPr>
        </p:pic>
        <p:pic>
          <p:nvPicPr>
            <p:cNvPr id="6" name="Picture 3">
              <a:extLst>
                <a:ext uri="{FF2B5EF4-FFF2-40B4-BE49-F238E27FC236}">
                  <a16:creationId xmlns:a16="http://schemas.microsoft.com/office/drawing/2014/main" id="{C9DA2DA8-9F0E-9CEB-376B-22A64DE745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91400" y="325717"/>
              <a:ext cx="547766" cy="43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8" name="Image 7">
              <a:extLst>
                <a:ext uri="{FF2B5EF4-FFF2-40B4-BE49-F238E27FC236}">
                  <a16:creationId xmlns:a16="http://schemas.microsoft.com/office/drawing/2014/main" id="{E99BFC48-B335-536C-04AC-6AAF7540435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 l="5594" t="12700" r="5156" b="16312"/>
            <a:stretch/>
          </p:blipFill>
          <p:spPr>
            <a:xfrm>
              <a:off x="8001000" y="245657"/>
              <a:ext cx="457200" cy="432000"/>
            </a:xfrm>
            <a:prstGeom prst="rect">
              <a:avLst/>
            </a:prstGeom>
          </p:spPr>
        </p:pic>
        <p:pic>
          <p:nvPicPr>
            <p:cNvPr id="9" name="Picture 86">
              <a:extLst>
                <a:ext uri="{FF2B5EF4-FFF2-40B4-BE49-F238E27FC236}">
                  <a16:creationId xmlns:a16="http://schemas.microsoft.com/office/drawing/2014/main" id="{22474DC8-8261-87B8-94F7-08768509EA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531244" y="299989"/>
              <a:ext cx="792619" cy="360000"/>
            </a:xfrm>
            <a:prstGeom prst="rect">
              <a:avLst/>
            </a:prstGeom>
          </p:spPr>
        </p:pic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54BB4EF6-E1B9-8F9E-871F-D01FFC24F50E}"/>
              </a:ext>
            </a:extLst>
          </p:cNvPr>
          <p:cNvGrpSpPr>
            <a:grpSpLocks noChangeAspect="1"/>
          </p:cNvGrpSpPr>
          <p:nvPr/>
        </p:nvGrpSpPr>
        <p:grpSpPr>
          <a:xfrm>
            <a:off x="5016000" y="6462657"/>
            <a:ext cx="2160000" cy="269986"/>
            <a:chOff x="2512257" y="5829000"/>
            <a:chExt cx="4896221" cy="612000"/>
          </a:xfrm>
        </p:grpSpPr>
        <p:grpSp>
          <p:nvGrpSpPr>
            <p:cNvPr id="11" name="Groupe 1">
              <a:extLst>
                <a:ext uri="{FF2B5EF4-FFF2-40B4-BE49-F238E27FC236}">
                  <a16:creationId xmlns:a16="http://schemas.microsoft.com/office/drawing/2014/main" id="{9AB6CED4-8ADB-7390-4EB8-10C2653ADD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50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F230A3A1-0226-E737-08C1-704186744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1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35F84F27-99A1-60B9-972B-C182D73741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2" name="Image 6">
                <a:extLst>
                  <a:ext uri="{FF2B5EF4-FFF2-40B4-BE49-F238E27FC236}">
                    <a16:creationId xmlns:a16="http://schemas.microsoft.com/office/drawing/2014/main" id="{B67B758D-26AE-1BC7-AAAE-B725A91C347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3" name="Image 7">
                <a:extLst>
                  <a:ext uri="{FF2B5EF4-FFF2-40B4-BE49-F238E27FC236}">
                    <a16:creationId xmlns:a16="http://schemas.microsoft.com/office/drawing/2014/main" id="{41CA8A66-923D-555A-B97A-A1F677654D3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4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447FC189-A176-3CB2-1354-AFE3274DB94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" name="Group 2">
              <a:extLst>
                <a:ext uri="{FF2B5EF4-FFF2-40B4-BE49-F238E27FC236}">
                  <a16:creationId xmlns:a16="http://schemas.microsoft.com/office/drawing/2014/main" id="{E5CB1933-0ED4-AA95-E603-79A0A60D32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4" name="Group 3">
                <a:extLst>
                  <a:ext uri="{FF2B5EF4-FFF2-40B4-BE49-F238E27FC236}">
                    <a16:creationId xmlns:a16="http://schemas.microsoft.com/office/drawing/2014/main" id="{BECA2C8F-E685-3213-D407-CF37CAC698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50" name="Freeform 4">
                  <a:extLst>
                    <a:ext uri="{FF2B5EF4-FFF2-40B4-BE49-F238E27FC236}">
                      <a16:creationId xmlns:a16="http://schemas.microsoft.com/office/drawing/2014/main" id="{DD4737B9-8922-535E-1E57-53BBA6F62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5">
                  <a:extLst>
                    <a:ext uri="{FF2B5EF4-FFF2-40B4-BE49-F238E27FC236}">
                      <a16:creationId xmlns:a16="http://schemas.microsoft.com/office/drawing/2014/main" id="{F430B1AF-4CA5-585D-560E-F52158E970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2" name="Freeform 6">
                  <a:extLst>
                    <a:ext uri="{FF2B5EF4-FFF2-40B4-BE49-F238E27FC236}">
                      <a16:creationId xmlns:a16="http://schemas.microsoft.com/office/drawing/2014/main" id="{0BE4DD0B-6586-2CA1-4B54-6FF00907A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7">
                  <a:extLst>
                    <a:ext uri="{FF2B5EF4-FFF2-40B4-BE49-F238E27FC236}">
                      <a16:creationId xmlns:a16="http://schemas.microsoft.com/office/drawing/2014/main" id="{9A7749FD-A975-B0C7-7D90-F025E0ECD03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4" name="Freeform 8">
                  <a:extLst>
                    <a:ext uri="{FF2B5EF4-FFF2-40B4-BE49-F238E27FC236}">
                      <a16:creationId xmlns:a16="http://schemas.microsoft.com/office/drawing/2014/main" id="{4950CB8D-9324-6993-C683-EFE486D3ABD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9">
                  <a:extLst>
                    <a:ext uri="{FF2B5EF4-FFF2-40B4-BE49-F238E27FC236}">
                      <a16:creationId xmlns:a16="http://schemas.microsoft.com/office/drawing/2014/main" id="{AC99D5A9-6099-CD43-D6D6-E08AA0664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10">
                  <a:extLst>
                    <a:ext uri="{FF2B5EF4-FFF2-40B4-BE49-F238E27FC236}">
                      <a16:creationId xmlns:a16="http://schemas.microsoft.com/office/drawing/2014/main" id="{A78750DB-4461-A532-87B6-C7BF83260C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11">
                  <a:extLst>
                    <a:ext uri="{FF2B5EF4-FFF2-40B4-BE49-F238E27FC236}">
                      <a16:creationId xmlns:a16="http://schemas.microsoft.com/office/drawing/2014/main" id="{1F0E7BF3-6936-C90C-15A5-9C2CD0EDB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12">
                  <a:extLst>
                    <a:ext uri="{FF2B5EF4-FFF2-40B4-BE49-F238E27FC236}">
                      <a16:creationId xmlns:a16="http://schemas.microsoft.com/office/drawing/2014/main" id="{3F769A6F-3F84-5ADA-1173-EA935D27E0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13">
                  <a:extLst>
                    <a:ext uri="{FF2B5EF4-FFF2-40B4-BE49-F238E27FC236}">
                      <a16:creationId xmlns:a16="http://schemas.microsoft.com/office/drawing/2014/main" id="{29102BD7-451A-F977-84C8-54EAFB644AC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14">
                  <a:extLst>
                    <a:ext uri="{FF2B5EF4-FFF2-40B4-BE49-F238E27FC236}">
                      <a16:creationId xmlns:a16="http://schemas.microsoft.com/office/drawing/2014/main" id="{D3D6460F-29C1-B08F-F062-57E74D2DAFF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15">
                  <a:extLst>
                    <a:ext uri="{FF2B5EF4-FFF2-40B4-BE49-F238E27FC236}">
                      <a16:creationId xmlns:a16="http://schemas.microsoft.com/office/drawing/2014/main" id="{FD0D733E-6B91-8527-1B3B-562185130C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16">
                  <a:extLst>
                    <a:ext uri="{FF2B5EF4-FFF2-40B4-BE49-F238E27FC236}">
                      <a16:creationId xmlns:a16="http://schemas.microsoft.com/office/drawing/2014/main" id="{1C6FDBA9-6477-78FD-26F3-B3FDCCC6C5D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3" name="Freeform 17">
                  <a:extLst>
                    <a:ext uri="{FF2B5EF4-FFF2-40B4-BE49-F238E27FC236}">
                      <a16:creationId xmlns:a16="http://schemas.microsoft.com/office/drawing/2014/main" id="{03060F6D-D413-ECEF-8732-0C84FA9255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18">
                  <a:extLst>
                    <a:ext uri="{FF2B5EF4-FFF2-40B4-BE49-F238E27FC236}">
                      <a16:creationId xmlns:a16="http://schemas.microsoft.com/office/drawing/2014/main" id="{2A0F401C-DC45-9458-84B3-4564B33A18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19">
                  <a:extLst>
                    <a:ext uri="{FF2B5EF4-FFF2-40B4-BE49-F238E27FC236}">
                      <a16:creationId xmlns:a16="http://schemas.microsoft.com/office/drawing/2014/main" id="{B85B2AD4-651D-7EB5-B991-96C40142DF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20">
                  <a:extLst>
                    <a:ext uri="{FF2B5EF4-FFF2-40B4-BE49-F238E27FC236}">
                      <a16:creationId xmlns:a16="http://schemas.microsoft.com/office/drawing/2014/main" id="{7041E064-07A6-8B92-E9C2-0F02071CF6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21">
                  <a:extLst>
                    <a:ext uri="{FF2B5EF4-FFF2-40B4-BE49-F238E27FC236}">
                      <a16:creationId xmlns:a16="http://schemas.microsoft.com/office/drawing/2014/main" id="{89907F8C-3704-E99A-A179-9FBAFC4CC4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22">
                  <a:extLst>
                    <a:ext uri="{FF2B5EF4-FFF2-40B4-BE49-F238E27FC236}">
                      <a16:creationId xmlns:a16="http://schemas.microsoft.com/office/drawing/2014/main" id="{F2828953-49C3-542B-5F51-A9D2C76D58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23">
                  <a:extLst>
                    <a:ext uri="{FF2B5EF4-FFF2-40B4-BE49-F238E27FC236}">
                      <a16:creationId xmlns:a16="http://schemas.microsoft.com/office/drawing/2014/main" id="{CA3556C0-3BBF-4608-27A7-6FA1C7D92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24">
                  <a:extLst>
                    <a:ext uri="{FF2B5EF4-FFF2-40B4-BE49-F238E27FC236}">
                      <a16:creationId xmlns:a16="http://schemas.microsoft.com/office/drawing/2014/main" id="{A07CDB83-F747-6B34-E309-AAC79D77CC3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25">
                  <a:extLst>
                    <a:ext uri="{FF2B5EF4-FFF2-40B4-BE49-F238E27FC236}">
                      <a16:creationId xmlns:a16="http://schemas.microsoft.com/office/drawing/2014/main" id="{B6C327D8-D345-E49E-C385-F58BA0A15D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26">
                  <a:extLst>
                    <a:ext uri="{FF2B5EF4-FFF2-40B4-BE49-F238E27FC236}">
                      <a16:creationId xmlns:a16="http://schemas.microsoft.com/office/drawing/2014/main" id="{1C6860FA-2ED7-0C60-FF56-0ABF28E7F5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27">
                  <a:extLst>
                    <a:ext uri="{FF2B5EF4-FFF2-40B4-BE49-F238E27FC236}">
                      <a16:creationId xmlns:a16="http://schemas.microsoft.com/office/drawing/2014/main" id="{AD7EAC54-C45C-AC57-A198-2A2BA936E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28">
                  <a:extLst>
                    <a:ext uri="{FF2B5EF4-FFF2-40B4-BE49-F238E27FC236}">
                      <a16:creationId xmlns:a16="http://schemas.microsoft.com/office/drawing/2014/main" id="{A72B72DE-1841-DB80-111C-090ED3AE34F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29">
                  <a:extLst>
                    <a:ext uri="{FF2B5EF4-FFF2-40B4-BE49-F238E27FC236}">
                      <a16:creationId xmlns:a16="http://schemas.microsoft.com/office/drawing/2014/main" id="{B1BEB752-6E2A-3814-C375-C06A76BCE4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30">
                  <a:extLst>
                    <a:ext uri="{FF2B5EF4-FFF2-40B4-BE49-F238E27FC236}">
                      <a16:creationId xmlns:a16="http://schemas.microsoft.com/office/drawing/2014/main" id="{9C102C03-2CE9-D63D-67DD-6571014C19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31">
                  <a:extLst>
                    <a:ext uri="{FF2B5EF4-FFF2-40B4-BE49-F238E27FC236}">
                      <a16:creationId xmlns:a16="http://schemas.microsoft.com/office/drawing/2014/main" id="{46D723FF-8E6C-C2FC-D2A7-94D52776F1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32">
                  <a:extLst>
                    <a:ext uri="{FF2B5EF4-FFF2-40B4-BE49-F238E27FC236}">
                      <a16:creationId xmlns:a16="http://schemas.microsoft.com/office/drawing/2014/main" id="{0E0CCBD3-F9F6-B34F-DC4F-8BE49EA90FA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33">
                  <a:extLst>
                    <a:ext uri="{FF2B5EF4-FFF2-40B4-BE49-F238E27FC236}">
                      <a16:creationId xmlns:a16="http://schemas.microsoft.com/office/drawing/2014/main" id="{7BB4D7AC-F1DE-4961-0B10-592FAC340F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34">
                  <a:extLst>
                    <a:ext uri="{FF2B5EF4-FFF2-40B4-BE49-F238E27FC236}">
                      <a16:creationId xmlns:a16="http://schemas.microsoft.com/office/drawing/2014/main" id="{317976D3-72FE-7CCA-B866-60314792E4D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35">
                  <a:extLst>
                    <a:ext uri="{FF2B5EF4-FFF2-40B4-BE49-F238E27FC236}">
                      <a16:creationId xmlns:a16="http://schemas.microsoft.com/office/drawing/2014/main" id="{37B60E9F-6888-04C7-290D-FB97E63868B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36">
                  <a:extLst>
                    <a:ext uri="{FF2B5EF4-FFF2-40B4-BE49-F238E27FC236}">
                      <a16:creationId xmlns:a16="http://schemas.microsoft.com/office/drawing/2014/main" id="{1267AAD4-2E38-422A-3AD4-9255A90AAB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37">
                  <a:extLst>
                    <a:ext uri="{FF2B5EF4-FFF2-40B4-BE49-F238E27FC236}">
                      <a16:creationId xmlns:a16="http://schemas.microsoft.com/office/drawing/2014/main" id="{DEAFDC4A-0725-3D09-618A-DDCCFFAFAC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38">
                  <a:extLst>
                    <a:ext uri="{FF2B5EF4-FFF2-40B4-BE49-F238E27FC236}">
                      <a16:creationId xmlns:a16="http://schemas.microsoft.com/office/drawing/2014/main" id="{C23CB8BC-DFE9-7BA3-351C-55D5A0C2F4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39">
                  <a:extLst>
                    <a:ext uri="{FF2B5EF4-FFF2-40B4-BE49-F238E27FC236}">
                      <a16:creationId xmlns:a16="http://schemas.microsoft.com/office/drawing/2014/main" id="{2B806266-0617-A52E-2144-6E5FABC37EC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40">
                  <a:extLst>
                    <a:ext uri="{FF2B5EF4-FFF2-40B4-BE49-F238E27FC236}">
                      <a16:creationId xmlns:a16="http://schemas.microsoft.com/office/drawing/2014/main" id="{D64A335F-59A4-A2C1-EFD3-BFCA37F8F8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41">
                  <a:extLst>
                    <a:ext uri="{FF2B5EF4-FFF2-40B4-BE49-F238E27FC236}">
                      <a16:creationId xmlns:a16="http://schemas.microsoft.com/office/drawing/2014/main" id="{DAB62E1B-3422-CB5A-EA9F-3C9A3D872A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42">
                  <a:extLst>
                    <a:ext uri="{FF2B5EF4-FFF2-40B4-BE49-F238E27FC236}">
                      <a16:creationId xmlns:a16="http://schemas.microsoft.com/office/drawing/2014/main" id="{5388A8AD-22CE-AADC-377B-F43016BCFAA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43">
                  <a:extLst>
                    <a:ext uri="{FF2B5EF4-FFF2-40B4-BE49-F238E27FC236}">
                      <a16:creationId xmlns:a16="http://schemas.microsoft.com/office/drawing/2014/main" id="{14E56516-1F78-2777-321D-9116955CB6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44">
                  <a:extLst>
                    <a:ext uri="{FF2B5EF4-FFF2-40B4-BE49-F238E27FC236}">
                      <a16:creationId xmlns:a16="http://schemas.microsoft.com/office/drawing/2014/main" id="{DC36E8A0-A859-B251-19C8-7B0CA6905D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45">
                  <a:extLst>
                    <a:ext uri="{FF2B5EF4-FFF2-40B4-BE49-F238E27FC236}">
                      <a16:creationId xmlns:a16="http://schemas.microsoft.com/office/drawing/2014/main" id="{8193ADAF-BA12-30AD-0E6B-EADB6F89A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46">
                  <a:extLst>
                    <a:ext uri="{FF2B5EF4-FFF2-40B4-BE49-F238E27FC236}">
                      <a16:creationId xmlns:a16="http://schemas.microsoft.com/office/drawing/2014/main" id="{45BEB05F-ECA7-A8E5-EE6C-B6A9F7F70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47">
                  <a:extLst>
                    <a:ext uri="{FF2B5EF4-FFF2-40B4-BE49-F238E27FC236}">
                      <a16:creationId xmlns:a16="http://schemas.microsoft.com/office/drawing/2014/main" id="{DC219CAB-6744-B417-E900-5BD28E5370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48">
                  <a:extLst>
                    <a:ext uri="{FF2B5EF4-FFF2-40B4-BE49-F238E27FC236}">
                      <a16:creationId xmlns:a16="http://schemas.microsoft.com/office/drawing/2014/main" id="{05058607-B056-742A-E4AD-4D4B3FDBB8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49">
                  <a:extLst>
                    <a:ext uri="{FF2B5EF4-FFF2-40B4-BE49-F238E27FC236}">
                      <a16:creationId xmlns:a16="http://schemas.microsoft.com/office/drawing/2014/main" id="{41F423FE-8456-1685-1A78-3373438B1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50">
                  <a:extLst>
                    <a:ext uri="{FF2B5EF4-FFF2-40B4-BE49-F238E27FC236}">
                      <a16:creationId xmlns:a16="http://schemas.microsoft.com/office/drawing/2014/main" id="{5D78D1F4-E7D2-B66D-8803-00E43BFBB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51">
                  <a:extLst>
                    <a:ext uri="{FF2B5EF4-FFF2-40B4-BE49-F238E27FC236}">
                      <a16:creationId xmlns:a16="http://schemas.microsoft.com/office/drawing/2014/main" id="{BE50021F-8D21-0D9F-A54C-2F04D2DFB6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52">
                  <a:extLst>
                    <a:ext uri="{FF2B5EF4-FFF2-40B4-BE49-F238E27FC236}">
                      <a16:creationId xmlns:a16="http://schemas.microsoft.com/office/drawing/2014/main" id="{E9029563-DB4D-5539-CCFD-5C3D49F5455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53">
                  <a:extLst>
                    <a:ext uri="{FF2B5EF4-FFF2-40B4-BE49-F238E27FC236}">
                      <a16:creationId xmlns:a16="http://schemas.microsoft.com/office/drawing/2014/main" id="{14EFA433-C359-5776-1088-6A4A98CEC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54">
                  <a:extLst>
                    <a:ext uri="{FF2B5EF4-FFF2-40B4-BE49-F238E27FC236}">
                      <a16:creationId xmlns:a16="http://schemas.microsoft.com/office/drawing/2014/main" id="{73B4C117-9066-6A31-1D9E-776EC40C9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55">
                  <a:extLst>
                    <a:ext uri="{FF2B5EF4-FFF2-40B4-BE49-F238E27FC236}">
                      <a16:creationId xmlns:a16="http://schemas.microsoft.com/office/drawing/2014/main" id="{B2B0FD50-C798-2496-749E-50BB99D43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56">
                  <a:extLst>
                    <a:ext uri="{FF2B5EF4-FFF2-40B4-BE49-F238E27FC236}">
                      <a16:creationId xmlns:a16="http://schemas.microsoft.com/office/drawing/2014/main" id="{0820962A-90D5-B263-0510-E1F58D604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57">
                  <a:extLst>
                    <a:ext uri="{FF2B5EF4-FFF2-40B4-BE49-F238E27FC236}">
                      <a16:creationId xmlns:a16="http://schemas.microsoft.com/office/drawing/2014/main" id="{343DA746-F6C7-69C8-AD50-9B92D7D61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58">
                  <a:extLst>
                    <a:ext uri="{FF2B5EF4-FFF2-40B4-BE49-F238E27FC236}">
                      <a16:creationId xmlns:a16="http://schemas.microsoft.com/office/drawing/2014/main" id="{9634F91C-A98D-6BB8-2B2E-45F52D694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59">
                  <a:extLst>
                    <a:ext uri="{FF2B5EF4-FFF2-40B4-BE49-F238E27FC236}">
                      <a16:creationId xmlns:a16="http://schemas.microsoft.com/office/drawing/2014/main" id="{6623EE57-836F-9349-CB9F-B1582C6BD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60">
                  <a:extLst>
                    <a:ext uri="{FF2B5EF4-FFF2-40B4-BE49-F238E27FC236}">
                      <a16:creationId xmlns:a16="http://schemas.microsoft.com/office/drawing/2014/main" id="{34E85838-702B-69CC-3F9F-35C15B7414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61">
                  <a:extLst>
                    <a:ext uri="{FF2B5EF4-FFF2-40B4-BE49-F238E27FC236}">
                      <a16:creationId xmlns:a16="http://schemas.microsoft.com/office/drawing/2014/main" id="{9CB66DF5-3691-08C6-2B7C-B27D0EDCA8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62">
                  <a:extLst>
                    <a:ext uri="{FF2B5EF4-FFF2-40B4-BE49-F238E27FC236}">
                      <a16:creationId xmlns:a16="http://schemas.microsoft.com/office/drawing/2014/main" id="{46F7DE9D-72D2-F9AF-2C5D-856749B10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63">
                  <a:extLst>
                    <a:ext uri="{FF2B5EF4-FFF2-40B4-BE49-F238E27FC236}">
                      <a16:creationId xmlns:a16="http://schemas.microsoft.com/office/drawing/2014/main" id="{5F68C930-0906-E7D9-8030-4B5B29A88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64">
                  <a:extLst>
                    <a:ext uri="{FF2B5EF4-FFF2-40B4-BE49-F238E27FC236}">
                      <a16:creationId xmlns:a16="http://schemas.microsoft.com/office/drawing/2014/main" id="{28A6A80A-A56A-6EC3-6616-F8176EF731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65">
                  <a:extLst>
                    <a:ext uri="{FF2B5EF4-FFF2-40B4-BE49-F238E27FC236}">
                      <a16:creationId xmlns:a16="http://schemas.microsoft.com/office/drawing/2014/main" id="{8C82DE50-4614-1B6B-2F2E-EDDCA5BC8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66">
                  <a:extLst>
                    <a:ext uri="{FF2B5EF4-FFF2-40B4-BE49-F238E27FC236}">
                      <a16:creationId xmlns:a16="http://schemas.microsoft.com/office/drawing/2014/main" id="{361B16B5-E6EE-C1B4-C0EE-864F31B9D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67">
                  <a:extLst>
                    <a:ext uri="{FF2B5EF4-FFF2-40B4-BE49-F238E27FC236}">
                      <a16:creationId xmlns:a16="http://schemas.microsoft.com/office/drawing/2014/main" id="{15D47ECA-7594-B54D-4068-52C4C127A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68">
                  <a:extLst>
                    <a:ext uri="{FF2B5EF4-FFF2-40B4-BE49-F238E27FC236}">
                      <a16:creationId xmlns:a16="http://schemas.microsoft.com/office/drawing/2014/main" id="{A8AD7FC2-E013-3064-0A7C-6387369F6B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69">
                  <a:extLst>
                    <a:ext uri="{FF2B5EF4-FFF2-40B4-BE49-F238E27FC236}">
                      <a16:creationId xmlns:a16="http://schemas.microsoft.com/office/drawing/2014/main" id="{D04C43CA-5AE1-C73D-B702-527DBC0F4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70">
                  <a:extLst>
                    <a:ext uri="{FF2B5EF4-FFF2-40B4-BE49-F238E27FC236}">
                      <a16:creationId xmlns:a16="http://schemas.microsoft.com/office/drawing/2014/main" id="{19506E98-45DC-D7C7-0849-257EBE2489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71">
                  <a:extLst>
                    <a:ext uri="{FF2B5EF4-FFF2-40B4-BE49-F238E27FC236}">
                      <a16:creationId xmlns:a16="http://schemas.microsoft.com/office/drawing/2014/main" id="{EF15C911-7D3B-8F14-234C-2E77860CD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72">
                  <a:extLst>
                    <a:ext uri="{FF2B5EF4-FFF2-40B4-BE49-F238E27FC236}">
                      <a16:creationId xmlns:a16="http://schemas.microsoft.com/office/drawing/2014/main" id="{5B91587E-C23D-CE85-3F2E-DC779B8735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73">
                  <a:extLst>
                    <a:ext uri="{FF2B5EF4-FFF2-40B4-BE49-F238E27FC236}">
                      <a16:creationId xmlns:a16="http://schemas.microsoft.com/office/drawing/2014/main" id="{2043CF42-C808-354B-F593-6F39EAB49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74">
                  <a:extLst>
                    <a:ext uri="{FF2B5EF4-FFF2-40B4-BE49-F238E27FC236}">
                      <a16:creationId xmlns:a16="http://schemas.microsoft.com/office/drawing/2014/main" id="{5E5497E6-6A22-9853-84DC-36E062A66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75">
                  <a:extLst>
                    <a:ext uri="{FF2B5EF4-FFF2-40B4-BE49-F238E27FC236}">
                      <a16:creationId xmlns:a16="http://schemas.microsoft.com/office/drawing/2014/main" id="{FFF19E5A-A50A-5F21-24A6-0ECF19546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76">
                  <a:extLst>
                    <a:ext uri="{FF2B5EF4-FFF2-40B4-BE49-F238E27FC236}">
                      <a16:creationId xmlns:a16="http://schemas.microsoft.com/office/drawing/2014/main" id="{9BED0B2E-277D-1E69-076F-45DA0D87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77">
                  <a:extLst>
                    <a:ext uri="{FF2B5EF4-FFF2-40B4-BE49-F238E27FC236}">
                      <a16:creationId xmlns:a16="http://schemas.microsoft.com/office/drawing/2014/main" id="{FC82D651-B91D-E252-1B3A-75EA6BE25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78">
                  <a:extLst>
                    <a:ext uri="{FF2B5EF4-FFF2-40B4-BE49-F238E27FC236}">
                      <a16:creationId xmlns:a16="http://schemas.microsoft.com/office/drawing/2014/main" id="{68DE27E1-53A2-BAFF-06F4-6168A4532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79">
                  <a:extLst>
                    <a:ext uri="{FF2B5EF4-FFF2-40B4-BE49-F238E27FC236}">
                      <a16:creationId xmlns:a16="http://schemas.microsoft.com/office/drawing/2014/main" id="{9C321637-8781-AB98-B511-A7C59BB972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Rectangle 80">
                  <a:extLst>
                    <a:ext uri="{FF2B5EF4-FFF2-40B4-BE49-F238E27FC236}">
                      <a16:creationId xmlns:a16="http://schemas.microsoft.com/office/drawing/2014/main" id="{FEB52305-B56C-4413-8A90-D827F8EE7E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81">
                  <a:extLst>
                    <a:ext uri="{FF2B5EF4-FFF2-40B4-BE49-F238E27FC236}">
                      <a16:creationId xmlns:a16="http://schemas.microsoft.com/office/drawing/2014/main" id="{196A20A8-0813-5FB3-5C5E-CB42245756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Freeform 82">
                  <a:extLst>
                    <a:ext uri="{FF2B5EF4-FFF2-40B4-BE49-F238E27FC236}">
                      <a16:creationId xmlns:a16="http://schemas.microsoft.com/office/drawing/2014/main" id="{7D624701-E0ED-A11C-4AF9-BAB32F6296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Rectangle 83">
                  <a:extLst>
                    <a:ext uri="{FF2B5EF4-FFF2-40B4-BE49-F238E27FC236}">
                      <a16:creationId xmlns:a16="http://schemas.microsoft.com/office/drawing/2014/main" id="{345BB581-40D4-9DF8-0D2C-17F4F07A6A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Freeform 84">
                  <a:extLst>
                    <a:ext uri="{FF2B5EF4-FFF2-40B4-BE49-F238E27FC236}">
                      <a16:creationId xmlns:a16="http://schemas.microsoft.com/office/drawing/2014/main" id="{4D437D0E-150F-BBF7-E33C-184AA4A20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Freeform 85">
                  <a:extLst>
                    <a:ext uri="{FF2B5EF4-FFF2-40B4-BE49-F238E27FC236}">
                      <a16:creationId xmlns:a16="http://schemas.microsoft.com/office/drawing/2014/main" id="{CC5D9CB4-E4FE-B421-0409-C9AFF4C72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86">
                  <a:extLst>
                    <a:ext uri="{FF2B5EF4-FFF2-40B4-BE49-F238E27FC236}">
                      <a16:creationId xmlns:a16="http://schemas.microsoft.com/office/drawing/2014/main" id="{727357E6-01B2-C10B-41A9-36F2CCC570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Freeform 87">
                  <a:extLst>
                    <a:ext uri="{FF2B5EF4-FFF2-40B4-BE49-F238E27FC236}">
                      <a16:creationId xmlns:a16="http://schemas.microsoft.com/office/drawing/2014/main" id="{6BC69D02-D311-AB4B-64F2-919A957D3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88">
                  <a:extLst>
                    <a:ext uri="{FF2B5EF4-FFF2-40B4-BE49-F238E27FC236}">
                      <a16:creationId xmlns:a16="http://schemas.microsoft.com/office/drawing/2014/main" id="{D951F1EF-D325-5591-551C-CB7DD6422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89">
                  <a:extLst>
                    <a:ext uri="{FF2B5EF4-FFF2-40B4-BE49-F238E27FC236}">
                      <a16:creationId xmlns:a16="http://schemas.microsoft.com/office/drawing/2014/main" id="{4C7613D3-249F-75E5-971E-4FCAF046B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Rectangle 90">
                  <a:extLst>
                    <a:ext uri="{FF2B5EF4-FFF2-40B4-BE49-F238E27FC236}">
                      <a16:creationId xmlns:a16="http://schemas.microsoft.com/office/drawing/2014/main" id="{7C5ACD57-EE8C-2CE8-4CF2-7A46BA9CC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Rectangle 91">
                  <a:extLst>
                    <a:ext uri="{FF2B5EF4-FFF2-40B4-BE49-F238E27FC236}">
                      <a16:creationId xmlns:a16="http://schemas.microsoft.com/office/drawing/2014/main" id="{28C6D29D-3659-CCF4-69B3-24641D76C5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Rectangle 92">
                  <a:extLst>
                    <a:ext uri="{FF2B5EF4-FFF2-40B4-BE49-F238E27FC236}">
                      <a16:creationId xmlns:a16="http://schemas.microsoft.com/office/drawing/2014/main" id="{BC54D43B-4923-802B-03A0-EA0C797DA4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Freeform 93">
                  <a:extLst>
                    <a:ext uri="{FF2B5EF4-FFF2-40B4-BE49-F238E27FC236}">
                      <a16:creationId xmlns:a16="http://schemas.microsoft.com/office/drawing/2014/main" id="{15BC5D76-2FB4-9528-78DE-E3678A8911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Freeform 94">
                  <a:extLst>
                    <a:ext uri="{FF2B5EF4-FFF2-40B4-BE49-F238E27FC236}">
                      <a16:creationId xmlns:a16="http://schemas.microsoft.com/office/drawing/2014/main" id="{20AC336D-DDC2-0FF7-E92D-1BB856CB1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Freeform 95">
                  <a:extLst>
                    <a:ext uri="{FF2B5EF4-FFF2-40B4-BE49-F238E27FC236}">
                      <a16:creationId xmlns:a16="http://schemas.microsoft.com/office/drawing/2014/main" id="{396A7034-3389-DF44-231D-F9509AF15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Freeform 96">
                  <a:extLst>
                    <a:ext uri="{FF2B5EF4-FFF2-40B4-BE49-F238E27FC236}">
                      <a16:creationId xmlns:a16="http://schemas.microsoft.com/office/drawing/2014/main" id="{3DA575C4-9B21-29C6-EDBB-AC85A2F621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97">
                  <a:extLst>
                    <a:ext uri="{FF2B5EF4-FFF2-40B4-BE49-F238E27FC236}">
                      <a16:creationId xmlns:a16="http://schemas.microsoft.com/office/drawing/2014/main" id="{E4C3D81D-B1E6-3880-2F9A-0912544EC2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98">
                  <a:extLst>
                    <a:ext uri="{FF2B5EF4-FFF2-40B4-BE49-F238E27FC236}">
                      <a16:creationId xmlns:a16="http://schemas.microsoft.com/office/drawing/2014/main" id="{D8EBE33D-F80F-41B7-93E2-562A8F78FA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99">
                  <a:extLst>
                    <a:ext uri="{FF2B5EF4-FFF2-40B4-BE49-F238E27FC236}">
                      <a16:creationId xmlns:a16="http://schemas.microsoft.com/office/drawing/2014/main" id="{4625A85B-7D8E-B41C-1817-CA51D92EB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100">
                  <a:extLst>
                    <a:ext uri="{FF2B5EF4-FFF2-40B4-BE49-F238E27FC236}">
                      <a16:creationId xmlns:a16="http://schemas.microsoft.com/office/drawing/2014/main" id="{F640D087-CCE7-0FAB-631E-E26FB7389C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101">
                  <a:extLst>
                    <a:ext uri="{FF2B5EF4-FFF2-40B4-BE49-F238E27FC236}">
                      <a16:creationId xmlns:a16="http://schemas.microsoft.com/office/drawing/2014/main" id="{D6C42D3B-7C58-76C2-7442-B8D717E301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102">
                  <a:extLst>
                    <a:ext uri="{FF2B5EF4-FFF2-40B4-BE49-F238E27FC236}">
                      <a16:creationId xmlns:a16="http://schemas.microsoft.com/office/drawing/2014/main" id="{22309022-B17A-B4C9-E237-E16FA150AB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Freeform 103">
                  <a:extLst>
                    <a:ext uri="{FF2B5EF4-FFF2-40B4-BE49-F238E27FC236}">
                      <a16:creationId xmlns:a16="http://schemas.microsoft.com/office/drawing/2014/main" id="{606212F0-7555-B42D-08B4-039D65FBBF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Freeform 104">
                  <a:extLst>
                    <a:ext uri="{FF2B5EF4-FFF2-40B4-BE49-F238E27FC236}">
                      <a16:creationId xmlns:a16="http://schemas.microsoft.com/office/drawing/2014/main" id="{43119ABD-CA04-D38F-48FE-C2245F1349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Freeform 105">
                  <a:extLst>
                    <a:ext uri="{FF2B5EF4-FFF2-40B4-BE49-F238E27FC236}">
                      <a16:creationId xmlns:a16="http://schemas.microsoft.com/office/drawing/2014/main" id="{4192BC7C-3F02-549D-1D6F-4A9270C47C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106">
                  <a:extLst>
                    <a:ext uri="{FF2B5EF4-FFF2-40B4-BE49-F238E27FC236}">
                      <a16:creationId xmlns:a16="http://schemas.microsoft.com/office/drawing/2014/main" id="{CC53D995-FCBD-61A6-A101-D6E83A7756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107">
                  <a:extLst>
                    <a:ext uri="{FF2B5EF4-FFF2-40B4-BE49-F238E27FC236}">
                      <a16:creationId xmlns:a16="http://schemas.microsoft.com/office/drawing/2014/main" id="{51E36D0A-38D5-05C6-D78B-7B5239F03A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108">
                  <a:extLst>
                    <a:ext uri="{FF2B5EF4-FFF2-40B4-BE49-F238E27FC236}">
                      <a16:creationId xmlns:a16="http://schemas.microsoft.com/office/drawing/2014/main" id="{57B4AFB6-6EA4-4A3F-1550-A057AA5E4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109">
                  <a:extLst>
                    <a:ext uri="{FF2B5EF4-FFF2-40B4-BE49-F238E27FC236}">
                      <a16:creationId xmlns:a16="http://schemas.microsoft.com/office/drawing/2014/main" id="{CBF06F5C-E902-80D0-9F6F-3AEB180B2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110">
                  <a:extLst>
                    <a:ext uri="{FF2B5EF4-FFF2-40B4-BE49-F238E27FC236}">
                      <a16:creationId xmlns:a16="http://schemas.microsoft.com/office/drawing/2014/main" id="{40CC53F1-1AA3-2D0A-3659-8CD9FF5E9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111">
                  <a:extLst>
                    <a:ext uri="{FF2B5EF4-FFF2-40B4-BE49-F238E27FC236}">
                      <a16:creationId xmlns:a16="http://schemas.microsoft.com/office/drawing/2014/main" id="{48A28A57-7BA6-5FD1-A723-1F811C2E9B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112">
                  <a:extLst>
                    <a:ext uri="{FF2B5EF4-FFF2-40B4-BE49-F238E27FC236}">
                      <a16:creationId xmlns:a16="http://schemas.microsoft.com/office/drawing/2014/main" id="{BD80EE2E-353E-3964-2265-8C174A200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13">
                  <a:extLst>
                    <a:ext uri="{FF2B5EF4-FFF2-40B4-BE49-F238E27FC236}">
                      <a16:creationId xmlns:a16="http://schemas.microsoft.com/office/drawing/2014/main" id="{25D252A5-DB0B-AC56-0E5F-843FB82CA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14">
                  <a:extLst>
                    <a:ext uri="{FF2B5EF4-FFF2-40B4-BE49-F238E27FC236}">
                      <a16:creationId xmlns:a16="http://schemas.microsoft.com/office/drawing/2014/main" id="{A61D886C-71BF-0B1D-9980-A5B766E9E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15">
                  <a:extLst>
                    <a:ext uri="{FF2B5EF4-FFF2-40B4-BE49-F238E27FC236}">
                      <a16:creationId xmlns:a16="http://schemas.microsoft.com/office/drawing/2014/main" id="{8D328CA9-5CA1-C738-A493-56FE63B39A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16">
                  <a:extLst>
                    <a:ext uri="{FF2B5EF4-FFF2-40B4-BE49-F238E27FC236}">
                      <a16:creationId xmlns:a16="http://schemas.microsoft.com/office/drawing/2014/main" id="{B4162E9C-075D-7533-FA45-572A166F0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17">
                  <a:extLst>
                    <a:ext uri="{FF2B5EF4-FFF2-40B4-BE49-F238E27FC236}">
                      <a16:creationId xmlns:a16="http://schemas.microsoft.com/office/drawing/2014/main" id="{EEDE5F0C-2861-116D-BBBB-508DF6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18">
                  <a:extLst>
                    <a:ext uri="{FF2B5EF4-FFF2-40B4-BE49-F238E27FC236}">
                      <a16:creationId xmlns:a16="http://schemas.microsoft.com/office/drawing/2014/main" id="{BA5A66C9-5E4F-EEEB-120B-E5D16DAC4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19">
                  <a:extLst>
                    <a:ext uri="{FF2B5EF4-FFF2-40B4-BE49-F238E27FC236}">
                      <a16:creationId xmlns:a16="http://schemas.microsoft.com/office/drawing/2014/main" id="{AAD561BE-5BE3-51B0-F16B-FAC3E4991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20">
                  <a:extLst>
                    <a:ext uri="{FF2B5EF4-FFF2-40B4-BE49-F238E27FC236}">
                      <a16:creationId xmlns:a16="http://schemas.microsoft.com/office/drawing/2014/main" id="{AD042F19-635A-1A6D-22E0-425EE8998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Rectangle 121">
                  <a:extLst>
                    <a:ext uri="{FF2B5EF4-FFF2-40B4-BE49-F238E27FC236}">
                      <a16:creationId xmlns:a16="http://schemas.microsoft.com/office/drawing/2014/main" id="{5D24A4CF-E092-FFAA-5A0C-9B776D055A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Rectangle 122">
                  <a:extLst>
                    <a:ext uri="{FF2B5EF4-FFF2-40B4-BE49-F238E27FC236}">
                      <a16:creationId xmlns:a16="http://schemas.microsoft.com/office/drawing/2014/main" id="{EE16AFB3-CF32-65A6-FA1A-A2E5E4BE26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Freeform 123">
                  <a:extLst>
                    <a:ext uri="{FF2B5EF4-FFF2-40B4-BE49-F238E27FC236}">
                      <a16:creationId xmlns:a16="http://schemas.microsoft.com/office/drawing/2014/main" id="{14469C16-D078-CE07-60AE-B16F7D8CC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Freeform 124">
                  <a:extLst>
                    <a:ext uri="{FF2B5EF4-FFF2-40B4-BE49-F238E27FC236}">
                      <a16:creationId xmlns:a16="http://schemas.microsoft.com/office/drawing/2014/main" id="{FE36C548-95C2-B223-7CA6-BE344FF43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Freeform 125">
                  <a:extLst>
                    <a:ext uri="{FF2B5EF4-FFF2-40B4-BE49-F238E27FC236}">
                      <a16:creationId xmlns:a16="http://schemas.microsoft.com/office/drawing/2014/main" id="{68EB73ED-4050-D3DF-9CF9-F4360D0D5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Freeform 126">
                  <a:extLst>
                    <a:ext uri="{FF2B5EF4-FFF2-40B4-BE49-F238E27FC236}">
                      <a16:creationId xmlns:a16="http://schemas.microsoft.com/office/drawing/2014/main" id="{41CDCA4E-4BBC-C0F4-BE12-ADFE7BAB8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27">
                  <a:extLst>
                    <a:ext uri="{FF2B5EF4-FFF2-40B4-BE49-F238E27FC236}">
                      <a16:creationId xmlns:a16="http://schemas.microsoft.com/office/drawing/2014/main" id="{0C4B7821-CE2F-28A9-9E39-C974C6EF3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28">
                  <a:extLst>
                    <a:ext uri="{FF2B5EF4-FFF2-40B4-BE49-F238E27FC236}">
                      <a16:creationId xmlns:a16="http://schemas.microsoft.com/office/drawing/2014/main" id="{145ED930-5039-A2F2-010C-61557058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29">
                  <a:extLst>
                    <a:ext uri="{FF2B5EF4-FFF2-40B4-BE49-F238E27FC236}">
                      <a16:creationId xmlns:a16="http://schemas.microsoft.com/office/drawing/2014/main" id="{E1633B20-0653-40DA-A816-8049CF339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30">
                  <a:extLst>
                    <a:ext uri="{FF2B5EF4-FFF2-40B4-BE49-F238E27FC236}">
                      <a16:creationId xmlns:a16="http://schemas.microsoft.com/office/drawing/2014/main" id="{0735670F-A933-CA50-B08A-B77E6B840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31">
                  <a:extLst>
                    <a:ext uri="{FF2B5EF4-FFF2-40B4-BE49-F238E27FC236}">
                      <a16:creationId xmlns:a16="http://schemas.microsoft.com/office/drawing/2014/main" id="{E9C2F8AF-A488-6ABD-D294-EBFED5137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32">
                  <a:extLst>
                    <a:ext uri="{FF2B5EF4-FFF2-40B4-BE49-F238E27FC236}">
                      <a16:creationId xmlns:a16="http://schemas.microsoft.com/office/drawing/2014/main" id="{F98F7E86-344E-7FAF-EF96-CE9BCF5AA9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33">
                  <a:extLst>
                    <a:ext uri="{FF2B5EF4-FFF2-40B4-BE49-F238E27FC236}">
                      <a16:creationId xmlns:a16="http://schemas.microsoft.com/office/drawing/2014/main" id="{015E451F-2D75-0E8A-280F-424A40319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Freeform 134">
                  <a:extLst>
                    <a:ext uri="{FF2B5EF4-FFF2-40B4-BE49-F238E27FC236}">
                      <a16:creationId xmlns:a16="http://schemas.microsoft.com/office/drawing/2014/main" id="{8084D565-371A-EBA5-2E04-134C48E1F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Freeform 135">
                  <a:extLst>
                    <a:ext uri="{FF2B5EF4-FFF2-40B4-BE49-F238E27FC236}">
                      <a16:creationId xmlns:a16="http://schemas.microsoft.com/office/drawing/2014/main" id="{4FEB9466-D8F3-6FBC-67C6-038C637C4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36">
                  <a:extLst>
                    <a:ext uri="{FF2B5EF4-FFF2-40B4-BE49-F238E27FC236}">
                      <a16:creationId xmlns:a16="http://schemas.microsoft.com/office/drawing/2014/main" id="{5D8528D3-4DE8-2478-0A18-AAEE8E475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37">
                  <a:extLst>
                    <a:ext uri="{FF2B5EF4-FFF2-40B4-BE49-F238E27FC236}">
                      <a16:creationId xmlns:a16="http://schemas.microsoft.com/office/drawing/2014/main" id="{EA8FEC02-B109-1B1A-3413-4AFD60F087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38">
                  <a:extLst>
                    <a:ext uri="{FF2B5EF4-FFF2-40B4-BE49-F238E27FC236}">
                      <a16:creationId xmlns:a16="http://schemas.microsoft.com/office/drawing/2014/main" id="{C687FB3F-36DD-170B-DD2C-FD359803D6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39">
                  <a:extLst>
                    <a:ext uri="{FF2B5EF4-FFF2-40B4-BE49-F238E27FC236}">
                      <a16:creationId xmlns:a16="http://schemas.microsoft.com/office/drawing/2014/main" id="{79C5BF5B-2F07-9FEF-8AFE-92755A833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40">
                  <a:extLst>
                    <a:ext uri="{FF2B5EF4-FFF2-40B4-BE49-F238E27FC236}">
                      <a16:creationId xmlns:a16="http://schemas.microsoft.com/office/drawing/2014/main" id="{A1B14160-4933-4E45-2AFB-1D3815F81A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41">
                  <a:extLst>
                    <a:ext uri="{FF2B5EF4-FFF2-40B4-BE49-F238E27FC236}">
                      <a16:creationId xmlns:a16="http://schemas.microsoft.com/office/drawing/2014/main" id="{6BD895AF-997A-826E-8EA1-4CCAE9336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42">
                  <a:extLst>
                    <a:ext uri="{FF2B5EF4-FFF2-40B4-BE49-F238E27FC236}">
                      <a16:creationId xmlns:a16="http://schemas.microsoft.com/office/drawing/2014/main" id="{AFA2B54A-B6B2-A341-B37F-795F85255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43">
                  <a:extLst>
                    <a:ext uri="{FF2B5EF4-FFF2-40B4-BE49-F238E27FC236}">
                      <a16:creationId xmlns:a16="http://schemas.microsoft.com/office/drawing/2014/main" id="{A6B66133-B28E-2745-8729-D3D73AEAE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44">
                  <a:extLst>
                    <a:ext uri="{FF2B5EF4-FFF2-40B4-BE49-F238E27FC236}">
                      <a16:creationId xmlns:a16="http://schemas.microsoft.com/office/drawing/2014/main" id="{52AC9261-F694-984E-F1EF-FE0F05141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45">
                  <a:extLst>
                    <a:ext uri="{FF2B5EF4-FFF2-40B4-BE49-F238E27FC236}">
                      <a16:creationId xmlns:a16="http://schemas.microsoft.com/office/drawing/2014/main" id="{C135FDD0-7AEB-A5E6-4DFE-A8F494B5B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46">
                  <a:extLst>
                    <a:ext uri="{FF2B5EF4-FFF2-40B4-BE49-F238E27FC236}">
                      <a16:creationId xmlns:a16="http://schemas.microsoft.com/office/drawing/2014/main" id="{56B74E8C-1E82-645C-74E5-EC2D78B8E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47">
                  <a:extLst>
                    <a:ext uri="{FF2B5EF4-FFF2-40B4-BE49-F238E27FC236}">
                      <a16:creationId xmlns:a16="http://schemas.microsoft.com/office/drawing/2014/main" id="{D708BE3D-4437-231E-6E78-B1F366E03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48">
                  <a:extLst>
                    <a:ext uri="{FF2B5EF4-FFF2-40B4-BE49-F238E27FC236}">
                      <a16:creationId xmlns:a16="http://schemas.microsoft.com/office/drawing/2014/main" id="{B0C7D6DF-FDF3-133A-4398-8DE881865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49">
                  <a:extLst>
                    <a:ext uri="{FF2B5EF4-FFF2-40B4-BE49-F238E27FC236}">
                      <a16:creationId xmlns:a16="http://schemas.microsoft.com/office/drawing/2014/main" id="{923DF98E-60EE-AB7F-97B4-C02C59E70B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50">
                  <a:extLst>
                    <a:ext uri="{FF2B5EF4-FFF2-40B4-BE49-F238E27FC236}">
                      <a16:creationId xmlns:a16="http://schemas.microsoft.com/office/drawing/2014/main" id="{5EDAB595-4C3D-C689-EA98-10D1C01A5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51">
                  <a:extLst>
                    <a:ext uri="{FF2B5EF4-FFF2-40B4-BE49-F238E27FC236}">
                      <a16:creationId xmlns:a16="http://schemas.microsoft.com/office/drawing/2014/main" id="{E208D170-A1AC-CD70-3427-751475F35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Rectangle 152">
                  <a:extLst>
                    <a:ext uri="{FF2B5EF4-FFF2-40B4-BE49-F238E27FC236}">
                      <a16:creationId xmlns:a16="http://schemas.microsoft.com/office/drawing/2014/main" id="{E8CAA566-9BAB-9EEA-BAC3-0DCF536192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53">
                  <a:extLst>
                    <a:ext uri="{FF2B5EF4-FFF2-40B4-BE49-F238E27FC236}">
                      <a16:creationId xmlns:a16="http://schemas.microsoft.com/office/drawing/2014/main" id="{366F69A8-A12F-C8AF-9F58-6139F4DCEE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Freeform 154">
                  <a:extLst>
                    <a:ext uri="{FF2B5EF4-FFF2-40B4-BE49-F238E27FC236}">
                      <a16:creationId xmlns:a16="http://schemas.microsoft.com/office/drawing/2014/main" id="{A1890387-6BAB-EDA8-7455-8A7373CDA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55">
                  <a:extLst>
                    <a:ext uri="{FF2B5EF4-FFF2-40B4-BE49-F238E27FC236}">
                      <a16:creationId xmlns:a16="http://schemas.microsoft.com/office/drawing/2014/main" id="{4BAAF423-D72D-D0D5-DA16-23758E9DF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Rectangle 156">
                  <a:extLst>
                    <a:ext uri="{FF2B5EF4-FFF2-40B4-BE49-F238E27FC236}">
                      <a16:creationId xmlns:a16="http://schemas.microsoft.com/office/drawing/2014/main" id="{87A0B3DE-F958-4DA5-1DBC-E9CE5BC06E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Rectangle 157">
                  <a:extLst>
                    <a:ext uri="{FF2B5EF4-FFF2-40B4-BE49-F238E27FC236}">
                      <a16:creationId xmlns:a16="http://schemas.microsoft.com/office/drawing/2014/main" id="{5C214F74-42EA-2E56-DC12-D4F71699A3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Freeform 158">
                  <a:extLst>
                    <a:ext uri="{FF2B5EF4-FFF2-40B4-BE49-F238E27FC236}">
                      <a16:creationId xmlns:a16="http://schemas.microsoft.com/office/drawing/2014/main" id="{CC3B5091-557A-795A-35D6-7D6C8332B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Freeform 159">
                  <a:extLst>
                    <a:ext uri="{FF2B5EF4-FFF2-40B4-BE49-F238E27FC236}">
                      <a16:creationId xmlns:a16="http://schemas.microsoft.com/office/drawing/2014/main" id="{6C2E967B-FE30-BC9E-9561-8225135B3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Freeform 160">
                  <a:extLst>
                    <a:ext uri="{FF2B5EF4-FFF2-40B4-BE49-F238E27FC236}">
                      <a16:creationId xmlns:a16="http://schemas.microsoft.com/office/drawing/2014/main" id="{A15DDA4F-9498-1C53-5047-5E136F7DA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Rectangle 161">
                  <a:extLst>
                    <a:ext uri="{FF2B5EF4-FFF2-40B4-BE49-F238E27FC236}">
                      <a16:creationId xmlns:a16="http://schemas.microsoft.com/office/drawing/2014/main" id="{9A0EAD35-7C5A-A0CB-932B-BF51E26BD2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62">
                  <a:extLst>
                    <a:ext uri="{FF2B5EF4-FFF2-40B4-BE49-F238E27FC236}">
                      <a16:creationId xmlns:a16="http://schemas.microsoft.com/office/drawing/2014/main" id="{45BF05C8-DD20-C04F-18C4-77A6A20B7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Freeform 163">
                  <a:extLst>
                    <a:ext uri="{FF2B5EF4-FFF2-40B4-BE49-F238E27FC236}">
                      <a16:creationId xmlns:a16="http://schemas.microsoft.com/office/drawing/2014/main" id="{4D066F6E-B375-B10E-A453-C62ADF700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Rectangle 164">
                  <a:extLst>
                    <a:ext uri="{FF2B5EF4-FFF2-40B4-BE49-F238E27FC236}">
                      <a16:creationId xmlns:a16="http://schemas.microsoft.com/office/drawing/2014/main" id="{A50E71C0-47FA-C78C-527D-F42F538E70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Rectangle 165">
                  <a:extLst>
                    <a:ext uri="{FF2B5EF4-FFF2-40B4-BE49-F238E27FC236}">
                      <a16:creationId xmlns:a16="http://schemas.microsoft.com/office/drawing/2014/main" id="{244C9124-001F-EFCA-9955-7631A183D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Freeform 166">
                  <a:extLst>
                    <a:ext uri="{FF2B5EF4-FFF2-40B4-BE49-F238E27FC236}">
                      <a16:creationId xmlns:a16="http://schemas.microsoft.com/office/drawing/2014/main" id="{28720320-BCFD-314A-1EFA-4FA0FBBA6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Freeform 167">
                  <a:extLst>
                    <a:ext uri="{FF2B5EF4-FFF2-40B4-BE49-F238E27FC236}">
                      <a16:creationId xmlns:a16="http://schemas.microsoft.com/office/drawing/2014/main" id="{90DD1166-51C0-F5FB-E632-9B81D67BD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Freeform 168">
                  <a:extLst>
                    <a:ext uri="{FF2B5EF4-FFF2-40B4-BE49-F238E27FC236}">
                      <a16:creationId xmlns:a16="http://schemas.microsoft.com/office/drawing/2014/main" id="{A181553D-8062-ABED-CA8E-9C251044A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Freeform 169">
                  <a:extLst>
                    <a:ext uri="{FF2B5EF4-FFF2-40B4-BE49-F238E27FC236}">
                      <a16:creationId xmlns:a16="http://schemas.microsoft.com/office/drawing/2014/main" id="{FB41A0A0-4C4C-5F0A-5EED-86C3FB998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Freeform 170">
                  <a:extLst>
                    <a:ext uri="{FF2B5EF4-FFF2-40B4-BE49-F238E27FC236}">
                      <a16:creationId xmlns:a16="http://schemas.microsoft.com/office/drawing/2014/main" id="{645816DC-B3F8-C8D5-B8E4-DF1100972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71">
                  <a:extLst>
                    <a:ext uri="{FF2B5EF4-FFF2-40B4-BE49-F238E27FC236}">
                      <a16:creationId xmlns:a16="http://schemas.microsoft.com/office/drawing/2014/main" id="{6E028B8C-F2EE-898E-8D9C-D5B0B0462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72">
                  <a:extLst>
                    <a:ext uri="{FF2B5EF4-FFF2-40B4-BE49-F238E27FC236}">
                      <a16:creationId xmlns:a16="http://schemas.microsoft.com/office/drawing/2014/main" id="{A9CB3E8D-09DF-CF35-7FF2-2EBB5666C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73">
                  <a:extLst>
                    <a:ext uri="{FF2B5EF4-FFF2-40B4-BE49-F238E27FC236}">
                      <a16:creationId xmlns:a16="http://schemas.microsoft.com/office/drawing/2014/main" id="{453E777C-F607-CB1E-DFB7-08DD344D8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Freeform 174">
                  <a:extLst>
                    <a:ext uri="{FF2B5EF4-FFF2-40B4-BE49-F238E27FC236}">
                      <a16:creationId xmlns:a16="http://schemas.microsoft.com/office/drawing/2014/main" id="{25FB721F-A2FB-22AC-4998-B704D1535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75">
                  <a:extLst>
                    <a:ext uri="{FF2B5EF4-FFF2-40B4-BE49-F238E27FC236}">
                      <a16:creationId xmlns:a16="http://schemas.microsoft.com/office/drawing/2014/main" id="{8C6C1B3A-97E3-D397-EDEA-20617F862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76">
                  <a:extLst>
                    <a:ext uri="{FF2B5EF4-FFF2-40B4-BE49-F238E27FC236}">
                      <a16:creationId xmlns:a16="http://schemas.microsoft.com/office/drawing/2014/main" id="{639A997C-650B-467C-EE29-D1E4D64B7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Freeform 177">
                  <a:extLst>
                    <a:ext uri="{FF2B5EF4-FFF2-40B4-BE49-F238E27FC236}">
                      <a16:creationId xmlns:a16="http://schemas.microsoft.com/office/drawing/2014/main" id="{FAED344F-FE24-1E31-224E-1AFC42003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Freeform 178">
                  <a:extLst>
                    <a:ext uri="{FF2B5EF4-FFF2-40B4-BE49-F238E27FC236}">
                      <a16:creationId xmlns:a16="http://schemas.microsoft.com/office/drawing/2014/main" id="{7F5036AA-6BFE-F3E1-E88D-E1F4EBB051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79">
                  <a:extLst>
                    <a:ext uri="{FF2B5EF4-FFF2-40B4-BE49-F238E27FC236}">
                      <a16:creationId xmlns:a16="http://schemas.microsoft.com/office/drawing/2014/main" id="{A2820E25-4791-2AA7-3D99-8D56BB182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80">
                  <a:extLst>
                    <a:ext uri="{FF2B5EF4-FFF2-40B4-BE49-F238E27FC236}">
                      <a16:creationId xmlns:a16="http://schemas.microsoft.com/office/drawing/2014/main" id="{2280468F-9812-CB9B-9C64-F659FAA81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81">
                  <a:extLst>
                    <a:ext uri="{FF2B5EF4-FFF2-40B4-BE49-F238E27FC236}">
                      <a16:creationId xmlns:a16="http://schemas.microsoft.com/office/drawing/2014/main" id="{886D4C8C-5EB9-3561-E979-E0DBE90AB5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82">
                  <a:extLst>
                    <a:ext uri="{FF2B5EF4-FFF2-40B4-BE49-F238E27FC236}">
                      <a16:creationId xmlns:a16="http://schemas.microsoft.com/office/drawing/2014/main" id="{71F7E9F3-E332-691C-00FE-31A9FEF21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83">
                  <a:extLst>
                    <a:ext uri="{FF2B5EF4-FFF2-40B4-BE49-F238E27FC236}">
                      <a16:creationId xmlns:a16="http://schemas.microsoft.com/office/drawing/2014/main" id="{C9548E88-4FAC-050E-1F2F-DB57BCFEA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84">
                  <a:extLst>
                    <a:ext uri="{FF2B5EF4-FFF2-40B4-BE49-F238E27FC236}">
                      <a16:creationId xmlns:a16="http://schemas.microsoft.com/office/drawing/2014/main" id="{642DC2F0-40BA-2A0F-05C2-5D17437E2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85">
                  <a:extLst>
                    <a:ext uri="{FF2B5EF4-FFF2-40B4-BE49-F238E27FC236}">
                      <a16:creationId xmlns:a16="http://schemas.microsoft.com/office/drawing/2014/main" id="{F4FCB792-AAD2-1B04-E42C-2AE683F541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86">
                  <a:extLst>
                    <a:ext uri="{FF2B5EF4-FFF2-40B4-BE49-F238E27FC236}">
                      <a16:creationId xmlns:a16="http://schemas.microsoft.com/office/drawing/2014/main" id="{2B7A9B4A-A214-BDF2-AEF3-2DB0A99EA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87">
                  <a:extLst>
                    <a:ext uri="{FF2B5EF4-FFF2-40B4-BE49-F238E27FC236}">
                      <a16:creationId xmlns:a16="http://schemas.microsoft.com/office/drawing/2014/main" id="{D3C02E69-EC49-C22E-8F01-AF0833A99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88">
                  <a:extLst>
                    <a:ext uri="{FF2B5EF4-FFF2-40B4-BE49-F238E27FC236}">
                      <a16:creationId xmlns:a16="http://schemas.microsoft.com/office/drawing/2014/main" id="{42AF11AB-8645-69F0-9F40-E85BFDED1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89">
                  <a:extLst>
                    <a:ext uri="{FF2B5EF4-FFF2-40B4-BE49-F238E27FC236}">
                      <a16:creationId xmlns:a16="http://schemas.microsoft.com/office/drawing/2014/main" id="{F301C816-764D-BAED-6A68-EB9F15773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90">
                  <a:extLst>
                    <a:ext uri="{FF2B5EF4-FFF2-40B4-BE49-F238E27FC236}">
                      <a16:creationId xmlns:a16="http://schemas.microsoft.com/office/drawing/2014/main" id="{A0BF3054-8392-2971-1BE6-7EDF6DA3B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91">
                  <a:extLst>
                    <a:ext uri="{FF2B5EF4-FFF2-40B4-BE49-F238E27FC236}">
                      <a16:creationId xmlns:a16="http://schemas.microsoft.com/office/drawing/2014/main" id="{80436626-E864-70B4-AA3C-8C9F89880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92">
                  <a:extLst>
                    <a:ext uri="{FF2B5EF4-FFF2-40B4-BE49-F238E27FC236}">
                      <a16:creationId xmlns:a16="http://schemas.microsoft.com/office/drawing/2014/main" id="{9C9EF117-2666-2A21-4C48-D14596671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93">
                  <a:extLst>
                    <a:ext uri="{FF2B5EF4-FFF2-40B4-BE49-F238E27FC236}">
                      <a16:creationId xmlns:a16="http://schemas.microsoft.com/office/drawing/2014/main" id="{CC131955-44AA-52FA-806C-F509F970B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94">
                  <a:extLst>
                    <a:ext uri="{FF2B5EF4-FFF2-40B4-BE49-F238E27FC236}">
                      <a16:creationId xmlns:a16="http://schemas.microsoft.com/office/drawing/2014/main" id="{B4833C2A-3AD3-8531-E3E7-8A68364619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95">
                  <a:extLst>
                    <a:ext uri="{FF2B5EF4-FFF2-40B4-BE49-F238E27FC236}">
                      <a16:creationId xmlns:a16="http://schemas.microsoft.com/office/drawing/2014/main" id="{C8A7726A-2C00-A271-9359-1654439E72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96">
                  <a:extLst>
                    <a:ext uri="{FF2B5EF4-FFF2-40B4-BE49-F238E27FC236}">
                      <a16:creationId xmlns:a16="http://schemas.microsoft.com/office/drawing/2014/main" id="{5BFCA0CD-0A07-16E8-8313-093BCAE5E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97">
                  <a:extLst>
                    <a:ext uri="{FF2B5EF4-FFF2-40B4-BE49-F238E27FC236}">
                      <a16:creationId xmlns:a16="http://schemas.microsoft.com/office/drawing/2014/main" id="{D7E2EFED-754B-8846-F9D9-9336799B29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98">
                  <a:extLst>
                    <a:ext uri="{FF2B5EF4-FFF2-40B4-BE49-F238E27FC236}">
                      <a16:creationId xmlns:a16="http://schemas.microsoft.com/office/drawing/2014/main" id="{209A1FC5-E9A9-E03D-A46F-431A293BB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99">
                  <a:extLst>
                    <a:ext uri="{FF2B5EF4-FFF2-40B4-BE49-F238E27FC236}">
                      <a16:creationId xmlns:a16="http://schemas.microsoft.com/office/drawing/2014/main" id="{3129D61E-54C0-FA0A-1DF9-BA9E51F448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200">
                  <a:extLst>
                    <a:ext uri="{FF2B5EF4-FFF2-40B4-BE49-F238E27FC236}">
                      <a16:creationId xmlns:a16="http://schemas.microsoft.com/office/drawing/2014/main" id="{28551E98-2B03-27DC-F131-D7372C510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201">
                  <a:extLst>
                    <a:ext uri="{FF2B5EF4-FFF2-40B4-BE49-F238E27FC236}">
                      <a16:creationId xmlns:a16="http://schemas.microsoft.com/office/drawing/2014/main" id="{C37154C0-3B82-D094-2EAB-9D13F9BABE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202">
                  <a:extLst>
                    <a:ext uri="{FF2B5EF4-FFF2-40B4-BE49-F238E27FC236}">
                      <a16:creationId xmlns:a16="http://schemas.microsoft.com/office/drawing/2014/main" id="{EA294482-A7DE-F211-5319-E7094565A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203">
                  <a:extLst>
                    <a:ext uri="{FF2B5EF4-FFF2-40B4-BE49-F238E27FC236}">
                      <a16:creationId xmlns:a16="http://schemas.microsoft.com/office/drawing/2014/main" id="{440C809E-0D44-2D9E-9EF8-F67F764FC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5" name="Group 204">
                <a:extLst>
                  <a:ext uri="{FF2B5EF4-FFF2-40B4-BE49-F238E27FC236}">
                    <a16:creationId xmlns:a16="http://schemas.microsoft.com/office/drawing/2014/main" id="{7C837837-2E21-436E-68E1-905B20F83C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50" name="Freeform 205">
                  <a:extLst>
                    <a:ext uri="{FF2B5EF4-FFF2-40B4-BE49-F238E27FC236}">
                      <a16:creationId xmlns:a16="http://schemas.microsoft.com/office/drawing/2014/main" id="{C07A5942-C2D7-C8D1-CA06-EE1B714F4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206">
                  <a:extLst>
                    <a:ext uri="{FF2B5EF4-FFF2-40B4-BE49-F238E27FC236}">
                      <a16:creationId xmlns:a16="http://schemas.microsoft.com/office/drawing/2014/main" id="{E784E8B3-829F-5394-F84E-19856CF73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2" name="Freeform 207">
                  <a:extLst>
                    <a:ext uri="{FF2B5EF4-FFF2-40B4-BE49-F238E27FC236}">
                      <a16:creationId xmlns:a16="http://schemas.microsoft.com/office/drawing/2014/main" id="{4E582AAC-2D38-65EB-3C6A-19E912374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208">
                  <a:extLst>
                    <a:ext uri="{FF2B5EF4-FFF2-40B4-BE49-F238E27FC236}">
                      <a16:creationId xmlns:a16="http://schemas.microsoft.com/office/drawing/2014/main" id="{548B0911-FEE8-8F94-EEFC-E2ECAF372A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4" name="Freeform 209">
                  <a:extLst>
                    <a:ext uri="{FF2B5EF4-FFF2-40B4-BE49-F238E27FC236}">
                      <a16:creationId xmlns:a16="http://schemas.microsoft.com/office/drawing/2014/main" id="{0461517F-A999-C0EA-18EB-5E6529EFE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210">
                  <a:extLst>
                    <a:ext uri="{FF2B5EF4-FFF2-40B4-BE49-F238E27FC236}">
                      <a16:creationId xmlns:a16="http://schemas.microsoft.com/office/drawing/2014/main" id="{86C0616E-EC40-7D01-5199-3204D8E019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211">
                  <a:extLst>
                    <a:ext uri="{FF2B5EF4-FFF2-40B4-BE49-F238E27FC236}">
                      <a16:creationId xmlns:a16="http://schemas.microsoft.com/office/drawing/2014/main" id="{3B9EDC8D-A227-618F-720F-5FFBA02BF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212">
                  <a:extLst>
                    <a:ext uri="{FF2B5EF4-FFF2-40B4-BE49-F238E27FC236}">
                      <a16:creationId xmlns:a16="http://schemas.microsoft.com/office/drawing/2014/main" id="{269231CB-331C-BC5D-BA5D-39BD30EDB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213">
                  <a:extLst>
                    <a:ext uri="{FF2B5EF4-FFF2-40B4-BE49-F238E27FC236}">
                      <a16:creationId xmlns:a16="http://schemas.microsoft.com/office/drawing/2014/main" id="{992FD9EE-5C4D-98B5-F9DC-CD1E76189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Rectangle 214">
                  <a:extLst>
                    <a:ext uri="{FF2B5EF4-FFF2-40B4-BE49-F238E27FC236}">
                      <a16:creationId xmlns:a16="http://schemas.microsoft.com/office/drawing/2014/main" id="{83A0D28D-1391-3A05-D438-6D8EA4B2EF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215">
                  <a:extLst>
                    <a:ext uri="{FF2B5EF4-FFF2-40B4-BE49-F238E27FC236}">
                      <a16:creationId xmlns:a16="http://schemas.microsoft.com/office/drawing/2014/main" id="{841B5BA9-30E6-36D9-745C-F28717DF5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Freeform 216">
                  <a:extLst>
                    <a:ext uri="{FF2B5EF4-FFF2-40B4-BE49-F238E27FC236}">
                      <a16:creationId xmlns:a16="http://schemas.microsoft.com/office/drawing/2014/main" id="{721DDBBD-50AD-40FA-61CA-296848A94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217">
                  <a:extLst>
                    <a:ext uri="{FF2B5EF4-FFF2-40B4-BE49-F238E27FC236}">
                      <a16:creationId xmlns:a16="http://schemas.microsoft.com/office/drawing/2014/main" id="{D4670818-542F-8558-2CA0-193578F43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3" name="Freeform 218">
                  <a:extLst>
                    <a:ext uri="{FF2B5EF4-FFF2-40B4-BE49-F238E27FC236}">
                      <a16:creationId xmlns:a16="http://schemas.microsoft.com/office/drawing/2014/main" id="{A240A5C9-8910-BC4B-5DF1-778A12AE86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19">
                  <a:extLst>
                    <a:ext uri="{FF2B5EF4-FFF2-40B4-BE49-F238E27FC236}">
                      <a16:creationId xmlns:a16="http://schemas.microsoft.com/office/drawing/2014/main" id="{65B75DDB-FBCA-380D-E0F4-DE7AEEAA9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20">
                  <a:extLst>
                    <a:ext uri="{FF2B5EF4-FFF2-40B4-BE49-F238E27FC236}">
                      <a16:creationId xmlns:a16="http://schemas.microsoft.com/office/drawing/2014/main" id="{D1D48E4D-A354-A294-F47E-224B04F501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21">
                  <a:extLst>
                    <a:ext uri="{FF2B5EF4-FFF2-40B4-BE49-F238E27FC236}">
                      <a16:creationId xmlns:a16="http://schemas.microsoft.com/office/drawing/2014/main" id="{C0102B83-E264-3302-FDBE-F50D4016DD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22">
                  <a:extLst>
                    <a:ext uri="{FF2B5EF4-FFF2-40B4-BE49-F238E27FC236}">
                      <a16:creationId xmlns:a16="http://schemas.microsoft.com/office/drawing/2014/main" id="{E36EF5FB-F14F-071D-5FA7-06F369D5C4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23">
                  <a:extLst>
                    <a:ext uri="{FF2B5EF4-FFF2-40B4-BE49-F238E27FC236}">
                      <a16:creationId xmlns:a16="http://schemas.microsoft.com/office/drawing/2014/main" id="{176FDF30-E405-AF11-9DBC-12F08652A36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24">
                  <a:extLst>
                    <a:ext uri="{FF2B5EF4-FFF2-40B4-BE49-F238E27FC236}">
                      <a16:creationId xmlns:a16="http://schemas.microsoft.com/office/drawing/2014/main" id="{D8168AA4-7C0F-6573-44D3-B8B7E4D235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25">
                  <a:extLst>
                    <a:ext uri="{FF2B5EF4-FFF2-40B4-BE49-F238E27FC236}">
                      <a16:creationId xmlns:a16="http://schemas.microsoft.com/office/drawing/2014/main" id="{C6DA339C-AE00-D44E-5D9D-467156F3B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26">
                  <a:extLst>
                    <a:ext uri="{FF2B5EF4-FFF2-40B4-BE49-F238E27FC236}">
                      <a16:creationId xmlns:a16="http://schemas.microsoft.com/office/drawing/2014/main" id="{34997BD2-FCC8-C2B7-EC66-C5923FF1D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Freeform 227">
                  <a:extLst>
                    <a:ext uri="{FF2B5EF4-FFF2-40B4-BE49-F238E27FC236}">
                      <a16:creationId xmlns:a16="http://schemas.microsoft.com/office/drawing/2014/main" id="{3BBD8EF0-624A-266C-95E4-C848BFC38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28">
                  <a:extLst>
                    <a:ext uri="{FF2B5EF4-FFF2-40B4-BE49-F238E27FC236}">
                      <a16:creationId xmlns:a16="http://schemas.microsoft.com/office/drawing/2014/main" id="{D9CDCDC1-F183-232A-21C2-C87A18B56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29">
                  <a:extLst>
                    <a:ext uri="{FF2B5EF4-FFF2-40B4-BE49-F238E27FC236}">
                      <a16:creationId xmlns:a16="http://schemas.microsoft.com/office/drawing/2014/main" id="{1D2DFBD2-8257-577D-0E50-39361760D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30">
                  <a:extLst>
                    <a:ext uri="{FF2B5EF4-FFF2-40B4-BE49-F238E27FC236}">
                      <a16:creationId xmlns:a16="http://schemas.microsoft.com/office/drawing/2014/main" id="{9524B838-0E03-93F2-5C63-5391CF929D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31">
                  <a:extLst>
                    <a:ext uri="{FF2B5EF4-FFF2-40B4-BE49-F238E27FC236}">
                      <a16:creationId xmlns:a16="http://schemas.microsoft.com/office/drawing/2014/main" id="{AF897683-00BE-6E46-3707-35CB93A87B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32">
                  <a:extLst>
                    <a:ext uri="{FF2B5EF4-FFF2-40B4-BE49-F238E27FC236}">
                      <a16:creationId xmlns:a16="http://schemas.microsoft.com/office/drawing/2014/main" id="{A5C7F870-0DE1-9787-7107-1BAD943AE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33">
                  <a:extLst>
                    <a:ext uri="{FF2B5EF4-FFF2-40B4-BE49-F238E27FC236}">
                      <a16:creationId xmlns:a16="http://schemas.microsoft.com/office/drawing/2014/main" id="{382F97C8-1EB5-F437-9339-5E90404CB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34">
                  <a:extLst>
                    <a:ext uri="{FF2B5EF4-FFF2-40B4-BE49-F238E27FC236}">
                      <a16:creationId xmlns:a16="http://schemas.microsoft.com/office/drawing/2014/main" id="{A034D0C0-FC12-3ADD-274C-B40888B68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35">
                  <a:extLst>
                    <a:ext uri="{FF2B5EF4-FFF2-40B4-BE49-F238E27FC236}">
                      <a16:creationId xmlns:a16="http://schemas.microsoft.com/office/drawing/2014/main" id="{4C42098B-35CA-0C53-CB66-2CFF73EB1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36">
                  <a:extLst>
                    <a:ext uri="{FF2B5EF4-FFF2-40B4-BE49-F238E27FC236}">
                      <a16:creationId xmlns:a16="http://schemas.microsoft.com/office/drawing/2014/main" id="{5A820D3F-F030-D111-3755-9B013927E1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37">
                  <a:extLst>
                    <a:ext uri="{FF2B5EF4-FFF2-40B4-BE49-F238E27FC236}">
                      <a16:creationId xmlns:a16="http://schemas.microsoft.com/office/drawing/2014/main" id="{42A18E90-830D-4C75-5F70-B7148E927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38">
                  <a:extLst>
                    <a:ext uri="{FF2B5EF4-FFF2-40B4-BE49-F238E27FC236}">
                      <a16:creationId xmlns:a16="http://schemas.microsoft.com/office/drawing/2014/main" id="{F3FC3E35-66F3-4E3A-7473-BD3B26325C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39">
                  <a:extLst>
                    <a:ext uri="{FF2B5EF4-FFF2-40B4-BE49-F238E27FC236}">
                      <a16:creationId xmlns:a16="http://schemas.microsoft.com/office/drawing/2014/main" id="{3AC71B17-78A8-D72A-1C98-585C4F9F2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40">
                  <a:extLst>
                    <a:ext uri="{FF2B5EF4-FFF2-40B4-BE49-F238E27FC236}">
                      <a16:creationId xmlns:a16="http://schemas.microsoft.com/office/drawing/2014/main" id="{8646816F-7E02-5B1C-FA15-43EAA6964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41">
                  <a:extLst>
                    <a:ext uri="{FF2B5EF4-FFF2-40B4-BE49-F238E27FC236}">
                      <a16:creationId xmlns:a16="http://schemas.microsoft.com/office/drawing/2014/main" id="{3D4C9126-8CC0-D2DC-3E54-47992FE50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42">
                  <a:extLst>
                    <a:ext uri="{FF2B5EF4-FFF2-40B4-BE49-F238E27FC236}">
                      <a16:creationId xmlns:a16="http://schemas.microsoft.com/office/drawing/2014/main" id="{092993C8-7D95-793B-E610-F9EC3E4996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43">
                  <a:extLst>
                    <a:ext uri="{FF2B5EF4-FFF2-40B4-BE49-F238E27FC236}">
                      <a16:creationId xmlns:a16="http://schemas.microsoft.com/office/drawing/2014/main" id="{E9AA7A79-173D-AFFE-1D29-002C152D1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44">
                  <a:extLst>
                    <a:ext uri="{FF2B5EF4-FFF2-40B4-BE49-F238E27FC236}">
                      <a16:creationId xmlns:a16="http://schemas.microsoft.com/office/drawing/2014/main" id="{37A0F4E7-65D7-EFF5-1F1D-83D691CA6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45">
                  <a:extLst>
                    <a:ext uri="{FF2B5EF4-FFF2-40B4-BE49-F238E27FC236}">
                      <a16:creationId xmlns:a16="http://schemas.microsoft.com/office/drawing/2014/main" id="{F4552A97-B90B-84E2-3A21-C5CB418380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46">
                  <a:extLst>
                    <a:ext uri="{FF2B5EF4-FFF2-40B4-BE49-F238E27FC236}">
                      <a16:creationId xmlns:a16="http://schemas.microsoft.com/office/drawing/2014/main" id="{F56E5F73-8F81-8507-7E17-7A2A04570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47">
                  <a:extLst>
                    <a:ext uri="{FF2B5EF4-FFF2-40B4-BE49-F238E27FC236}">
                      <a16:creationId xmlns:a16="http://schemas.microsoft.com/office/drawing/2014/main" id="{D2A7AC24-6494-D5A5-7D48-2FB972FE8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48">
                  <a:extLst>
                    <a:ext uri="{FF2B5EF4-FFF2-40B4-BE49-F238E27FC236}">
                      <a16:creationId xmlns:a16="http://schemas.microsoft.com/office/drawing/2014/main" id="{0B924A3F-15C8-E92E-129E-093473ED7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49">
                  <a:extLst>
                    <a:ext uri="{FF2B5EF4-FFF2-40B4-BE49-F238E27FC236}">
                      <a16:creationId xmlns:a16="http://schemas.microsoft.com/office/drawing/2014/main" id="{0BC975B3-2C41-8668-296E-D7B1DCBB7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50">
                  <a:extLst>
                    <a:ext uri="{FF2B5EF4-FFF2-40B4-BE49-F238E27FC236}">
                      <a16:creationId xmlns:a16="http://schemas.microsoft.com/office/drawing/2014/main" id="{C00E2AA9-AC02-F61A-724B-7630ADF65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51">
                  <a:extLst>
                    <a:ext uri="{FF2B5EF4-FFF2-40B4-BE49-F238E27FC236}">
                      <a16:creationId xmlns:a16="http://schemas.microsoft.com/office/drawing/2014/main" id="{100EF7F0-9DCE-1FF2-4287-CED094F93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52">
                  <a:extLst>
                    <a:ext uri="{FF2B5EF4-FFF2-40B4-BE49-F238E27FC236}">
                      <a16:creationId xmlns:a16="http://schemas.microsoft.com/office/drawing/2014/main" id="{4BDE1168-5A23-4235-C97C-EE2F2BD41F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53">
                  <a:extLst>
                    <a:ext uri="{FF2B5EF4-FFF2-40B4-BE49-F238E27FC236}">
                      <a16:creationId xmlns:a16="http://schemas.microsoft.com/office/drawing/2014/main" id="{AA6BC1E5-CC63-800D-CD41-BEE90FB99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54">
                  <a:extLst>
                    <a:ext uri="{FF2B5EF4-FFF2-40B4-BE49-F238E27FC236}">
                      <a16:creationId xmlns:a16="http://schemas.microsoft.com/office/drawing/2014/main" id="{4719D3D2-FBBF-7225-2D15-BDB1A8C10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55">
                  <a:extLst>
                    <a:ext uri="{FF2B5EF4-FFF2-40B4-BE49-F238E27FC236}">
                      <a16:creationId xmlns:a16="http://schemas.microsoft.com/office/drawing/2014/main" id="{1FA756D4-42DB-FB43-6A33-D7021DECA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56">
                  <a:extLst>
                    <a:ext uri="{FF2B5EF4-FFF2-40B4-BE49-F238E27FC236}">
                      <a16:creationId xmlns:a16="http://schemas.microsoft.com/office/drawing/2014/main" id="{B7C2AC2B-07BA-D844-5A37-D8DFD9D41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57">
                  <a:extLst>
                    <a:ext uri="{FF2B5EF4-FFF2-40B4-BE49-F238E27FC236}">
                      <a16:creationId xmlns:a16="http://schemas.microsoft.com/office/drawing/2014/main" id="{91B60A28-E5E5-3D83-3ABC-07D30CE03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58">
                  <a:extLst>
                    <a:ext uri="{FF2B5EF4-FFF2-40B4-BE49-F238E27FC236}">
                      <a16:creationId xmlns:a16="http://schemas.microsoft.com/office/drawing/2014/main" id="{70F4F79B-3393-2A96-4430-BEACB9977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59">
                  <a:extLst>
                    <a:ext uri="{FF2B5EF4-FFF2-40B4-BE49-F238E27FC236}">
                      <a16:creationId xmlns:a16="http://schemas.microsoft.com/office/drawing/2014/main" id="{15B2F678-0F46-C4C4-78C7-B89DA8483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60">
                  <a:extLst>
                    <a:ext uri="{FF2B5EF4-FFF2-40B4-BE49-F238E27FC236}">
                      <a16:creationId xmlns:a16="http://schemas.microsoft.com/office/drawing/2014/main" id="{763EDC92-1617-E9C1-5E72-DB520088B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61">
                  <a:extLst>
                    <a:ext uri="{FF2B5EF4-FFF2-40B4-BE49-F238E27FC236}">
                      <a16:creationId xmlns:a16="http://schemas.microsoft.com/office/drawing/2014/main" id="{A2EB9690-E8E5-FAF2-A7F5-9985307EAC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62">
                  <a:extLst>
                    <a:ext uri="{FF2B5EF4-FFF2-40B4-BE49-F238E27FC236}">
                      <a16:creationId xmlns:a16="http://schemas.microsoft.com/office/drawing/2014/main" id="{6B0EA0E8-E6CE-F93B-1FAD-49C5908F0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Line 263">
                  <a:extLst>
                    <a:ext uri="{FF2B5EF4-FFF2-40B4-BE49-F238E27FC236}">
                      <a16:creationId xmlns:a16="http://schemas.microsoft.com/office/drawing/2014/main" id="{E49D4351-564E-2E4C-8A18-4C0924C49E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Line 264">
                  <a:extLst>
                    <a:ext uri="{FF2B5EF4-FFF2-40B4-BE49-F238E27FC236}">
                      <a16:creationId xmlns:a16="http://schemas.microsoft.com/office/drawing/2014/main" id="{25376E2E-A99A-4E6A-5427-2E65E53A96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Line 265">
                  <a:extLst>
                    <a:ext uri="{FF2B5EF4-FFF2-40B4-BE49-F238E27FC236}">
                      <a16:creationId xmlns:a16="http://schemas.microsoft.com/office/drawing/2014/main" id="{CDA29090-2A95-993D-0FC4-6D33A907B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Line 266">
                  <a:extLst>
                    <a:ext uri="{FF2B5EF4-FFF2-40B4-BE49-F238E27FC236}">
                      <a16:creationId xmlns:a16="http://schemas.microsoft.com/office/drawing/2014/main" id="{55052AF3-7C27-2BDB-7EEC-AF8B9CEF0F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Line 267">
                  <a:extLst>
                    <a:ext uri="{FF2B5EF4-FFF2-40B4-BE49-F238E27FC236}">
                      <a16:creationId xmlns:a16="http://schemas.microsoft.com/office/drawing/2014/main" id="{079ABCA0-AE85-0F50-95E1-3A1895286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Line 268">
                  <a:extLst>
                    <a:ext uri="{FF2B5EF4-FFF2-40B4-BE49-F238E27FC236}">
                      <a16:creationId xmlns:a16="http://schemas.microsoft.com/office/drawing/2014/main" id="{C448A72D-2DAA-B3F7-CB1B-889D7F80C3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Line 269">
                  <a:extLst>
                    <a:ext uri="{FF2B5EF4-FFF2-40B4-BE49-F238E27FC236}">
                      <a16:creationId xmlns:a16="http://schemas.microsoft.com/office/drawing/2014/main" id="{34B76AC2-1F12-FE5B-891F-B4BF7080B3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Line 270">
                  <a:extLst>
                    <a:ext uri="{FF2B5EF4-FFF2-40B4-BE49-F238E27FC236}">
                      <a16:creationId xmlns:a16="http://schemas.microsoft.com/office/drawing/2014/main" id="{4668E735-8AF7-C996-51DA-0B987E80A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Line 271">
                  <a:extLst>
                    <a:ext uri="{FF2B5EF4-FFF2-40B4-BE49-F238E27FC236}">
                      <a16:creationId xmlns:a16="http://schemas.microsoft.com/office/drawing/2014/main" id="{E76AC29D-F0A8-B3E6-F372-9D0E1D933D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Line 272">
                  <a:extLst>
                    <a:ext uri="{FF2B5EF4-FFF2-40B4-BE49-F238E27FC236}">
                      <a16:creationId xmlns:a16="http://schemas.microsoft.com/office/drawing/2014/main" id="{6393E4EC-356A-83E8-55A8-D297C3A027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Line 273">
                  <a:extLst>
                    <a:ext uri="{FF2B5EF4-FFF2-40B4-BE49-F238E27FC236}">
                      <a16:creationId xmlns:a16="http://schemas.microsoft.com/office/drawing/2014/main" id="{D699F37D-CA6A-1580-A95E-A99D0D41F4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Line 274">
                  <a:extLst>
                    <a:ext uri="{FF2B5EF4-FFF2-40B4-BE49-F238E27FC236}">
                      <a16:creationId xmlns:a16="http://schemas.microsoft.com/office/drawing/2014/main" id="{1C0EB208-0C6C-D46A-A6D5-26D442C2EC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Line 275">
                  <a:extLst>
                    <a:ext uri="{FF2B5EF4-FFF2-40B4-BE49-F238E27FC236}">
                      <a16:creationId xmlns:a16="http://schemas.microsoft.com/office/drawing/2014/main" id="{6180D0DC-7FE0-22A7-EAE5-0241E3D9D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76">
                  <a:extLst>
                    <a:ext uri="{FF2B5EF4-FFF2-40B4-BE49-F238E27FC236}">
                      <a16:creationId xmlns:a16="http://schemas.microsoft.com/office/drawing/2014/main" id="{0D39624D-DC5D-9D37-98D9-78D9D09834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77">
                  <a:extLst>
                    <a:ext uri="{FF2B5EF4-FFF2-40B4-BE49-F238E27FC236}">
                      <a16:creationId xmlns:a16="http://schemas.microsoft.com/office/drawing/2014/main" id="{61327E8C-D034-2D4D-292C-7B4F5AAF0B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78">
                  <a:extLst>
                    <a:ext uri="{FF2B5EF4-FFF2-40B4-BE49-F238E27FC236}">
                      <a16:creationId xmlns:a16="http://schemas.microsoft.com/office/drawing/2014/main" id="{219C3239-4FCF-B3E0-B0E0-306CBA517D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79">
                  <a:extLst>
                    <a:ext uri="{FF2B5EF4-FFF2-40B4-BE49-F238E27FC236}">
                      <a16:creationId xmlns:a16="http://schemas.microsoft.com/office/drawing/2014/main" id="{409C9217-2DDE-7079-2891-ECF37237FB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80">
                  <a:extLst>
                    <a:ext uri="{FF2B5EF4-FFF2-40B4-BE49-F238E27FC236}">
                      <a16:creationId xmlns:a16="http://schemas.microsoft.com/office/drawing/2014/main" id="{00DEAF23-17A7-D275-6F85-D3F119373C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81">
                  <a:extLst>
                    <a:ext uri="{FF2B5EF4-FFF2-40B4-BE49-F238E27FC236}">
                      <a16:creationId xmlns:a16="http://schemas.microsoft.com/office/drawing/2014/main" id="{1A155897-034C-D5C8-4F41-99F867CB94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82">
                  <a:extLst>
                    <a:ext uri="{FF2B5EF4-FFF2-40B4-BE49-F238E27FC236}">
                      <a16:creationId xmlns:a16="http://schemas.microsoft.com/office/drawing/2014/main" id="{2861A66A-0DDD-FA6A-E57F-878B969A1A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83">
                  <a:extLst>
                    <a:ext uri="{FF2B5EF4-FFF2-40B4-BE49-F238E27FC236}">
                      <a16:creationId xmlns:a16="http://schemas.microsoft.com/office/drawing/2014/main" id="{85CBAB94-1D5E-3487-AF56-18848808A6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84">
                  <a:extLst>
                    <a:ext uri="{FF2B5EF4-FFF2-40B4-BE49-F238E27FC236}">
                      <a16:creationId xmlns:a16="http://schemas.microsoft.com/office/drawing/2014/main" id="{C39934D8-3E62-FB3D-DEFB-89D6D31ED4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85">
                  <a:extLst>
                    <a:ext uri="{FF2B5EF4-FFF2-40B4-BE49-F238E27FC236}">
                      <a16:creationId xmlns:a16="http://schemas.microsoft.com/office/drawing/2014/main" id="{07E6CA8B-C5DA-9E7F-97D5-3D820C5A0F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86">
                  <a:extLst>
                    <a:ext uri="{FF2B5EF4-FFF2-40B4-BE49-F238E27FC236}">
                      <a16:creationId xmlns:a16="http://schemas.microsoft.com/office/drawing/2014/main" id="{55DD7A0D-D5C2-9D18-DF63-335C946896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87">
                  <a:extLst>
                    <a:ext uri="{FF2B5EF4-FFF2-40B4-BE49-F238E27FC236}">
                      <a16:creationId xmlns:a16="http://schemas.microsoft.com/office/drawing/2014/main" id="{84999FF8-7A20-8F3B-2CA4-A14AD5122C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88">
                  <a:extLst>
                    <a:ext uri="{FF2B5EF4-FFF2-40B4-BE49-F238E27FC236}">
                      <a16:creationId xmlns:a16="http://schemas.microsoft.com/office/drawing/2014/main" id="{46482FA7-3396-66BB-4BEC-E5A6C84FDE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89">
                  <a:extLst>
                    <a:ext uri="{FF2B5EF4-FFF2-40B4-BE49-F238E27FC236}">
                      <a16:creationId xmlns:a16="http://schemas.microsoft.com/office/drawing/2014/main" id="{C365147D-7408-B01B-8286-2E9CFA7647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90">
                  <a:extLst>
                    <a:ext uri="{FF2B5EF4-FFF2-40B4-BE49-F238E27FC236}">
                      <a16:creationId xmlns:a16="http://schemas.microsoft.com/office/drawing/2014/main" id="{A804E000-1CAB-42CF-D198-B917DD2258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91">
                  <a:extLst>
                    <a:ext uri="{FF2B5EF4-FFF2-40B4-BE49-F238E27FC236}">
                      <a16:creationId xmlns:a16="http://schemas.microsoft.com/office/drawing/2014/main" id="{E6376066-096D-36A7-F4D6-C96C8A3D16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92">
                  <a:extLst>
                    <a:ext uri="{FF2B5EF4-FFF2-40B4-BE49-F238E27FC236}">
                      <a16:creationId xmlns:a16="http://schemas.microsoft.com/office/drawing/2014/main" id="{35E961AB-6230-EA02-417D-1128945AE1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93">
                  <a:extLst>
                    <a:ext uri="{FF2B5EF4-FFF2-40B4-BE49-F238E27FC236}">
                      <a16:creationId xmlns:a16="http://schemas.microsoft.com/office/drawing/2014/main" id="{B00C8456-0CBE-D309-2700-99F51C7AA0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94">
                  <a:extLst>
                    <a:ext uri="{FF2B5EF4-FFF2-40B4-BE49-F238E27FC236}">
                      <a16:creationId xmlns:a16="http://schemas.microsoft.com/office/drawing/2014/main" id="{328AB401-2993-FCB4-BB67-7419B776B7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95">
                  <a:extLst>
                    <a:ext uri="{FF2B5EF4-FFF2-40B4-BE49-F238E27FC236}">
                      <a16:creationId xmlns:a16="http://schemas.microsoft.com/office/drawing/2014/main" id="{301B583F-C47B-0B1A-C981-C0B2FABEE0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96">
                  <a:extLst>
                    <a:ext uri="{FF2B5EF4-FFF2-40B4-BE49-F238E27FC236}">
                      <a16:creationId xmlns:a16="http://schemas.microsoft.com/office/drawing/2014/main" id="{5A08E79F-C6AA-0EC3-072A-CB33EFF2FC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97">
                  <a:extLst>
                    <a:ext uri="{FF2B5EF4-FFF2-40B4-BE49-F238E27FC236}">
                      <a16:creationId xmlns:a16="http://schemas.microsoft.com/office/drawing/2014/main" id="{5E43635C-A86D-F80C-2E21-6C7DC93EEC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98">
                  <a:extLst>
                    <a:ext uri="{FF2B5EF4-FFF2-40B4-BE49-F238E27FC236}">
                      <a16:creationId xmlns:a16="http://schemas.microsoft.com/office/drawing/2014/main" id="{88866718-3F61-FC86-D788-7F31AD8FF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99">
                  <a:extLst>
                    <a:ext uri="{FF2B5EF4-FFF2-40B4-BE49-F238E27FC236}">
                      <a16:creationId xmlns:a16="http://schemas.microsoft.com/office/drawing/2014/main" id="{A1C86530-D7F3-CDA2-DDE1-BCA0B8E32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300">
                  <a:extLst>
                    <a:ext uri="{FF2B5EF4-FFF2-40B4-BE49-F238E27FC236}">
                      <a16:creationId xmlns:a16="http://schemas.microsoft.com/office/drawing/2014/main" id="{0EA28B6E-3D7D-77D9-20E0-828BA22D47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301">
                  <a:extLst>
                    <a:ext uri="{FF2B5EF4-FFF2-40B4-BE49-F238E27FC236}">
                      <a16:creationId xmlns:a16="http://schemas.microsoft.com/office/drawing/2014/main" id="{105BA9A3-9BEA-C297-6839-778D94927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302">
                  <a:extLst>
                    <a:ext uri="{FF2B5EF4-FFF2-40B4-BE49-F238E27FC236}">
                      <a16:creationId xmlns:a16="http://schemas.microsoft.com/office/drawing/2014/main" id="{8C679825-C476-8CD6-8450-CBE82E5606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303">
                  <a:extLst>
                    <a:ext uri="{FF2B5EF4-FFF2-40B4-BE49-F238E27FC236}">
                      <a16:creationId xmlns:a16="http://schemas.microsoft.com/office/drawing/2014/main" id="{1EFF9F93-69EA-9F76-2677-A5E14F7A1E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304">
                  <a:extLst>
                    <a:ext uri="{FF2B5EF4-FFF2-40B4-BE49-F238E27FC236}">
                      <a16:creationId xmlns:a16="http://schemas.microsoft.com/office/drawing/2014/main" id="{54F0D7DD-84FC-2D80-608F-D4E8DA560E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305">
                  <a:extLst>
                    <a:ext uri="{FF2B5EF4-FFF2-40B4-BE49-F238E27FC236}">
                      <a16:creationId xmlns:a16="http://schemas.microsoft.com/office/drawing/2014/main" id="{12A36674-6521-24E7-9295-9D8B8D47B4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306">
                  <a:extLst>
                    <a:ext uri="{FF2B5EF4-FFF2-40B4-BE49-F238E27FC236}">
                      <a16:creationId xmlns:a16="http://schemas.microsoft.com/office/drawing/2014/main" id="{E3D29C87-6D00-57F3-35ED-16D6D18A79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307">
                  <a:extLst>
                    <a:ext uri="{FF2B5EF4-FFF2-40B4-BE49-F238E27FC236}">
                      <a16:creationId xmlns:a16="http://schemas.microsoft.com/office/drawing/2014/main" id="{5D4C1258-AC7E-E6BF-8287-F643ED1975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308">
                  <a:extLst>
                    <a:ext uri="{FF2B5EF4-FFF2-40B4-BE49-F238E27FC236}">
                      <a16:creationId xmlns:a16="http://schemas.microsoft.com/office/drawing/2014/main" id="{B359D79B-B7D0-94F2-89AA-AEC953B8D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309">
                  <a:extLst>
                    <a:ext uri="{FF2B5EF4-FFF2-40B4-BE49-F238E27FC236}">
                      <a16:creationId xmlns:a16="http://schemas.microsoft.com/office/drawing/2014/main" id="{21A28523-69DB-66BE-E8AD-C282F2CBB3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310">
                  <a:extLst>
                    <a:ext uri="{FF2B5EF4-FFF2-40B4-BE49-F238E27FC236}">
                      <a16:creationId xmlns:a16="http://schemas.microsoft.com/office/drawing/2014/main" id="{57514BC4-B62A-B41B-40D8-6475340107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311">
                  <a:extLst>
                    <a:ext uri="{FF2B5EF4-FFF2-40B4-BE49-F238E27FC236}">
                      <a16:creationId xmlns:a16="http://schemas.microsoft.com/office/drawing/2014/main" id="{361B19F3-F69B-CF4A-6651-36049BC8A7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312">
                  <a:extLst>
                    <a:ext uri="{FF2B5EF4-FFF2-40B4-BE49-F238E27FC236}">
                      <a16:creationId xmlns:a16="http://schemas.microsoft.com/office/drawing/2014/main" id="{9831815B-E589-75F2-3B73-B6BC4C577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13">
                  <a:extLst>
                    <a:ext uri="{FF2B5EF4-FFF2-40B4-BE49-F238E27FC236}">
                      <a16:creationId xmlns:a16="http://schemas.microsoft.com/office/drawing/2014/main" id="{E13DD24F-B242-2416-6B22-752A352FB7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14">
                  <a:extLst>
                    <a:ext uri="{FF2B5EF4-FFF2-40B4-BE49-F238E27FC236}">
                      <a16:creationId xmlns:a16="http://schemas.microsoft.com/office/drawing/2014/main" id="{72EE1702-D019-DFAB-1C48-52E2AA216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15">
                  <a:extLst>
                    <a:ext uri="{FF2B5EF4-FFF2-40B4-BE49-F238E27FC236}">
                      <a16:creationId xmlns:a16="http://schemas.microsoft.com/office/drawing/2014/main" id="{9280318F-43B0-690E-D012-D2D6B993AE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16">
                  <a:extLst>
                    <a:ext uri="{FF2B5EF4-FFF2-40B4-BE49-F238E27FC236}">
                      <a16:creationId xmlns:a16="http://schemas.microsoft.com/office/drawing/2014/main" id="{67BFE9B7-7725-CC34-9E38-96B2E844D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17">
                  <a:extLst>
                    <a:ext uri="{FF2B5EF4-FFF2-40B4-BE49-F238E27FC236}">
                      <a16:creationId xmlns:a16="http://schemas.microsoft.com/office/drawing/2014/main" id="{3CE2E8CE-A81D-C759-B65B-86B123C4C2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18">
                  <a:extLst>
                    <a:ext uri="{FF2B5EF4-FFF2-40B4-BE49-F238E27FC236}">
                      <a16:creationId xmlns:a16="http://schemas.microsoft.com/office/drawing/2014/main" id="{ED5F4730-BDCA-06E1-2817-F3D51635FE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19">
                  <a:extLst>
                    <a:ext uri="{FF2B5EF4-FFF2-40B4-BE49-F238E27FC236}">
                      <a16:creationId xmlns:a16="http://schemas.microsoft.com/office/drawing/2014/main" id="{6E679C83-F41E-DF6B-3790-037455658A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20">
                  <a:extLst>
                    <a:ext uri="{FF2B5EF4-FFF2-40B4-BE49-F238E27FC236}">
                      <a16:creationId xmlns:a16="http://schemas.microsoft.com/office/drawing/2014/main" id="{D336F1CC-3132-FAED-61F1-03BE05AB82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21">
                  <a:extLst>
                    <a:ext uri="{FF2B5EF4-FFF2-40B4-BE49-F238E27FC236}">
                      <a16:creationId xmlns:a16="http://schemas.microsoft.com/office/drawing/2014/main" id="{551C0C04-A990-6FCF-1806-7D40F45001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22">
                  <a:extLst>
                    <a:ext uri="{FF2B5EF4-FFF2-40B4-BE49-F238E27FC236}">
                      <a16:creationId xmlns:a16="http://schemas.microsoft.com/office/drawing/2014/main" id="{E8A58A2C-2D6F-9815-5842-1C08C2B5DA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23">
                  <a:extLst>
                    <a:ext uri="{FF2B5EF4-FFF2-40B4-BE49-F238E27FC236}">
                      <a16:creationId xmlns:a16="http://schemas.microsoft.com/office/drawing/2014/main" id="{BC8C58F1-02D3-5CB7-3262-2B53B26DA8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24">
                  <a:extLst>
                    <a:ext uri="{FF2B5EF4-FFF2-40B4-BE49-F238E27FC236}">
                      <a16:creationId xmlns:a16="http://schemas.microsoft.com/office/drawing/2014/main" id="{FE1922E7-4B5C-B40F-2970-C70EE64D8B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Freeform 325">
                  <a:extLst>
                    <a:ext uri="{FF2B5EF4-FFF2-40B4-BE49-F238E27FC236}">
                      <a16:creationId xmlns:a16="http://schemas.microsoft.com/office/drawing/2014/main" id="{C7DE6BF3-B004-46F9-7EAF-3414649F2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Freeform 326">
                  <a:extLst>
                    <a:ext uri="{FF2B5EF4-FFF2-40B4-BE49-F238E27FC236}">
                      <a16:creationId xmlns:a16="http://schemas.microsoft.com/office/drawing/2014/main" id="{84F3E1BA-0EA3-76B1-C3F2-39F3E431A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Freeform 327">
                  <a:extLst>
                    <a:ext uri="{FF2B5EF4-FFF2-40B4-BE49-F238E27FC236}">
                      <a16:creationId xmlns:a16="http://schemas.microsoft.com/office/drawing/2014/main" id="{6CC3F530-E9D9-9E22-01CD-2F92FEC3E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Freeform 328">
                  <a:extLst>
                    <a:ext uri="{FF2B5EF4-FFF2-40B4-BE49-F238E27FC236}">
                      <a16:creationId xmlns:a16="http://schemas.microsoft.com/office/drawing/2014/main" id="{FE270E24-6A53-8524-75B9-714E3B4C3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Freeform 329">
                  <a:extLst>
                    <a:ext uri="{FF2B5EF4-FFF2-40B4-BE49-F238E27FC236}">
                      <a16:creationId xmlns:a16="http://schemas.microsoft.com/office/drawing/2014/main" id="{DA97A522-5079-AC68-4420-0DEBA21C71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Freeform 330">
                  <a:extLst>
                    <a:ext uri="{FF2B5EF4-FFF2-40B4-BE49-F238E27FC236}">
                      <a16:creationId xmlns:a16="http://schemas.microsoft.com/office/drawing/2014/main" id="{56882F07-52E7-B900-311A-4EC5234DE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Freeform 331">
                  <a:extLst>
                    <a:ext uri="{FF2B5EF4-FFF2-40B4-BE49-F238E27FC236}">
                      <a16:creationId xmlns:a16="http://schemas.microsoft.com/office/drawing/2014/main" id="{F0FA140B-C52A-AF49-8D2D-83BC6AC3C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Freeform 332">
                  <a:extLst>
                    <a:ext uri="{FF2B5EF4-FFF2-40B4-BE49-F238E27FC236}">
                      <a16:creationId xmlns:a16="http://schemas.microsoft.com/office/drawing/2014/main" id="{0277D10A-A2FE-DD7C-A589-9E7E23E31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Freeform 333">
                  <a:extLst>
                    <a:ext uri="{FF2B5EF4-FFF2-40B4-BE49-F238E27FC236}">
                      <a16:creationId xmlns:a16="http://schemas.microsoft.com/office/drawing/2014/main" id="{224C406B-D065-A249-AD72-FEC5A7AE7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Freeform 334">
                  <a:extLst>
                    <a:ext uri="{FF2B5EF4-FFF2-40B4-BE49-F238E27FC236}">
                      <a16:creationId xmlns:a16="http://schemas.microsoft.com/office/drawing/2014/main" id="{38B712BF-E751-1B90-C74C-7D71FF501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Freeform 335">
                  <a:extLst>
                    <a:ext uri="{FF2B5EF4-FFF2-40B4-BE49-F238E27FC236}">
                      <a16:creationId xmlns:a16="http://schemas.microsoft.com/office/drawing/2014/main" id="{46739D3C-4F89-A64B-370F-27C8528D0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Freeform 336">
                  <a:extLst>
                    <a:ext uri="{FF2B5EF4-FFF2-40B4-BE49-F238E27FC236}">
                      <a16:creationId xmlns:a16="http://schemas.microsoft.com/office/drawing/2014/main" id="{B027156C-9BA4-46C4-A550-B0D4A0F38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Freeform 337">
                  <a:extLst>
                    <a:ext uri="{FF2B5EF4-FFF2-40B4-BE49-F238E27FC236}">
                      <a16:creationId xmlns:a16="http://schemas.microsoft.com/office/drawing/2014/main" id="{4D4F034A-4A82-104C-92E9-C15A91EB6E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38">
                  <a:extLst>
                    <a:ext uri="{FF2B5EF4-FFF2-40B4-BE49-F238E27FC236}">
                      <a16:creationId xmlns:a16="http://schemas.microsoft.com/office/drawing/2014/main" id="{352C871E-B8D2-FC9D-128A-2C932562C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39">
                  <a:extLst>
                    <a:ext uri="{FF2B5EF4-FFF2-40B4-BE49-F238E27FC236}">
                      <a16:creationId xmlns:a16="http://schemas.microsoft.com/office/drawing/2014/main" id="{75AEE1A1-5D9E-0E57-B15A-D16F6BB73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40">
                  <a:extLst>
                    <a:ext uri="{FF2B5EF4-FFF2-40B4-BE49-F238E27FC236}">
                      <a16:creationId xmlns:a16="http://schemas.microsoft.com/office/drawing/2014/main" id="{FB905D36-B793-6295-ECF9-6B6F45619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41">
                  <a:extLst>
                    <a:ext uri="{FF2B5EF4-FFF2-40B4-BE49-F238E27FC236}">
                      <a16:creationId xmlns:a16="http://schemas.microsoft.com/office/drawing/2014/main" id="{4ED07A17-B050-7552-0A65-213DCEBD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42">
                  <a:extLst>
                    <a:ext uri="{FF2B5EF4-FFF2-40B4-BE49-F238E27FC236}">
                      <a16:creationId xmlns:a16="http://schemas.microsoft.com/office/drawing/2014/main" id="{4462385E-6A9F-70D7-D9F4-1AC7AA3AE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43">
                  <a:extLst>
                    <a:ext uri="{FF2B5EF4-FFF2-40B4-BE49-F238E27FC236}">
                      <a16:creationId xmlns:a16="http://schemas.microsoft.com/office/drawing/2014/main" id="{E180ECBE-6078-FCCF-208C-20125D7BE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44">
                  <a:extLst>
                    <a:ext uri="{FF2B5EF4-FFF2-40B4-BE49-F238E27FC236}">
                      <a16:creationId xmlns:a16="http://schemas.microsoft.com/office/drawing/2014/main" id="{332DB86A-1BEB-1EA5-F310-4C8520D83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45">
                  <a:extLst>
                    <a:ext uri="{FF2B5EF4-FFF2-40B4-BE49-F238E27FC236}">
                      <a16:creationId xmlns:a16="http://schemas.microsoft.com/office/drawing/2014/main" id="{A5BE3E58-6BF7-5B84-E8CA-698F4DACA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46">
                  <a:extLst>
                    <a:ext uri="{FF2B5EF4-FFF2-40B4-BE49-F238E27FC236}">
                      <a16:creationId xmlns:a16="http://schemas.microsoft.com/office/drawing/2014/main" id="{6016B867-506D-BAA7-0782-A3B70ED33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47">
                  <a:extLst>
                    <a:ext uri="{FF2B5EF4-FFF2-40B4-BE49-F238E27FC236}">
                      <a16:creationId xmlns:a16="http://schemas.microsoft.com/office/drawing/2014/main" id="{60BC74A6-2F9A-4F0E-1A0B-5ECA7959A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48">
                  <a:extLst>
                    <a:ext uri="{FF2B5EF4-FFF2-40B4-BE49-F238E27FC236}">
                      <a16:creationId xmlns:a16="http://schemas.microsoft.com/office/drawing/2014/main" id="{799824BD-EB8F-9B9A-9869-D6A6DD32DE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49">
                  <a:extLst>
                    <a:ext uri="{FF2B5EF4-FFF2-40B4-BE49-F238E27FC236}">
                      <a16:creationId xmlns:a16="http://schemas.microsoft.com/office/drawing/2014/main" id="{0CE86275-05B6-116E-8707-C4718AED5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50">
                  <a:extLst>
                    <a:ext uri="{FF2B5EF4-FFF2-40B4-BE49-F238E27FC236}">
                      <a16:creationId xmlns:a16="http://schemas.microsoft.com/office/drawing/2014/main" id="{613BCD23-2270-0824-C821-D20197B76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51">
                  <a:extLst>
                    <a:ext uri="{FF2B5EF4-FFF2-40B4-BE49-F238E27FC236}">
                      <a16:creationId xmlns:a16="http://schemas.microsoft.com/office/drawing/2014/main" id="{3C8A33DD-F721-5904-9E36-BD6536AC4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52">
                  <a:extLst>
                    <a:ext uri="{FF2B5EF4-FFF2-40B4-BE49-F238E27FC236}">
                      <a16:creationId xmlns:a16="http://schemas.microsoft.com/office/drawing/2014/main" id="{457B53EE-5BB6-C0FB-94D9-BD27FB7AC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53">
                  <a:extLst>
                    <a:ext uri="{FF2B5EF4-FFF2-40B4-BE49-F238E27FC236}">
                      <a16:creationId xmlns:a16="http://schemas.microsoft.com/office/drawing/2014/main" id="{5700C4B7-F3A8-4298-379C-2BB0E078F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54">
                  <a:extLst>
                    <a:ext uri="{FF2B5EF4-FFF2-40B4-BE49-F238E27FC236}">
                      <a16:creationId xmlns:a16="http://schemas.microsoft.com/office/drawing/2014/main" id="{03315AB0-0329-1349-4C0D-68FE67655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55">
                  <a:extLst>
                    <a:ext uri="{FF2B5EF4-FFF2-40B4-BE49-F238E27FC236}">
                      <a16:creationId xmlns:a16="http://schemas.microsoft.com/office/drawing/2014/main" id="{A143D3CB-60F3-651D-04F2-D0E0F0286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56">
                  <a:extLst>
                    <a:ext uri="{FF2B5EF4-FFF2-40B4-BE49-F238E27FC236}">
                      <a16:creationId xmlns:a16="http://schemas.microsoft.com/office/drawing/2014/main" id="{FF408935-3FF0-9345-ADD7-B491ED3413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57">
                  <a:extLst>
                    <a:ext uri="{FF2B5EF4-FFF2-40B4-BE49-F238E27FC236}">
                      <a16:creationId xmlns:a16="http://schemas.microsoft.com/office/drawing/2014/main" id="{21E39342-1995-DF27-7942-13CD858BB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58">
                  <a:extLst>
                    <a:ext uri="{FF2B5EF4-FFF2-40B4-BE49-F238E27FC236}">
                      <a16:creationId xmlns:a16="http://schemas.microsoft.com/office/drawing/2014/main" id="{668F7A5F-6AA2-5C9B-5CC7-359CD0C9E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59">
                  <a:extLst>
                    <a:ext uri="{FF2B5EF4-FFF2-40B4-BE49-F238E27FC236}">
                      <a16:creationId xmlns:a16="http://schemas.microsoft.com/office/drawing/2014/main" id="{E6B7C651-80A8-4080-5DC8-D463A7042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60">
                  <a:extLst>
                    <a:ext uri="{FF2B5EF4-FFF2-40B4-BE49-F238E27FC236}">
                      <a16:creationId xmlns:a16="http://schemas.microsoft.com/office/drawing/2014/main" id="{BF2576C7-1B45-3725-B119-BA244D977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61">
                  <a:extLst>
                    <a:ext uri="{FF2B5EF4-FFF2-40B4-BE49-F238E27FC236}">
                      <a16:creationId xmlns:a16="http://schemas.microsoft.com/office/drawing/2014/main" id="{4DA15F49-0306-E688-C24F-2B27E0912C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62">
                  <a:extLst>
                    <a:ext uri="{FF2B5EF4-FFF2-40B4-BE49-F238E27FC236}">
                      <a16:creationId xmlns:a16="http://schemas.microsoft.com/office/drawing/2014/main" id="{75405344-ECC6-761A-FBD4-0E6FD107F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63">
                  <a:extLst>
                    <a:ext uri="{FF2B5EF4-FFF2-40B4-BE49-F238E27FC236}">
                      <a16:creationId xmlns:a16="http://schemas.microsoft.com/office/drawing/2014/main" id="{61A54D92-D5B1-ED4A-BCC9-4364831BA6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64">
                  <a:extLst>
                    <a:ext uri="{FF2B5EF4-FFF2-40B4-BE49-F238E27FC236}">
                      <a16:creationId xmlns:a16="http://schemas.microsoft.com/office/drawing/2014/main" id="{FF1D15AA-2CD7-E222-F8A8-02D23BD18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65">
                  <a:extLst>
                    <a:ext uri="{FF2B5EF4-FFF2-40B4-BE49-F238E27FC236}">
                      <a16:creationId xmlns:a16="http://schemas.microsoft.com/office/drawing/2014/main" id="{4348AB4C-7640-3643-969D-541FAD863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66">
                  <a:extLst>
                    <a:ext uri="{FF2B5EF4-FFF2-40B4-BE49-F238E27FC236}">
                      <a16:creationId xmlns:a16="http://schemas.microsoft.com/office/drawing/2014/main" id="{B9328407-3203-5D68-9608-B6632CE82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67">
                  <a:extLst>
                    <a:ext uri="{FF2B5EF4-FFF2-40B4-BE49-F238E27FC236}">
                      <a16:creationId xmlns:a16="http://schemas.microsoft.com/office/drawing/2014/main" id="{CA9E1F9A-848A-9531-62B6-DB5D93C31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68">
                  <a:extLst>
                    <a:ext uri="{FF2B5EF4-FFF2-40B4-BE49-F238E27FC236}">
                      <a16:creationId xmlns:a16="http://schemas.microsoft.com/office/drawing/2014/main" id="{9EEB3951-FCCB-382C-FD5D-02E3A3C7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69">
                  <a:extLst>
                    <a:ext uri="{FF2B5EF4-FFF2-40B4-BE49-F238E27FC236}">
                      <a16:creationId xmlns:a16="http://schemas.microsoft.com/office/drawing/2014/main" id="{4674FE32-7E27-DEDA-98D4-E57D04784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70">
                  <a:extLst>
                    <a:ext uri="{FF2B5EF4-FFF2-40B4-BE49-F238E27FC236}">
                      <a16:creationId xmlns:a16="http://schemas.microsoft.com/office/drawing/2014/main" id="{2E9C5478-C67E-F2D9-204F-8BE42E298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71">
                  <a:extLst>
                    <a:ext uri="{FF2B5EF4-FFF2-40B4-BE49-F238E27FC236}">
                      <a16:creationId xmlns:a16="http://schemas.microsoft.com/office/drawing/2014/main" id="{D6D0B7AD-A389-2BD0-E894-C2ECD0C72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72">
                  <a:extLst>
                    <a:ext uri="{FF2B5EF4-FFF2-40B4-BE49-F238E27FC236}">
                      <a16:creationId xmlns:a16="http://schemas.microsoft.com/office/drawing/2014/main" id="{D78EA0F9-DB29-D2E6-1528-3D0D1F09E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73">
                  <a:extLst>
                    <a:ext uri="{FF2B5EF4-FFF2-40B4-BE49-F238E27FC236}">
                      <a16:creationId xmlns:a16="http://schemas.microsoft.com/office/drawing/2014/main" id="{D5FAF630-5CB6-C66D-40BD-CC4D666B1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74">
                  <a:extLst>
                    <a:ext uri="{FF2B5EF4-FFF2-40B4-BE49-F238E27FC236}">
                      <a16:creationId xmlns:a16="http://schemas.microsoft.com/office/drawing/2014/main" id="{9BA75D28-5B72-9BBA-F646-8B8359C0B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75">
                  <a:extLst>
                    <a:ext uri="{FF2B5EF4-FFF2-40B4-BE49-F238E27FC236}">
                      <a16:creationId xmlns:a16="http://schemas.microsoft.com/office/drawing/2014/main" id="{E91B9EDC-08F1-9055-9FAD-1B88EA9D7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76">
                  <a:extLst>
                    <a:ext uri="{FF2B5EF4-FFF2-40B4-BE49-F238E27FC236}">
                      <a16:creationId xmlns:a16="http://schemas.microsoft.com/office/drawing/2014/main" id="{E79879A7-E46D-1742-8C3D-D95FA6941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77">
                  <a:extLst>
                    <a:ext uri="{FF2B5EF4-FFF2-40B4-BE49-F238E27FC236}">
                      <a16:creationId xmlns:a16="http://schemas.microsoft.com/office/drawing/2014/main" id="{5B69AE9B-443F-5B65-E355-99ED1D77E1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78">
                  <a:extLst>
                    <a:ext uri="{FF2B5EF4-FFF2-40B4-BE49-F238E27FC236}">
                      <a16:creationId xmlns:a16="http://schemas.microsoft.com/office/drawing/2014/main" id="{BA1189CB-5BE9-5637-59A5-02DA90B07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79">
                  <a:extLst>
                    <a:ext uri="{FF2B5EF4-FFF2-40B4-BE49-F238E27FC236}">
                      <a16:creationId xmlns:a16="http://schemas.microsoft.com/office/drawing/2014/main" id="{62CF21DF-EEBB-1F25-163E-BC946AED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80">
                  <a:extLst>
                    <a:ext uri="{FF2B5EF4-FFF2-40B4-BE49-F238E27FC236}">
                      <a16:creationId xmlns:a16="http://schemas.microsoft.com/office/drawing/2014/main" id="{F29AB2D5-2B56-48EF-3D47-8DE7B13BC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81">
                  <a:extLst>
                    <a:ext uri="{FF2B5EF4-FFF2-40B4-BE49-F238E27FC236}">
                      <a16:creationId xmlns:a16="http://schemas.microsoft.com/office/drawing/2014/main" id="{65318643-402D-DF16-3AE0-DCA1F156B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82">
                  <a:extLst>
                    <a:ext uri="{FF2B5EF4-FFF2-40B4-BE49-F238E27FC236}">
                      <a16:creationId xmlns:a16="http://schemas.microsoft.com/office/drawing/2014/main" id="{C960B7CE-5574-A8C6-0D3B-1CEBD376F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83">
                  <a:extLst>
                    <a:ext uri="{FF2B5EF4-FFF2-40B4-BE49-F238E27FC236}">
                      <a16:creationId xmlns:a16="http://schemas.microsoft.com/office/drawing/2014/main" id="{B031A444-5B91-646F-7E70-26D14C246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84">
                  <a:extLst>
                    <a:ext uri="{FF2B5EF4-FFF2-40B4-BE49-F238E27FC236}">
                      <a16:creationId xmlns:a16="http://schemas.microsoft.com/office/drawing/2014/main" id="{1E37D75B-B79D-B450-15DA-34921BC93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85">
                  <a:extLst>
                    <a:ext uri="{FF2B5EF4-FFF2-40B4-BE49-F238E27FC236}">
                      <a16:creationId xmlns:a16="http://schemas.microsoft.com/office/drawing/2014/main" id="{A0A8BEA8-AC7A-D2D3-D6F3-2B1400D6F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86">
                  <a:extLst>
                    <a:ext uri="{FF2B5EF4-FFF2-40B4-BE49-F238E27FC236}">
                      <a16:creationId xmlns:a16="http://schemas.microsoft.com/office/drawing/2014/main" id="{A3133B5F-DE32-AC8F-9FCA-141BB9A69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87">
                  <a:extLst>
                    <a:ext uri="{FF2B5EF4-FFF2-40B4-BE49-F238E27FC236}">
                      <a16:creationId xmlns:a16="http://schemas.microsoft.com/office/drawing/2014/main" id="{E9617BD6-A087-5987-2CB8-2E7A524F4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88">
                  <a:extLst>
                    <a:ext uri="{FF2B5EF4-FFF2-40B4-BE49-F238E27FC236}">
                      <a16:creationId xmlns:a16="http://schemas.microsoft.com/office/drawing/2014/main" id="{4F52EF47-CEB6-E916-A4E0-32E9E1BF2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89">
                  <a:extLst>
                    <a:ext uri="{FF2B5EF4-FFF2-40B4-BE49-F238E27FC236}">
                      <a16:creationId xmlns:a16="http://schemas.microsoft.com/office/drawing/2014/main" id="{FCC21569-C5C8-C196-C725-AEDE138B6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90">
                  <a:extLst>
                    <a:ext uri="{FF2B5EF4-FFF2-40B4-BE49-F238E27FC236}">
                      <a16:creationId xmlns:a16="http://schemas.microsoft.com/office/drawing/2014/main" id="{74A7541E-8EA9-B58E-2178-735D8E1D1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91">
                  <a:extLst>
                    <a:ext uri="{FF2B5EF4-FFF2-40B4-BE49-F238E27FC236}">
                      <a16:creationId xmlns:a16="http://schemas.microsoft.com/office/drawing/2014/main" id="{2941FE05-C0E5-75DD-5D43-D3DAEC905F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92">
                  <a:extLst>
                    <a:ext uri="{FF2B5EF4-FFF2-40B4-BE49-F238E27FC236}">
                      <a16:creationId xmlns:a16="http://schemas.microsoft.com/office/drawing/2014/main" id="{EEA610E6-9F5B-AD14-8E1F-36AE1198D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93">
                  <a:extLst>
                    <a:ext uri="{FF2B5EF4-FFF2-40B4-BE49-F238E27FC236}">
                      <a16:creationId xmlns:a16="http://schemas.microsoft.com/office/drawing/2014/main" id="{B84D6677-6B97-5319-A6E8-5428BA95B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94">
                  <a:extLst>
                    <a:ext uri="{FF2B5EF4-FFF2-40B4-BE49-F238E27FC236}">
                      <a16:creationId xmlns:a16="http://schemas.microsoft.com/office/drawing/2014/main" id="{00FB15E7-3E2A-C79D-E9FB-84FF563B2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95">
                  <a:extLst>
                    <a:ext uri="{FF2B5EF4-FFF2-40B4-BE49-F238E27FC236}">
                      <a16:creationId xmlns:a16="http://schemas.microsoft.com/office/drawing/2014/main" id="{2FFDC100-5966-09ED-66C0-FBF147BD6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96">
                  <a:extLst>
                    <a:ext uri="{FF2B5EF4-FFF2-40B4-BE49-F238E27FC236}">
                      <a16:creationId xmlns:a16="http://schemas.microsoft.com/office/drawing/2014/main" id="{C513B134-2865-083E-EAD9-1793133E8F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97">
                  <a:extLst>
                    <a:ext uri="{FF2B5EF4-FFF2-40B4-BE49-F238E27FC236}">
                      <a16:creationId xmlns:a16="http://schemas.microsoft.com/office/drawing/2014/main" id="{EAD0A39F-0779-49B9-22FC-8327D9C7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98">
                  <a:extLst>
                    <a:ext uri="{FF2B5EF4-FFF2-40B4-BE49-F238E27FC236}">
                      <a16:creationId xmlns:a16="http://schemas.microsoft.com/office/drawing/2014/main" id="{1FFB6AF8-442D-C076-2CA2-6D16C5B24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99">
                  <a:extLst>
                    <a:ext uri="{FF2B5EF4-FFF2-40B4-BE49-F238E27FC236}">
                      <a16:creationId xmlns:a16="http://schemas.microsoft.com/office/drawing/2014/main" id="{CF417E8F-7571-5F46-DA12-23A0E4E0F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400">
                  <a:extLst>
                    <a:ext uri="{FF2B5EF4-FFF2-40B4-BE49-F238E27FC236}">
                      <a16:creationId xmlns:a16="http://schemas.microsoft.com/office/drawing/2014/main" id="{FCED37D0-4478-435F-6FDD-013E2E864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401">
                  <a:extLst>
                    <a:ext uri="{FF2B5EF4-FFF2-40B4-BE49-F238E27FC236}">
                      <a16:creationId xmlns:a16="http://schemas.microsoft.com/office/drawing/2014/main" id="{E5B4B875-642E-F384-91B4-F8C5129D9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402">
                  <a:extLst>
                    <a:ext uri="{FF2B5EF4-FFF2-40B4-BE49-F238E27FC236}">
                      <a16:creationId xmlns:a16="http://schemas.microsoft.com/office/drawing/2014/main" id="{570ADDBB-2BB2-EE8A-AAFD-9BFD0915F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403">
                  <a:extLst>
                    <a:ext uri="{FF2B5EF4-FFF2-40B4-BE49-F238E27FC236}">
                      <a16:creationId xmlns:a16="http://schemas.microsoft.com/office/drawing/2014/main" id="{CBCE3227-A561-EEE6-F345-A79C4C888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404">
                  <a:extLst>
                    <a:ext uri="{FF2B5EF4-FFF2-40B4-BE49-F238E27FC236}">
                      <a16:creationId xmlns:a16="http://schemas.microsoft.com/office/drawing/2014/main" id="{BC8E4319-7F41-889C-71E4-C93B35E77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6" name="Group 405">
                <a:extLst>
                  <a:ext uri="{FF2B5EF4-FFF2-40B4-BE49-F238E27FC236}">
                    <a16:creationId xmlns:a16="http://schemas.microsoft.com/office/drawing/2014/main" id="{8016B9CD-25B4-B118-770D-A8777E8C3D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50" name="Freeform 406">
                  <a:extLst>
                    <a:ext uri="{FF2B5EF4-FFF2-40B4-BE49-F238E27FC236}">
                      <a16:creationId xmlns:a16="http://schemas.microsoft.com/office/drawing/2014/main" id="{4EB2D757-A7AB-6BC0-007E-54357421A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407">
                  <a:extLst>
                    <a:ext uri="{FF2B5EF4-FFF2-40B4-BE49-F238E27FC236}">
                      <a16:creationId xmlns:a16="http://schemas.microsoft.com/office/drawing/2014/main" id="{A4445C16-4160-3E02-23D3-A077662BB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2" name="Freeform 408">
                  <a:extLst>
                    <a:ext uri="{FF2B5EF4-FFF2-40B4-BE49-F238E27FC236}">
                      <a16:creationId xmlns:a16="http://schemas.microsoft.com/office/drawing/2014/main" id="{A3B6051D-2FD8-7317-D8C7-70BEA98F44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409">
                  <a:extLst>
                    <a:ext uri="{FF2B5EF4-FFF2-40B4-BE49-F238E27FC236}">
                      <a16:creationId xmlns:a16="http://schemas.microsoft.com/office/drawing/2014/main" id="{62FDE3E9-D077-D203-77F4-93CB5B38B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4" name="Freeform 410">
                  <a:extLst>
                    <a:ext uri="{FF2B5EF4-FFF2-40B4-BE49-F238E27FC236}">
                      <a16:creationId xmlns:a16="http://schemas.microsoft.com/office/drawing/2014/main" id="{FF88C961-B15B-CDE0-557A-FA8F26F89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411">
                  <a:extLst>
                    <a:ext uri="{FF2B5EF4-FFF2-40B4-BE49-F238E27FC236}">
                      <a16:creationId xmlns:a16="http://schemas.microsoft.com/office/drawing/2014/main" id="{4A4848E4-52FD-5055-7090-87304869B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412">
                  <a:extLst>
                    <a:ext uri="{FF2B5EF4-FFF2-40B4-BE49-F238E27FC236}">
                      <a16:creationId xmlns:a16="http://schemas.microsoft.com/office/drawing/2014/main" id="{62962985-B6EB-6FDD-1279-107D22AD7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413">
                  <a:extLst>
                    <a:ext uri="{FF2B5EF4-FFF2-40B4-BE49-F238E27FC236}">
                      <a16:creationId xmlns:a16="http://schemas.microsoft.com/office/drawing/2014/main" id="{7BCA1F4D-F3D0-C10C-34C0-B744355F7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414">
                  <a:extLst>
                    <a:ext uri="{FF2B5EF4-FFF2-40B4-BE49-F238E27FC236}">
                      <a16:creationId xmlns:a16="http://schemas.microsoft.com/office/drawing/2014/main" id="{5C2934C3-35EB-5208-AFAF-7B58C112F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415">
                  <a:extLst>
                    <a:ext uri="{FF2B5EF4-FFF2-40B4-BE49-F238E27FC236}">
                      <a16:creationId xmlns:a16="http://schemas.microsoft.com/office/drawing/2014/main" id="{870014E5-EE0E-31DE-4DD2-C90936A661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416">
                  <a:extLst>
                    <a:ext uri="{FF2B5EF4-FFF2-40B4-BE49-F238E27FC236}">
                      <a16:creationId xmlns:a16="http://schemas.microsoft.com/office/drawing/2014/main" id="{6A73F882-6523-7407-5D98-9E04B1397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417">
                  <a:extLst>
                    <a:ext uri="{FF2B5EF4-FFF2-40B4-BE49-F238E27FC236}">
                      <a16:creationId xmlns:a16="http://schemas.microsoft.com/office/drawing/2014/main" id="{52C3F88A-970C-D635-E4D0-7982C0170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418">
                  <a:extLst>
                    <a:ext uri="{FF2B5EF4-FFF2-40B4-BE49-F238E27FC236}">
                      <a16:creationId xmlns:a16="http://schemas.microsoft.com/office/drawing/2014/main" id="{31C6EA6F-155C-4388-D167-8534FC3E4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3" name="Freeform 419">
                  <a:extLst>
                    <a:ext uri="{FF2B5EF4-FFF2-40B4-BE49-F238E27FC236}">
                      <a16:creationId xmlns:a16="http://schemas.microsoft.com/office/drawing/2014/main" id="{0F76041C-FC1F-2396-1A4D-AFBA8292B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20">
                  <a:extLst>
                    <a:ext uri="{FF2B5EF4-FFF2-40B4-BE49-F238E27FC236}">
                      <a16:creationId xmlns:a16="http://schemas.microsoft.com/office/drawing/2014/main" id="{20486921-ABB4-211D-3639-542CA48EA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21">
                  <a:extLst>
                    <a:ext uri="{FF2B5EF4-FFF2-40B4-BE49-F238E27FC236}">
                      <a16:creationId xmlns:a16="http://schemas.microsoft.com/office/drawing/2014/main" id="{1CA38796-C033-7FAA-82C5-32E74A4B4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22">
                  <a:extLst>
                    <a:ext uri="{FF2B5EF4-FFF2-40B4-BE49-F238E27FC236}">
                      <a16:creationId xmlns:a16="http://schemas.microsoft.com/office/drawing/2014/main" id="{006C3351-A2DB-C59F-A818-1B646F1AF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23">
                  <a:extLst>
                    <a:ext uri="{FF2B5EF4-FFF2-40B4-BE49-F238E27FC236}">
                      <a16:creationId xmlns:a16="http://schemas.microsoft.com/office/drawing/2014/main" id="{E6FA99FB-323E-F321-D7DC-E9E9E9E7E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24">
                  <a:extLst>
                    <a:ext uri="{FF2B5EF4-FFF2-40B4-BE49-F238E27FC236}">
                      <a16:creationId xmlns:a16="http://schemas.microsoft.com/office/drawing/2014/main" id="{EA5AFE6B-9B05-F99E-FD8A-02EA83FC4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25">
                  <a:extLst>
                    <a:ext uri="{FF2B5EF4-FFF2-40B4-BE49-F238E27FC236}">
                      <a16:creationId xmlns:a16="http://schemas.microsoft.com/office/drawing/2014/main" id="{767DE21E-A1EA-6289-8256-8B0A74673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26">
                  <a:extLst>
                    <a:ext uri="{FF2B5EF4-FFF2-40B4-BE49-F238E27FC236}">
                      <a16:creationId xmlns:a16="http://schemas.microsoft.com/office/drawing/2014/main" id="{DF5E8411-A226-C4AC-1AAC-54FAD5C3B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27">
                  <a:extLst>
                    <a:ext uri="{FF2B5EF4-FFF2-40B4-BE49-F238E27FC236}">
                      <a16:creationId xmlns:a16="http://schemas.microsoft.com/office/drawing/2014/main" id="{25A6459C-4F30-C296-5E26-6DAFED223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28">
                  <a:extLst>
                    <a:ext uri="{FF2B5EF4-FFF2-40B4-BE49-F238E27FC236}">
                      <a16:creationId xmlns:a16="http://schemas.microsoft.com/office/drawing/2014/main" id="{9C994DDE-0E33-7799-3B29-17F8675E3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29">
                  <a:extLst>
                    <a:ext uri="{FF2B5EF4-FFF2-40B4-BE49-F238E27FC236}">
                      <a16:creationId xmlns:a16="http://schemas.microsoft.com/office/drawing/2014/main" id="{5D5E7321-4E02-F51F-AC61-C15928D1B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30">
                  <a:extLst>
                    <a:ext uri="{FF2B5EF4-FFF2-40B4-BE49-F238E27FC236}">
                      <a16:creationId xmlns:a16="http://schemas.microsoft.com/office/drawing/2014/main" id="{7DB5F829-6B79-37C9-1464-F2F231CF81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31">
                  <a:extLst>
                    <a:ext uri="{FF2B5EF4-FFF2-40B4-BE49-F238E27FC236}">
                      <a16:creationId xmlns:a16="http://schemas.microsoft.com/office/drawing/2014/main" id="{28FE58C4-F22D-0A32-7850-B768D9550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32">
                  <a:extLst>
                    <a:ext uri="{FF2B5EF4-FFF2-40B4-BE49-F238E27FC236}">
                      <a16:creationId xmlns:a16="http://schemas.microsoft.com/office/drawing/2014/main" id="{B4D2BE4D-86FB-378A-5847-87B7CC08E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33">
                  <a:extLst>
                    <a:ext uri="{FF2B5EF4-FFF2-40B4-BE49-F238E27FC236}">
                      <a16:creationId xmlns:a16="http://schemas.microsoft.com/office/drawing/2014/main" id="{3BC89957-EF03-96C6-FF84-6509FD2AA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34">
                  <a:extLst>
                    <a:ext uri="{FF2B5EF4-FFF2-40B4-BE49-F238E27FC236}">
                      <a16:creationId xmlns:a16="http://schemas.microsoft.com/office/drawing/2014/main" id="{8AA55278-D793-55EA-84A9-A880F243B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35">
                  <a:extLst>
                    <a:ext uri="{FF2B5EF4-FFF2-40B4-BE49-F238E27FC236}">
                      <a16:creationId xmlns:a16="http://schemas.microsoft.com/office/drawing/2014/main" id="{0E3E68DD-6F4F-C97F-4717-A5B5F8F4D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36">
                  <a:extLst>
                    <a:ext uri="{FF2B5EF4-FFF2-40B4-BE49-F238E27FC236}">
                      <a16:creationId xmlns:a16="http://schemas.microsoft.com/office/drawing/2014/main" id="{B04D424D-168C-B655-F1B8-48095D7DE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37">
                  <a:extLst>
                    <a:ext uri="{FF2B5EF4-FFF2-40B4-BE49-F238E27FC236}">
                      <a16:creationId xmlns:a16="http://schemas.microsoft.com/office/drawing/2014/main" id="{971274C9-4293-2419-CB4C-EFF1B6B5B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38">
                  <a:extLst>
                    <a:ext uri="{FF2B5EF4-FFF2-40B4-BE49-F238E27FC236}">
                      <a16:creationId xmlns:a16="http://schemas.microsoft.com/office/drawing/2014/main" id="{D68BEA5C-9D03-0994-5D02-F8C5B96464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39">
                  <a:extLst>
                    <a:ext uri="{FF2B5EF4-FFF2-40B4-BE49-F238E27FC236}">
                      <a16:creationId xmlns:a16="http://schemas.microsoft.com/office/drawing/2014/main" id="{C2F0212B-6371-193F-83FD-3C4E1ADD8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40">
                  <a:extLst>
                    <a:ext uri="{FF2B5EF4-FFF2-40B4-BE49-F238E27FC236}">
                      <a16:creationId xmlns:a16="http://schemas.microsoft.com/office/drawing/2014/main" id="{A41D0F0A-8ED8-049D-5CDB-75F48445D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41">
                  <a:extLst>
                    <a:ext uri="{FF2B5EF4-FFF2-40B4-BE49-F238E27FC236}">
                      <a16:creationId xmlns:a16="http://schemas.microsoft.com/office/drawing/2014/main" id="{A9D073EE-200F-49DA-1BA2-AD359D219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42">
                  <a:extLst>
                    <a:ext uri="{FF2B5EF4-FFF2-40B4-BE49-F238E27FC236}">
                      <a16:creationId xmlns:a16="http://schemas.microsoft.com/office/drawing/2014/main" id="{24D56C16-F4CB-442D-5597-F7F4ECA74A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43">
                  <a:extLst>
                    <a:ext uri="{FF2B5EF4-FFF2-40B4-BE49-F238E27FC236}">
                      <a16:creationId xmlns:a16="http://schemas.microsoft.com/office/drawing/2014/main" id="{FBA8D497-B5D2-9ACE-E94F-A78A89011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44">
                  <a:extLst>
                    <a:ext uri="{FF2B5EF4-FFF2-40B4-BE49-F238E27FC236}">
                      <a16:creationId xmlns:a16="http://schemas.microsoft.com/office/drawing/2014/main" id="{D4C533E7-ADB2-DC64-C0A1-3810109C48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45">
                  <a:extLst>
                    <a:ext uri="{FF2B5EF4-FFF2-40B4-BE49-F238E27FC236}">
                      <a16:creationId xmlns:a16="http://schemas.microsoft.com/office/drawing/2014/main" id="{1CEE032D-7029-A546-61A3-A8A341BC5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46">
                  <a:extLst>
                    <a:ext uri="{FF2B5EF4-FFF2-40B4-BE49-F238E27FC236}">
                      <a16:creationId xmlns:a16="http://schemas.microsoft.com/office/drawing/2014/main" id="{AEC0C5F9-68BD-B44E-66F3-58E9DFFBB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47">
                  <a:extLst>
                    <a:ext uri="{FF2B5EF4-FFF2-40B4-BE49-F238E27FC236}">
                      <a16:creationId xmlns:a16="http://schemas.microsoft.com/office/drawing/2014/main" id="{9FFD63CB-BE0E-B17E-611F-9FCFB86A5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48">
                  <a:extLst>
                    <a:ext uri="{FF2B5EF4-FFF2-40B4-BE49-F238E27FC236}">
                      <a16:creationId xmlns:a16="http://schemas.microsoft.com/office/drawing/2014/main" id="{35FAC5F8-A8FA-76E8-04A4-1A75FA81D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49">
                  <a:extLst>
                    <a:ext uri="{FF2B5EF4-FFF2-40B4-BE49-F238E27FC236}">
                      <a16:creationId xmlns:a16="http://schemas.microsoft.com/office/drawing/2014/main" id="{7A657CE6-9BA3-20C9-1E2A-532025D89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50">
                  <a:extLst>
                    <a:ext uri="{FF2B5EF4-FFF2-40B4-BE49-F238E27FC236}">
                      <a16:creationId xmlns:a16="http://schemas.microsoft.com/office/drawing/2014/main" id="{4CBE1B58-39FE-A499-B0E1-08E1AC0E8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51">
                  <a:extLst>
                    <a:ext uri="{FF2B5EF4-FFF2-40B4-BE49-F238E27FC236}">
                      <a16:creationId xmlns:a16="http://schemas.microsoft.com/office/drawing/2014/main" id="{C914FA74-133B-0AA2-DE4C-14C1638FE8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52">
                  <a:extLst>
                    <a:ext uri="{FF2B5EF4-FFF2-40B4-BE49-F238E27FC236}">
                      <a16:creationId xmlns:a16="http://schemas.microsoft.com/office/drawing/2014/main" id="{40D6EE94-282F-AFCE-51AA-CBA2FB833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53">
                  <a:extLst>
                    <a:ext uri="{FF2B5EF4-FFF2-40B4-BE49-F238E27FC236}">
                      <a16:creationId xmlns:a16="http://schemas.microsoft.com/office/drawing/2014/main" id="{7B076AAD-4085-FF7E-9C19-4640F8CEA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54">
                  <a:extLst>
                    <a:ext uri="{FF2B5EF4-FFF2-40B4-BE49-F238E27FC236}">
                      <a16:creationId xmlns:a16="http://schemas.microsoft.com/office/drawing/2014/main" id="{AF5EB644-B8E3-7DF0-C8FF-E7E216A66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55">
                  <a:extLst>
                    <a:ext uri="{FF2B5EF4-FFF2-40B4-BE49-F238E27FC236}">
                      <a16:creationId xmlns:a16="http://schemas.microsoft.com/office/drawing/2014/main" id="{70868EBD-7CA1-BD67-62D7-43250A98C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56">
                  <a:extLst>
                    <a:ext uri="{FF2B5EF4-FFF2-40B4-BE49-F238E27FC236}">
                      <a16:creationId xmlns:a16="http://schemas.microsoft.com/office/drawing/2014/main" id="{77DCFE54-33D8-F799-DBBD-6E5A33F8C4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57">
                  <a:extLst>
                    <a:ext uri="{FF2B5EF4-FFF2-40B4-BE49-F238E27FC236}">
                      <a16:creationId xmlns:a16="http://schemas.microsoft.com/office/drawing/2014/main" id="{7F9115DE-1E6B-FFA0-DF73-B80FE5BC1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58">
                  <a:extLst>
                    <a:ext uri="{FF2B5EF4-FFF2-40B4-BE49-F238E27FC236}">
                      <a16:creationId xmlns:a16="http://schemas.microsoft.com/office/drawing/2014/main" id="{7548F44F-641A-9B48-46D0-57EA5BFB8E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59">
                  <a:extLst>
                    <a:ext uri="{FF2B5EF4-FFF2-40B4-BE49-F238E27FC236}">
                      <a16:creationId xmlns:a16="http://schemas.microsoft.com/office/drawing/2014/main" id="{F3C6B4FB-D12B-B5E2-230B-C43C9E711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60">
                  <a:extLst>
                    <a:ext uri="{FF2B5EF4-FFF2-40B4-BE49-F238E27FC236}">
                      <a16:creationId xmlns:a16="http://schemas.microsoft.com/office/drawing/2014/main" id="{E23EA66D-1B48-7683-54C9-1786E6BAC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61">
                  <a:extLst>
                    <a:ext uri="{FF2B5EF4-FFF2-40B4-BE49-F238E27FC236}">
                      <a16:creationId xmlns:a16="http://schemas.microsoft.com/office/drawing/2014/main" id="{44BBD6AC-7718-E287-BDE1-B98ECE5B2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62">
                  <a:extLst>
                    <a:ext uri="{FF2B5EF4-FFF2-40B4-BE49-F238E27FC236}">
                      <a16:creationId xmlns:a16="http://schemas.microsoft.com/office/drawing/2014/main" id="{68EC4082-E368-5CA1-F85D-C41507CF9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63">
                  <a:extLst>
                    <a:ext uri="{FF2B5EF4-FFF2-40B4-BE49-F238E27FC236}">
                      <a16:creationId xmlns:a16="http://schemas.microsoft.com/office/drawing/2014/main" id="{95ACC275-393A-2E54-5B09-990B8ABE2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64">
                  <a:extLst>
                    <a:ext uri="{FF2B5EF4-FFF2-40B4-BE49-F238E27FC236}">
                      <a16:creationId xmlns:a16="http://schemas.microsoft.com/office/drawing/2014/main" id="{75360728-86D0-D67A-0536-0F15A86B6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65">
                  <a:extLst>
                    <a:ext uri="{FF2B5EF4-FFF2-40B4-BE49-F238E27FC236}">
                      <a16:creationId xmlns:a16="http://schemas.microsoft.com/office/drawing/2014/main" id="{F2E86C63-1B77-49C7-E1D6-8A8F391DC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66">
                  <a:extLst>
                    <a:ext uri="{FF2B5EF4-FFF2-40B4-BE49-F238E27FC236}">
                      <a16:creationId xmlns:a16="http://schemas.microsoft.com/office/drawing/2014/main" id="{E8DA77E2-2FF6-1DF7-6035-7032F0EA4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67">
                  <a:extLst>
                    <a:ext uri="{FF2B5EF4-FFF2-40B4-BE49-F238E27FC236}">
                      <a16:creationId xmlns:a16="http://schemas.microsoft.com/office/drawing/2014/main" id="{CB77D8F4-614D-FCAC-F791-4FB8F64E5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68">
                  <a:extLst>
                    <a:ext uri="{FF2B5EF4-FFF2-40B4-BE49-F238E27FC236}">
                      <a16:creationId xmlns:a16="http://schemas.microsoft.com/office/drawing/2014/main" id="{0DC22433-56F3-746F-2299-F3927EA2B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69">
                  <a:extLst>
                    <a:ext uri="{FF2B5EF4-FFF2-40B4-BE49-F238E27FC236}">
                      <a16:creationId xmlns:a16="http://schemas.microsoft.com/office/drawing/2014/main" id="{91096DBB-965A-BC3A-2561-9CA45D1CAA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70">
                  <a:extLst>
                    <a:ext uri="{FF2B5EF4-FFF2-40B4-BE49-F238E27FC236}">
                      <a16:creationId xmlns:a16="http://schemas.microsoft.com/office/drawing/2014/main" id="{FA46CA81-7FA3-328A-3A5B-199D7A7C2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71">
                  <a:extLst>
                    <a:ext uri="{FF2B5EF4-FFF2-40B4-BE49-F238E27FC236}">
                      <a16:creationId xmlns:a16="http://schemas.microsoft.com/office/drawing/2014/main" id="{BA059F5D-C332-7AE0-E4C5-7C49548EC2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72">
                  <a:extLst>
                    <a:ext uri="{FF2B5EF4-FFF2-40B4-BE49-F238E27FC236}">
                      <a16:creationId xmlns:a16="http://schemas.microsoft.com/office/drawing/2014/main" id="{790B7E24-4148-8921-9092-9F26D38E6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73">
                  <a:extLst>
                    <a:ext uri="{FF2B5EF4-FFF2-40B4-BE49-F238E27FC236}">
                      <a16:creationId xmlns:a16="http://schemas.microsoft.com/office/drawing/2014/main" id="{844884E2-C4BB-F00E-95A1-913B102E5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74">
                  <a:extLst>
                    <a:ext uri="{FF2B5EF4-FFF2-40B4-BE49-F238E27FC236}">
                      <a16:creationId xmlns:a16="http://schemas.microsoft.com/office/drawing/2014/main" id="{4885CD2E-CCD3-73A0-C544-AF4ED838E0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75">
                  <a:extLst>
                    <a:ext uri="{FF2B5EF4-FFF2-40B4-BE49-F238E27FC236}">
                      <a16:creationId xmlns:a16="http://schemas.microsoft.com/office/drawing/2014/main" id="{4928D5A6-8264-DB2B-7CB7-51E9C6A80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76">
                  <a:extLst>
                    <a:ext uri="{FF2B5EF4-FFF2-40B4-BE49-F238E27FC236}">
                      <a16:creationId xmlns:a16="http://schemas.microsoft.com/office/drawing/2014/main" id="{ED05BAF9-BC61-4E38-4309-169BB04B6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77">
                  <a:extLst>
                    <a:ext uri="{FF2B5EF4-FFF2-40B4-BE49-F238E27FC236}">
                      <a16:creationId xmlns:a16="http://schemas.microsoft.com/office/drawing/2014/main" id="{E7E684A8-E008-CC7B-190F-8AFBCDA9F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78">
                  <a:extLst>
                    <a:ext uri="{FF2B5EF4-FFF2-40B4-BE49-F238E27FC236}">
                      <a16:creationId xmlns:a16="http://schemas.microsoft.com/office/drawing/2014/main" id="{966453B0-89B4-8776-3198-4FB57AE3B1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79">
                  <a:extLst>
                    <a:ext uri="{FF2B5EF4-FFF2-40B4-BE49-F238E27FC236}">
                      <a16:creationId xmlns:a16="http://schemas.microsoft.com/office/drawing/2014/main" id="{38D83C16-7298-6A65-ECF7-50CFA8EBF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80">
                  <a:extLst>
                    <a:ext uri="{FF2B5EF4-FFF2-40B4-BE49-F238E27FC236}">
                      <a16:creationId xmlns:a16="http://schemas.microsoft.com/office/drawing/2014/main" id="{F0FC7076-9600-F97B-A315-7FC97E592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81">
                  <a:extLst>
                    <a:ext uri="{FF2B5EF4-FFF2-40B4-BE49-F238E27FC236}">
                      <a16:creationId xmlns:a16="http://schemas.microsoft.com/office/drawing/2014/main" id="{43C2C69F-2248-B963-6DFE-935D7A29F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82">
                  <a:extLst>
                    <a:ext uri="{FF2B5EF4-FFF2-40B4-BE49-F238E27FC236}">
                      <a16:creationId xmlns:a16="http://schemas.microsoft.com/office/drawing/2014/main" id="{F4AAF99B-270A-0267-D370-7D8B07D50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83">
                  <a:extLst>
                    <a:ext uri="{FF2B5EF4-FFF2-40B4-BE49-F238E27FC236}">
                      <a16:creationId xmlns:a16="http://schemas.microsoft.com/office/drawing/2014/main" id="{33D92CED-DBC9-C53C-74AE-3568C45BA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84">
                  <a:extLst>
                    <a:ext uri="{FF2B5EF4-FFF2-40B4-BE49-F238E27FC236}">
                      <a16:creationId xmlns:a16="http://schemas.microsoft.com/office/drawing/2014/main" id="{782E6FF3-89BF-4422-6058-FA3369B15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85">
                  <a:extLst>
                    <a:ext uri="{FF2B5EF4-FFF2-40B4-BE49-F238E27FC236}">
                      <a16:creationId xmlns:a16="http://schemas.microsoft.com/office/drawing/2014/main" id="{0B9D6449-D439-B2C0-E078-958030748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86">
                  <a:extLst>
                    <a:ext uri="{FF2B5EF4-FFF2-40B4-BE49-F238E27FC236}">
                      <a16:creationId xmlns:a16="http://schemas.microsoft.com/office/drawing/2014/main" id="{6C62B2E2-AB4A-4012-A4CE-B4007C62D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87">
                  <a:extLst>
                    <a:ext uri="{FF2B5EF4-FFF2-40B4-BE49-F238E27FC236}">
                      <a16:creationId xmlns:a16="http://schemas.microsoft.com/office/drawing/2014/main" id="{329505E9-32CD-4019-D101-09B2760AC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88">
                  <a:extLst>
                    <a:ext uri="{FF2B5EF4-FFF2-40B4-BE49-F238E27FC236}">
                      <a16:creationId xmlns:a16="http://schemas.microsoft.com/office/drawing/2014/main" id="{9D712F2A-C4FB-C06A-DF98-AC3DF2165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89">
                  <a:extLst>
                    <a:ext uri="{FF2B5EF4-FFF2-40B4-BE49-F238E27FC236}">
                      <a16:creationId xmlns:a16="http://schemas.microsoft.com/office/drawing/2014/main" id="{CE46EDC8-A84B-7BE7-71C2-80252C43C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90">
                  <a:extLst>
                    <a:ext uri="{FF2B5EF4-FFF2-40B4-BE49-F238E27FC236}">
                      <a16:creationId xmlns:a16="http://schemas.microsoft.com/office/drawing/2014/main" id="{92D5C456-4802-B6AC-E873-EA5C142958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91">
                  <a:extLst>
                    <a:ext uri="{FF2B5EF4-FFF2-40B4-BE49-F238E27FC236}">
                      <a16:creationId xmlns:a16="http://schemas.microsoft.com/office/drawing/2014/main" id="{33E5887E-AB2A-C22A-F0AC-C7B42D9D2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92">
                  <a:extLst>
                    <a:ext uri="{FF2B5EF4-FFF2-40B4-BE49-F238E27FC236}">
                      <a16:creationId xmlns:a16="http://schemas.microsoft.com/office/drawing/2014/main" id="{96C89520-B76B-15BD-03B6-F7675BD69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93">
                  <a:extLst>
                    <a:ext uri="{FF2B5EF4-FFF2-40B4-BE49-F238E27FC236}">
                      <a16:creationId xmlns:a16="http://schemas.microsoft.com/office/drawing/2014/main" id="{DBF74F4D-61BC-5D78-F7E7-C77D691B1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94">
                  <a:extLst>
                    <a:ext uri="{FF2B5EF4-FFF2-40B4-BE49-F238E27FC236}">
                      <a16:creationId xmlns:a16="http://schemas.microsoft.com/office/drawing/2014/main" id="{D116EB9F-CFB6-EEBA-C608-C9D25A49E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95">
                  <a:extLst>
                    <a:ext uri="{FF2B5EF4-FFF2-40B4-BE49-F238E27FC236}">
                      <a16:creationId xmlns:a16="http://schemas.microsoft.com/office/drawing/2014/main" id="{A3A8F930-7C6B-7E3F-478C-BAFE2AB0F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96">
                  <a:extLst>
                    <a:ext uri="{FF2B5EF4-FFF2-40B4-BE49-F238E27FC236}">
                      <a16:creationId xmlns:a16="http://schemas.microsoft.com/office/drawing/2014/main" id="{6D2D9358-C502-00B3-A259-D00CABB023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97">
                  <a:extLst>
                    <a:ext uri="{FF2B5EF4-FFF2-40B4-BE49-F238E27FC236}">
                      <a16:creationId xmlns:a16="http://schemas.microsoft.com/office/drawing/2014/main" id="{7264B8B0-FAA3-8EB3-98D6-836DB8ED9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98">
                  <a:extLst>
                    <a:ext uri="{FF2B5EF4-FFF2-40B4-BE49-F238E27FC236}">
                      <a16:creationId xmlns:a16="http://schemas.microsoft.com/office/drawing/2014/main" id="{5F78EF94-F00E-B60E-0C97-03065AA5A4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99">
                  <a:extLst>
                    <a:ext uri="{FF2B5EF4-FFF2-40B4-BE49-F238E27FC236}">
                      <a16:creationId xmlns:a16="http://schemas.microsoft.com/office/drawing/2014/main" id="{E5FB3511-E760-5629-CB85-2BD2CD99F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500">
                  <a:extLst>
                    <a:ext uri="{FF2B5EF4-FFF2-40B4-BE49-F238E27FC236}">
                      <a16:creationId xmlns:a16="http://schemas.microsoft.com/office/drawing/2014/main" id="{7817FECB-C1B4-D0B0-CBA2-8AF784E3B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501">
                  <a:extLst>
                    <a:ext uri="{FF2B5EF4-FFF2-40B4-BE49-F238E27FC236}">
                      <a16:creationId xmlns:a16="http://schemas.microsoft.com/office/drawing/2014/main" id="{F5CA0B08-7B9C-3022-D00C-D1FD7E09E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502">
                  <a:extLst>
                    <a:ext uri="{FF2B5EF4-FFF2-40B4-BE49-F238E27FC236}">
                      <a16:creationId xmlns:a16="http://schemas.microsoft.com/office/drawing/2014/main" id="{80F8ABC4-A2DF-5569-38DF-E2E191C4C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503">
                  <a:extLst>
                    <a:ext uri="{FF2B5EF4-FFF2-40B4-BE49-F238E27FC236}">
                      <a16:creationId xmlns:a16="http://schemas.microsoft.com/office/drawing/2014/main" id="{D85E2DA3-CFA5-4563-4493-F339ABA230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504">
                  <a:extLst>
                    <a:ext uri="{FF2B5EF4-FFF2-40B4-BE49-F238E27FC236}">
                      <a16:creationId xmlns:a16="http://schemas.microsoft.com/office/drawing/2014/main" id="{99F8E471-8779-84DC-3201-5B06EC4FE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505">
                  <a:extLst>
                    <a:ext uri="{FF2B5EF4-FFF2-40B4-BE49-F238E27FC236}">
                      <a16:creationId xmlns:a16="http://schemas.microsoft.com/office/drawing/2014/main" id="{C903DEFB-7D86-5DFF-D0B4-B5B1E894B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506">
                  <a:extLst>
                    <a:ext uri="{FF2B5EF4-FFF2-40B4-BE49-F238E27FC236}">
                      <a16:creationId xmlns:a16="http://schemas.microsoft.com/office/drawing/2014/main" id="{AE1E1368-86CD-3A38-C466-A8BE054DB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507">
                  <a:extLst>
                    <a:ext uri="{FF2B5EF4-FFF2-40B4-BE49-F238E27FC236}">
                      <a16:creationId xmlns:a16="http://schemas.microsoft.com/office/drawing/2014/main" id="{7C12AB99-1F73-630C-9901-C2E8DE47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508">
                  <a:extLst>
                    <a:ext uri="{FF2B5EF4-FFF2-40B4-BE49-F238E27FC236}">
                      <a16:creationId xmlns:a16="http://schemas.microsoft.com/office/drawing/2014/main" id="{21193E29-C070-E50F-1709-2E81D1F43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509">
                  <a:extLst>
                    <a:ext uri="{FF2B5EF4-FFF2-40B4-BE49-F238E27FC236}">
                      <a16:creationId xmlns:a16="http://schemas.microsoft.com/office/drawing/2014/main" id="{4B230677-D306-9B35-0330-AD83066CE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510">
                  <a:extLst>
                    <a:ext uri="{FF2B5EF4-FFF2-40B4-BE49-F238E27FC236}">
                      <a16:creationId xmlns:a16="http://schemas.microsoft.com/office/drawing/2014/main" id="{2692238A-A6F9-7107-4539-DC37FDDE1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511">
                  <a:extLst>
                    <a:ext uri="{FF2B5EF4-FFF2-40B4-BE49-F238E27FC236}">
                      <a16:creationId xmlns:a16="http://schemas.microsoft.com/office/drawing/2014/main" id="{585E0A03-905F-3208-68E4-13E717FD32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512">
                  <a:extLst>
                    <a:ext uri="{FF2B5EF4-FFF2-40B4-BE49-F238E27FC236}">
                      <a16:creationId xmlns:a16="http://schemas.microsoft.com/office/drawing/2014/main" id="{D98BC00C-33BC-236A-3C9B-686265DF7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13">
                  <a:extLst>
                    <a:ext uri="{FF2B5EF4-FFF2-40B4-BE49-F238E27FC236}">
                      <a16:creationId xmlns:a16="http://schemas.microsoft.com/office/drawing/2014/main" id="{DEAC56D6-D8C6-456C-BFC8-47A8BC839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14">
                  <a:extLst>
                    <a:ext uri="{FF2B5EF4-FFF2-40B4-BE49-F238E27FC236}">
                      <a16:creationId xmlns:a16="http://schemas.microsoft.com/office/drawing/2014/main" id="{FC700BE5-744B-14A1-4635-D8BBEF944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15">
                  <a:extLst>
                    <a:ext uri="{FF2B5EF4-FFF2-40B4-BE49-F238E27FC236}">
                      <a16:creationId xmlns:a16="http://schemas.microsoft.com/office/drawing/2014/main" id="{F6D4E424-F5E0-9A2D-D117-1FE2B5A1E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16">
                  <a:extLst>
                    <a:ext uri="{FF2B5EF4-FFF2-40B4-BE49-F238E27FC236}">
                      <a16:creationId xmlns:a16="http://schemas.microsoft.com/office/drawing/2014/main" id="{7AF2A7DC-4377-469E-6290-3FBE41CB76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17">
                  <a:extLst>
                    <a:ext uri="{FF2B5EF4-FFF2-40B4-BE49-F238E27FC236}">
                      <a16:creationId xmlns:a16="http://schemas.microsoft.com/office/drawing/2014/main" id="{EABF2CB8-E9C5-D8B9-5ECC-71C3DA39F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18">
                  <a:extLst>
                    <a:ext uri="{FF2B5EF4-FFF2-40B4-BE49-F238E27FC236}">
                      <a16:creationId xmlns:a16="http://schemas.microsoft.com/office/drawing/2014/main" id="{3BAD9862-939A-6C8B-6D41-C34CA65321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19">
                  <a:extLst>
                    <a:ext uri="{FF2B5EF4-FFF2-40B4-BE49-F238E27FC236}">
                      <a16:creationId xmlns:a16="http://schemas.microsoft.com/office/drawing/2014/main" id="{F7BA4462-7A77-CE17-3371-F14A91CD4A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20">
                  <a:extLst>
                    <a:ext uri="{FF2B5EF4-FFF2-40B4-BE49-F238E27FC236}">
                      <a16:creationId xmlns:a16="http://schemas.microsoft.com/office/drawing/2014/main" id="{E4421452-7141-D18B-8919-9F354EBD7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21">
                  <a:extLst>
                    <a:ext uri="{FF2B5EF4-FFF2-40B4-BE49-F238E27FC236}">
                      <a16:creationId xmlns:a16="http://schemas.microsoft.com/office/drawing/2014/main" id="{DCC94722-337D-49F2-794E-47F8BDC73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22">
                  <a:extLst>
                    <a:ext uri="{FF2B5EF4-FFF2-40B4-BE49-F238E27FC236}">
                      <a16:creationId xmlns:a16="http://schemas.microsoft.com/office/drawing/2014/main" id="{7B7C3C77-CE41-F346-BD15-695EAEAB5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23">
                  <a:extLst>
                    <a:ext uri="{FF2B5EF4-FFF2-40B4-BE49-F238E27FC236}">
                      <a16:creationId xmlns:a16="http://schemas.microsoft.com/office/drawing/2014/main" id="{93A5BD9C-CEAF-C8B6-145F-A81B3DCA6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24">
                  <a:extLst>
                    <a:ext uri="{FF2B5EF4-FFF2-40B4-BE49-F238E27FC236}">
                      <a16:creationId xmlns:a16="http://schemas.microsoft.com/office/drawing/2014/main" id="{7B4B135A-0DB2-886A-EA36-A30F46138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25">
                  <a:extLst>
                    <a:ext uri="{FF2B5EF4-FFF2-40B4-BE49-F238E27FC236}">
                      <a16:creationId xmlns:a16="http://schemas.microsoft.com/office/drawing/2014/main" id="{60E150AB-6610-A97E-9EDF-F1CCF1C1F3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26">
                  <a:extLst>
                    <a:ext uri="{FF2B5EF4-FFF2-40B4-BE49-F238E27FC236}">
                      <a16:creationId xmlns:a16="http://schemas.microsoft.com/office/drawing/2014/main" id="{3EBABFA3-B277-C95B-18CA-6D955B1B6F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27">
                  <a:extLst>
                    <a:ext uri="{FF2B5EF4-FFF2-40B4-BE49-F238E27FC236}">
                      <a16:creationId xmlns:a16="http://schemas.microsoft.com/office/drawing/2014/main" id="{E747C501-1C0B-4E56-AF4B-FB8FF3603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28">
                  <a:extLst>
                    <a:ext uri="{FF2B5EF4-FFF2-40B4-BE49-F238E27FC236}">
                      <a16:creationId xmlns:a16="http://schemas.microsoft.com/office/drawing/2014/main" id="{5F46F012-DF9A-AED9-6A38-F00F88BC1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29">
                  <a:extLst>
                    <a:ext uri="{FF2B5EF4-FFF2-40B4-BE49-F238E27FC236}">
                      <a16:creationId xmlns:a16="http://schemas.microsoft.com/office/drawing/2014/main" id="{0AD8ACDC-3C39-9290-3F17-F81AA1DD31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30">
                  <a:extLst>
                    <a:ext uri="{FF2B5EF4-FFF2-40B4-BE49-F238E27FC236}">
                      <a16:creationId xmlns:a16="http://schemas.microsoft.com/office/drawing/2014/main" id="{C9C87A03-2E77-A60C-434F-0FCA8FD07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31">
                  <a:extLst>
                    <a:ext uri="{FF2B5EF4-FFF2-40B4-BE49-F238E27FC236}">
                      <a16:creationId xmlns:a16="http://schemas.microsoft.com/office/drawing/2014/main" id="{72845B11-47AE-8898-B7AC-C8CEA8AEC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32">
                  <a:extLst>
                    <a:ext uri="{FF2B5EF4-FFF2-40B4-BE49-F238E27FC236}">
                      <a16:creationId xmlns:a16="http://schemas.microsoft.com/office/drawing/2014/main" id="{8FB7A3E6-BDA7-5768-0EE0-5B9B84C4E6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33">
                  <a:extLst>
                    <a:ext uri="{FF2B5EF4-FFF2-40B4-BE49-F238E27FC236}">
                      <a16:creationId xmlns:a16="http://schemas.microsoft.com/office/drawing/2014/main" id="{CFF4CF04-7899-E00B-40E1-3997CD3F59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34">
                  <a:extLst>
                    <a:ext uri="{FF2B5EF4-FFF2-40B4-BE49-F238E27FC236}">
                      <a16:creationId xmlns:a16="http://schemas.microsoft.com/office/drawing/2014/main" id="{4D83B831-BA1F-8B5D-84A2-E0E44C54D4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35">
                  <a:extLst>
                    <a:ext uri="{FF2B5EF4-FFF2-40B4-BE49-F238E27FC236}">
                      <a16:creationId xmlns:a16="http://schemas.microsoft.com/office/drawing/2014/main" id="{703D05D5-A63C-A8E3-0DC4-955166264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36">
                  <a:extLst>
                    <a:ext uri="{FF2B5EF4-FFF2-40B4-BE49-F238E27FC236}">
                      <a16:creationId xmlns:a16="http://schemas.microsoft.com/office/drawing/2014/main" id="{2F4EF719-8E32-7798-296C-976E65419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37">
                  <a:extLst>
                    <a:ext uri="{FF2B5EF4-FFF2-40B4-BE49-F238E27FC236}">
                      <a16:creationId xmlns:a16="http://schemas.microsoft.com/office/drawing/2014/main" id="{8768B9B9-EF64-C584-D786-A0E083A4E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38">
                  <a:extLst>
                    <a:ext uri="{FF2B5EF4-FFF2-40B4-BE49-F238E27FC236}">
                      <a16:creationId xmlns:a16="http://schemas.microsoft.com/office/drawing/2014/main" id="{9270A89C-5885-E8D0-6385-66B50B7BC1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39">
                  <a:extLst>
                    <a:ext uri="{FF2B5EF4-FFF2-40B4-BE49-F238E27FC236}">
                      <a16:creationId xmlns:a16="http://schemas.microsoft.com/office/drawing/2014/main" id="{D205C4FC-2D02-332B-89F2-534F4C331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40">
                  <a:extLst>
                    <a:ext uri="{FF2B5EF4-FFF2-40B4-BE49-F238E27FC236}">
                      <a16:creationId xmlns:a16="http://schemas.microsoft.com/office/drawing/2014/main" id="{29040448-DB16-D083-FCC9-FEC320400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41">
                  <a:extLst>
                    <a:ext uri="{FF2B5EF4-FFF2-40B4-BE49-F238E27FC236}">
                      <a16:creationId xmlns:a16="http://schemas.microsoft.com/office/drawing/2014/main" id="{A09374FB-0132-6881-6CD8-FABDFD8D0F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42">
                  <a:extLst>
                    <a:ext uri="{FF2B5EF4-FFF2-40B4-BE49-F238E27FC236}">
                      <a16:creationId xmlns:a16="http://schemas.microsoft.com/office/drawing/2014/main" id="{FA62933A-DE9D-6B50-D5C8-06696221C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43">
                  <a:extLst>
                    <a:ext uri="{FF2B5EF4-FFF2-40B4-BE49-F238E27FC236}">
                      <a16:creationId xmlns:a16="http://schemas.microsoft.com/office/drawing/2014/main" id="{A060F063-3F29-7BCB-2356-C589D91BE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44">
                  <a:extLst>
                    <a:ext uri="{FF2B5EF4-FFF2-40B4-BE49-F238E27FC236}">
                      <a16:creationId xmlns:a16="http://schemas.microsoft.com/office/drawing/2014/main" id="{E472F84C-EBCD-647B-FE09-D4D9316AEB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45">
                  <a:extLst>
                    <a:ext uri="{FF2B5EF4-FFF2-40B4-BE49-F238E27FC236}">
                      <a16:creationId xmlns:a16="http://schemas.microsoft.com/office/drawing/2014/main" id="{46A94391-6041-3DE2-BC36-E808E2D28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46">
                  <a:extLst>
                    <a:ext uri="{FF2B5EF4-FFF2-40B4-BE49-F238E27FC236}">
                      <a16:creationId xmlns:a16="http://schemas.microsoft.com/office/drawing/2014/main" id="{D8DDDA4A-A099-6D18-0C57-6FA2C68F0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47">
                  <a:extLst>
                    <a:ext uri="{FF2B5EF4-FFF2-40B4-BE49-F238E27FC236}">
                      <a16:creationId xmlns:a16="http://schemas.microsoft.com/office/drawing/2014/main" id="{B0D73FFE-56D6-79C2-E290-D95D9E2AE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48">
                  <a:extLst>
                    <a:ext uri="{FF2B5EF4-FFF2-40B4-BE49-F238E27FC236}">
                      <a16:creationId xmlns:a16="http://schemas.microsoft.com/office/drawing/2014/main" id="{AFD8C830-6836-E1D3-28D8-0CC9AAAEB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49">
                  <a:extLst>
                    <a:ext uri="{FF2B5EF4-FFF2-40B4-BE49-F238E27FC236}">
                      <a16:creationId xmlns:a16="http://schemas.microsoft.com/office/drawing/2014/main" id="{45D79815-F13E-CB9E-7E8C-59F49F7F7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50">
                  <a:extLst>
                    <a:ext uri="{FF2B5EF4-FFF2-40B4-BE49-F238E27FC236}">
                      <a16:creationId xmlns:a16="http://schemas.microsoft.com/office/drawing/2014/main" id="{4F30C7FC-C32E-D313-38F3-826B09261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51">
                  <a:extLst>
                    <a:ext uri="{FF2B5EF4-FFF2-40B4-BE49-F238E27FC236}">
                      <a16:creationId xmlns:a16="http://schemas.microsoft.com/office/drawing/2014/main" id="{BD6ABA45-0C91-E5E4-4E1C-E059DC54F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52">
                  <a:extLst>
                    <a:ext uri="{FF2B5EF4-FFF2-40B4-BE49-F238E27FC236}">
                      <a16:creationId xmlns:a16="http://schemas.microsoft.com/office/drawing/2014/main" id="{BE8B0099-2E2D-9D0F-40E1-8BB25083A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53">
                  <a:extLst>
                    <a:ext uri="{FF2B5EF4-FFF2-40B4-BE49-F238E27FC236}">
                      <a16:creationId xmlns:a16="http://schemas.microsoft.com/office/drawing/2014/main" id="{121A060F-87FE-5232-F609-4223C1F54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54">
                  <a:extLst>
                    <a:ext uri="{FF2B5EF4-FFF2-40B4-BE49-F238E27FC236}">
                      <a16:creationId xmlns:a16="http://schemas.microsoft.com/office/drawing/2014/main" id="{639FEBC1-6EF2-0FCE-7DF4-A37286135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55">
                  <a:extLst>
                    <a:ext uri="{FF2B5EF4-FFF2-40B4-BE49-F238E27FC236}">
                      <a16:creationId xmlns:a16="http://schemas.microsoft.com/office/drawing/2014/main" id="{A5B1350C-BC0F-0899-F95B-7E0234D78E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56">
                  <a:extLst>
                    <a:ext uri="{FF2B5EF4-FFF2-40B4-BE49-F238E27FC236}">
                      <a16:creationId xmlns:a16="http://schemas.microsoft.com/office/drawing/2014/main" id="{91D41BFA-D5C9-EF6B-FC9A-B0E8795F8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57">
                  <a:extLst>
                    <a:ext uri="{FF2B5EF4-FFF2-40B4-BE49-F238E27FC236}">
                      <a16:creationId xmlns:a16="http://schemas.microsoft.com/office/drawing/2014/main" id="{8BC1C7B9-CE78-18B6-6B6F-A32E9171F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58">
                  <a:extLst>
                    <a:ext uri="{FF2B5EF4-FFF2-40B4-BE49-F238E27FC236}">
                      <a16:creationId xmlns:a16="http://schemas.microsoft.com/office/drawing/2014/main" id="{4B515421-E8F6-1C3E-6B3D-678C655A4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59">
                  <a:extLst>
                    <a:ext uri="{FF2B5EF4-FFF2-40B4-BE49-F238E27FC236}">
                      <a16:creationId xmlns:a16="http://schemas.microsoft.com/office/drawing/2014/main" id="{FDBC342A-967E-28AF-88DE-74EA3D920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60">
                  <a:extLst>
                    <a:ext uri="{FF2B5EF4-FFF2-40B4-BE49-F238E27FC236}">
                      <a16:creationId xmlns:a16="http://schemas.microsoft.com/office/drawing/2014/main" id="{7B650FFF-DD02-0664-C412-7DBDC6EDB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61">
                  <a:extLst>
                    <a:ext uri="{FF2B5EF4-FFF2-40B4-BE49-F238E27FC236}">
                      <a16:creationId xmlns:a16="http://schemas.microsoft.com/office/drawing/2014/main" id="{D0CCD3A7-1D93-FCCA-D554-E2654D48B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62">
                  <a:extLst>
                    <a:ext uri="{FF2B5EF4-FFF2-40B4-BE49-F238E27FC236}">
                      <a16:creationId xmlns:a16="http://schemas.microsoft.com/office/drawing/2014/main" id="{F8630C5B-E709-E683-2C6F-DE0188F04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63">
                  <a:extLst>
                    <a:ext uri="{FF2B5EF4-FFF2-40B4-BE49-F238E27FC236}">
                      <a16:creationId xmlns:a16="http://schemas.microsoft.com/office/drawing/2014/main" id="{F4357F1A-9FAB-619B-DC28-E159EEEAC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64">
                  <a:extLst>
                    <a:ext uri="{FF2B5EF4-FFF2-40B4-BE49-F238E27FC236}">
                      <a16:creationId xmlns:a16="http://schemas.microsoft.com/office/drawing/2014/main" id="{285A0FA4-341A-088A-22CA-4A7E6F6FF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65">
                  <a:extLst>
                    <a:ext uri="{FF2B5EF4-FFF2-40B4-BE49-F238E27FC236}">
                      <a16:creationId xmlns:a16="http://schemas.microsoft.com/office/drawing/2014/main" id="{AAD21A62-EF41-EB26-8600-B5246FD32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66">
                  <a:extLst>
                    <a:ext uri="{FF2B5EF4-FFF2-40B4-BE49-F238E27FC236}">
                      <a16:creationId xmlns:a16="http://schemas.microsoft.com/office/drawing/2014/main" id="{8D487227-05C8-8F89-62B2-2CC23D6E8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67">
                  <a:extLst>
                    <a:ext uri="{FF2B5EF4-FFF2-40B4-BE49-F238E27FC236}">
                      <a16:creationId xmlns:a16="http://schemas.microsoft.com/office/drawing/2014/main" id="{F3B5CEAC-EA54-6974-A790-666252A9F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68">
                  <a:extLst>
                    <a:ext uri="{FF2B5EF4-FFF2-40B4-BE49-F238E27FC236}">
                      <a16:creationId xmlns:a16="http://schemas.microsoft.com/office/drawing/2014/main" id="{0646B542-43E3-3514-CA60-7A196E80A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69">
                  <a:extLst>
                    <a:ext uri="{FF2B5EF4-FFF2-40B4-BE49-F238E27FC236}">
                      <a16:creationId xmlns:a16="http://schemas.microsoft.com/office/drawing/2014/main" id="{07584879-D300-4063-DDC4-A54DC17C9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70">
                  <a:extLst>
                    <a:ext uri="{FF2B5EF4-FFF2-40B4-BE49-F238E27FC236}">
                      <a16:creationId xmlns:a16="http://schemas.microsoft.com/office/drawing/2014/main" id="{B0DA7A4B-6656-E916-0175-8591A2920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71">
                  <a:extLst>
                    <a:ext uri="{FF2B5EF4-FFF2-40B4-BE49-F238E27FC236}">
                      <a16:creationId xmlns:a16="http://schemas.microsoft.com/office/drawing/2014/main" id="{A2AD2498-CB31-61C2-1781-3799F7C31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72">
                  <a:extLst>
                    <a:ext uri="{FF2B5EF4-FFF2-40B4-BE49-F238E27FC236}">
                      <a16:creationId xmlns:a16="http://schemas.microsoft.com/office/drawing/2014/main" id="{B1D7C122-3BAB-E6DB-F3A2-C407094C7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73">
                  <a:extLst>
                    <a:ext uri="{FF2B5EF4-FFF2-40B4-BE49-F238E27FC236}">
                      <a16:creationId xmlns:a16="http://schemas.microsoft.com/office/drawing/2014/main" id="{8C1D0D71-10EE-0591-7609-FB400BB70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74">
                  <a:extLst>
                    <a:ext uri="{FF2B5EF4-FFF2-40B4-BE49-F238E27FC236}">
                      <a16:creationId xmlns:a16="http://schemas.microsoft.com/office/drawing/2014/main" id="{BC2B3F7A-843D-800E-EA50-3C339DBC9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75">
                  <a:extLst>
                    <a:ext uri="{FF2B5EF4-FFF2-40B4-BE49-F238E27FC236}">
                      <a16:creationId xmlns:a16="http://schemas.microsoft.com/office/drawing/2014/main" id="{AC1D4BD9-8016-5E65-647D-1DA5642BC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76">
                  <a:extLst>
                    <a:ext uri="{FF2B5EF4-FFF2-40B4-BE49-F238E27FC236}">
                      <a16:creationId xmlns:a16="http://schemas.microsoft.com/office/drawing/2014/main" id="{B3D1F19D-8486-C810-9B3C-DF7E903B5B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77">
                  <a:extLst>
                    <a:ext uri="{FF2B5EF4-FFF2-40B4-BE49-F238E27FC236}">
                      <a16:creationId xmlns:a16="http://schemas.microsoft.com/office/drawing/2014/main" id="{59CB8E09-3B7E-4D05-A2CA-24DAD67EB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78">
                  <a:extLst>
                    <a:ext uri="{FF2B5EF4-FFF2-40B4-BE49-F238E27FC236}">
                      <a16:creationId xmlns:a16="http://schemas.microsoft.com/office/drawing/2014/main" id="{394889B8-6602-831A-85AE-D787E0C1B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79">
                  <a:extLst>
                    <a:ext uri="{FF2B5EF4-FFF2-40B4-BE49-F238E27FC236}">
                      <a16:creationId xmlns:a16="http://schemas.microsoft.com/office/drawing/2014/main" id="{6D085A85-B944-439F-A0B8-B370E7765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80">
                  <a:extLst>
                    <a:ext uri="{FF2B5EF4-FFF2-40B4-BE49-F238E27FC236}">
                      <a16:creationId xmlns:a16="http://schemas.microsoft.com/office/drawing/2014/main" id="{5F2E32BC-D55C-EB68-6EC9-4A835264B6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81">
                  <a:extLst>
                    <a:ext uri="{FF2B5EF4-FFF2-40B4-BE49-F238E27FC236}">
                      <a16:creationId xmlns:a16="http://schemas.microsoft.com/office/drawing/2014/main" id="{615F6802-4DFD-C3BD-03FB-5A5B8FFD4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82">
                  <a:extLst>
                    <a:ext uri="{FF2B5EF4-FFF2-40B4-BE49-F238E27FC236}">
                      <a16:creationId xmlns:a16="http://schemas.microsoft.com/office/drawing/2014/main" id="{2EBF4956-9898-FB70-5529-960BD9F1C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83">
                  <a:extLst>
                    <a:ext uri="{FF2B5EF4-FFF2-40B4-BE49-F238E27FC236}">
                      <a16:creationId xmlns:a16="http://schemas.microsoft.com/office/drawing/2014/main" id="{0B3B7F48-D1FA-06AF-BA3A-8A32096CF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84">
                  <a:extLst>
                    <a:ext uri="{FF2B5EF4-FFF2-40B4-BE49-F238E27FC236}">
                      <a16:creationId xmlns:a16="http://schemas.microsoft.com/office/drawing/2014/main" id="{AA2F33EB-5898-2F1F-74F1-140F20E29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85">
                  <a:extLst>
                    <a:ext uri="{FF2B5EF4-FFF2-40B4-BE49-F238E27FC236}">
                      <a16:creationId xmlns:a16="http://schemas.microsoft.com/office/drawing/2014/main" id="{7D8CD0DC-9E65-9AB5-E2C8-488BD4688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86">
                  <a:extLst>
                    <a:ext uri="{FF2B5EF4-FFF2-40B4-BE49-F238E27FC236}">
                      <a16:creationId xmlns:a16="http://schemas.microsoft.com/office/drawing/2014/main" id="{BF8E5187-D2D2-B61C-8D9C-98931009F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87">
                  <a:extLst>
                    <a:ext uri="{FF2B5EF4-FFF2-40B4-BE49-F238E27FC236}">
                      <a16:creationId xmlns:a16="http://schemas.microsoft.com/office/drawing/2014/main" id="{8D5F6AF7-D44A-C23E-77D2-A681E7A58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88">
                  <a:extLst>
                    <a:ext uri="{FF2B5EF4-FFF2-40B4-BE49-F238E27FC236}">
                      <a16:creationId xmlns:a16="http://schemas.microsoft.com/office/drawing/2014/main" id="{9A7D3EFF-0F55-9188-F54B-713024CFB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89">
                  <a:extLst>
                    <a:ext uri="{FF2B5EF4-FFF2-40B4-BE49-F238E27FC236}">
                      <a16:creationId xmlns:a16="http://schemas.microsoft.com/office/drawing/2014/main" id="{3E8A70F2-1794-BAFC-A6F9-E2EB71207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90">
                  <a:extLst>
                    <a:ext uri="{FF2B5EF4-FFF2-40B4-BE49-F238E27FC236}">
                      <a16:creationId xmlns:a16="http://schemas.microsoft.com/office/drawing/2014/main" id="{3487F046-2C0B-7A02-56B1-421F3347E4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91">
                  <a:extLst>
                    <a:ext uri="{FF2B5EF4-FFF2-40B4-BE49-F238E27FC236}">
                      <a16:creationId xmlns:a16="http://schemas.microsoft.com/office/drawing/2014/main" id="{7EF79391-616B-028C-D8B5-0D32EE6EB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92">
                  <a:extLst>
                    <a:ext uri="{FF2B5EF4-FFF2-40B4-BE49-F238E27FC236}">
                      <a16:creationId xmlns:a16="http://schemas.microsoft.com/office/drawing/2014/main" id="{CBF63354-FEB0-6A9A-8111-4F928D5F6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93">
                  <a:extLst>
                    <a:ext uri="{FF2B5EF4-FFF2-40B4-BE49-F238E27FC236}">
                      <a16:creationId xmlns:a16="http://schemas.microsoft.com/office/drawing/2014/main" id="{CBD9F351-2E26-3DA4-76F4-1CFF94A2A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94">
                  <a:extLst>
                    <a:ext uri="{FF2B5EF4-FFF2-40B4-BE49-F238E27FC236}">
                      <a16:creationId xmlns:a16="http://schemas.microsoft.com/office/drawing/2014/main" id="{F0F8A713-54D3-A2C4-5434-5D94CEB0C9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95">
                  <a:extLst>
                    <a:ext uri="{FF2B5EF4-FFF2-40B4-BE49-F238E27FC236}">
                      <a16:creationId xmlns:a16="http://schemas.microsoft.com/office/drawing/2014/main" id="{CC04DD4E-5922-1D35-6CF2-5DD5F58BA3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96">
                  <a:extLst>
                    <a:ext uri="{FF2B5EF4-FFF2-40B4-BE49-F238E27FC236}">
                      <a16:creationId xmlns:a16="http://schemas.microsoft.com/office/drawing/2014/main" id="{B12F5287-A2F1-5877-A05E-F352A41A8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97">
                  <a:extLst>
                    <a:ext uri="{FF2B5EF4-FFF2-40B4-BE49-F238E27FC236}">
                      <a16:creationId xmlns:a16="http://schemas.microsoft.com/office/drawing/2014/main" id="{302BB9E4-53A7-86AB-688C-BA4CA707C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98">
                  <a:extLst>
                    <a:ext uri="{FF2B5EF4-FFF2-40B4-BE49-F238E27FC236}">
                      <a16:creationId xmlns:a16="http://schemas.microsoft.com/office/drawing/2014/main" id="{15F371F5-9D6F-3054-72B2-B68A0C9567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99">
                  <a:extLst>
                    <a:ext uri="{FF2B5EF4-FFF2-40B4-BE49-F238E27FC236}">
                      <a16:creationId xmlns:a16="http://schemas.microsoft.com/office/drawing/2014/main" id="{17752793-5761-8843-B355-A4A11B805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600">
                  <a:extLst>
                    <a:ext uri="{FF2B5EF4-FFF2-40B4-BE49-F238E27FC236}">
                      <a16:creationId xmlns:a16="http://schemas.microsoft.com/office/drawing/2014/main" id="{A57B121D-0332-B6A1-7B4B-329990697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601">
                  <a:extLst>
                    <a:ext uri="{FF2B5EF4-FFF2-40B4-BE49-F238E27FC236}">
                      <a16:creationId xmlns:a16="http://schemas.microsoft.com/office/drawing/2014/main" id="{483DC48F-3341-D709-C6D8-7E7D1D27DD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602">
                  <a:extLst>
                    <a:ext uri="{FF2B5EF4-FFF2-40B4-BE49-F238E27FC236}">
                      <a16:creationId xmlns:a16="http://schemas.microsoft.com/office/drawing/2014/main" id="{8C41AE00-B512-DE11-9FAA-7BD11FBD4E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603">
                  <a:extLst>
                    <a:ext uri="{FF2B5EF4-FFF2-40B4-BE49-F238E27FC236}">
                      <a16:creationId xmlns:a16="http://schemas.microsoft.com/office/drawing/2014/main" id="{225D5E14-D2DA-D8F2-5BAC-6BB241CC5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604">
                  <a:extLst>
                    <a:ext uri="{FF2B5EF4-FFF2-40B4-BE49-F238E27FC236}">
                      <a16:creationId xmlns:a16="http://schemas.microsoft.com/office/drawing/2014/main" id="{F9366AAC-32B4-F1A0-F2AF-5B9D74101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605">
                  <a:extLst>
                    <a:ext uri="{FF2B5EF4-FFF2-40B4-BE49-F238E27FC236}">
                      <a16:creationId xmlns:a16="http://schemas.microsoft.com/office/drawing/2014/main" id="{433A703E-F905-27E7-206E-94FA0420C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8" name="Group 606">
                <a:extLst>
                  <a:ext uri="{FF2B5EF4-FFF2-40B4-BE49-F238E27FC236}">
                    <a16:creationId xmlns:a16="http://schemas.microsoft.com/office/drawing/2014/main" id="{4E174C32-4211-F912-65CC-E65268452A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50" name="Freeform 607">
                  <a:extLst>
                    <a:ext uri="{FF2B5EF4-FFF2-40B4-BE49-F238E27FC236}">
                      <a16:creationId xmlns:a16="http://schemas.microsoft.com/office/drawing/2014/main" id="{9179CC0C-7A2E-925B-6537-E1A52A58D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608">
                  <a:extLst>
                    <a:ext uri="{FF2B5EF4-FFF2-40B4-BE49-F238E27FC236}">
                      <a16:creationId xmlns:a16="http://schemas.microsoft.com/office/drawing/2014/main" id="{519BCAB4-0B0E-B666-85C8-7DB9D5056C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2" name="Freeform 609">
                  <a:extLst>
                    <a:ext uri="{FF2B5EF4-FFF2-40B4-BE49-F238E27FC236}">
                      <a16:creationId xmlns:a16="http://schemas.microsoft.com/office/drawing/2014/main" id="{C89D08B2-3F17-9C6B-360C-AF8FA39A7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610">
                  <a:extLst>
                    <a:ext uri="{FF2B5EF4-FFF2-40B4-BE49-F238E27FC236}">
                      <a16:creationId xmlns:a16="http://schemas.microsoft.com/office/drawing/2014/main" id="{22261A3E-1BA7-586F-0313-D6D4296BA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4" name="Freeform 611">
                  <a:extLst>
                    <a:ext uri="{FF2B5EF4-FFF2-40B4-BE49-F238E27FC236}">
                      <a16:creationId xmlns:a16="http://schemas.microsoft.com/office/drawing/2014/main" id="{9A9877EB-DAAB-B0EB-CECD-8349D799F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612">
                  <a:extLst>
                    <a:ext uri="{FF2B5EF4-FFF2-40B4-BE49-F238E27FC236}">
                      <a16:creationId xmlns:a16="http://schemas.microsoft.com/office/drawing/2014/main" id="{7518371A-BD2C-283A-AC44-EB8015023C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613">
                  <a:extLst>
                    <a:ext uri="{FF2B5EF4-FFF2-40B4-BE49-F238E27FC236}">
                      <a16:creationId xmlns:a16="http://schemas.microsoft.com/office/drawing/2014/main" id="{51B7443F-30A2-5F4D-D54F-68B91FAB4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614">
                  <a:extLst>
                    <a:ext uri="{FF2B5EF4-FFF2-40B4-BE49-F238E27FC236}">
                      <a16:creationId xmlns:a16="http://schemas.microsoft.com/office/drawing/2014/main" id="{1CE27532-D837-EE95-07D8-61D0CBAAC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615">
                  <a:extLst>
                    <a:ext uri="{FF2B5EF4-FFF2-40B4-BE49-F238E27FC236}">
                      <a16:creationId xmlns:a16="http://schemas.microsoft.com/office/drawing/2014/main" id="{EC0CA5A9-3A46-407B-8E65-9EB7ADFB1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616">
                  <a:extLst>
                    <a:ext uri="{FF2B5EF4-FFF2-40B4-BE49-F238E27FC236}">
                      <a16:creationId xmlns:a16="http://schemas.microsoft.com/office/drawing/2014/main" id="{84E3A093-13AD-2ECF-8014-1184295E9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617">
                  <a:extLst>
                    <a:ext uri="{FF2B5EF4-FFF2-40B4-BE49-F238E27FC236}">
                      <a16:creationId xmlns:a16="http://schemas.microsoft.com/office/drawing/2014/main" id="{3D4ECE9E-38F5-5024-0E06-0BB741E3F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618">
                  <a:extLst>
                    <a:ext uri="{FF2B5EF4-FFF2-40B4-BE49-F238E27FC236}">
                      <a16:creationId xmlns:a16="http://schemas.microsoft.com/office/drawing/2014/main" id="{BC8B646F-9C76-52A2-EB9D-C700E4AD5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619">
                  <a:extLst>
                    <a:ext uri="{FF2B5EF4-FFF2-40B4-BE49-F238E27FC236}">
                      <a16:creationId xmlns:a16="http://schemas.microsoft.com/office/drawing/2014/main" id="{7D3B375F-AE07-7495-1676-C9D5B9600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3" name="Freeform 620">
                  <a:extLst>
                    <a:ext uri="{FF2B5EF4-FFF2-40B4-BE49-F238E27FC236}">
                      <a16:creationId xmlns:a16="http://schemas.microsoft.com/office/drawing/2014/main" id="{31893E93-9C5D-037B-712F-025ACB7C2A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21">
                  <a:extLst>
                    <a:ext uri="{FF2B5EF4-FFF2-40B4-BE49-F238E27FC236}">
                      <a16:creationId xmlns:a16="http://schemas.microsoft.com/office/drawing/2014/main" id="{51D8C7C1-F29D-5B3D-32BA-462DA6DA0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22">
                  <a:extLst>
                    <a:ext uri="{FF2B5EF4-FFF2-40B4-BE49-F238E27FC236}">
                      <a16:creationId xmlns:a16="http://schemas.microsoft.com/office/drawing/2014/main" id="{355B3A36-E773-6107-1520-6B9D5E0DF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23">
                  <a:extLst>
                    <a:ext uri="{FF2B5EF4-FFF2-40B4-BE49-F238E27FC236}">
                      <a16:creationId xmlns:a16="http://schemas.microsoft.com/office/drawing/2014/main" id="{01E0BDCD-C258-8B48-5C82-D50A4EF909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24">
                  <a:extLst>
                    <a:ext uri="{FF2B5EF4-FFF2-40B4-BE49-F238E27FC236}">
                      <a16:creationId xmlns:a16="http://schemas.microsoft.com/office/drawing/2014/main" id="{B8B7EC1C-A8DB-B9AD-AA3C-22001409D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25">
                  <a:extLst>
                    <a:ext uri="{FF2B5EF4-FFF2-40B4-BE49-F238E27FC236}">
                      <a16:creationId xmlns:a16="http://schemas.microsoft.com/office/drawing/2014/main" id="{E965545B-5729-ECCA-FCF1-8BE14D396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26">
                  <a:extLst>
                    <a:ext uri="{FF2B5EF4-FFF2-40B4-BE49-F238E27FC236}">
                      <a16:creationId xmlns:a16="http://schemas.microsoft.com/office/drawing/2014/main" id="{7DF8BABB-EFB0-0C2B-575A-68C55C2E7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27">
                  <a:extLst>
                    <a:ext uri="{FF2B5EF4-FFF2-40B4-BE49-F238E27FC236}">
                      <a16:creationId xmlns:a16="http://schemas.microsoft.com/office/drawing/2014/main" id="{5474E18F-2D5E-7223-9F65-D841C8DC96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28">
                  <a:extLst>
                    <a:ext uri="{FF2B5EF4-FFF2-40B4-BE49-F238E27FC236}">
                      <a16:creationId xmlns:a16="http://schemas.microsoft.com/office/drawing/2014/main" id="{648A1ACC-60C1-40CE-7652-4003F89588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29">
                  <a:extLst>
                    <a:ext uri="{FF2B5EF4-FFF2-40B4-BE49-F238E27FC236}">
                      <a16:creationId xmlns:a16="http://schemas.microsoft.com/office/drawing/2014/main" id="{AF3F47DE-664B-D62D-4E1B-07C9807C9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30">
                  <a:extLst>
                    <a:ext uri="{FF2B5EF4-FFF2-40B4-BE49-F238E27FC236}">
                      <a16:creationId xmlns:a16="http://schemas.microsoft.com/office/drawing/2014/main" id="{FABE2A4D-BE3D-93A3-A88C-FEF29D410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31">
                  <a:extLst>
                    <a:ext uri="{FF2B5EF4-FFF2-40B4-BE49-F238E27FC236}">
                      <a16:creationId xmlns:a16="http://schemas.microsoft.com/office/drawing/2014/main" id="{EB50736B-7AD1-2D68-5B6B-FC19CCA9D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32">
                  <a:extLst>
                    <a:ext uri="{FF2B5EF4-FFF2-40B4-BE49-F238E27FC236}">
                      <a16:creationId xmlns:a16="http://schemas.microsoft.com/office/drawing/2014/main" id="{1A25C27C-A7DD-11A3-50EB-95D6965D6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33">
                  <a:extLst>
                    <a:ext uri="{FF2B5EF4-FFF2-40B4-BE49-F238E27FC236}">
                      <a16:creationId xmlns:a16="http://schemas.microsoft.com/office/drawing/2014/main" id="{56E38D6B-739D-E87A-F5C0-502D84755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34">
                  <a:extLst>
                    <a:ext uri="{FF2B5EF4-FFF2-40B4-BE49-F238E27FC236}">
                      <a16:creationId xmlns:a16="http://schemas.microsoft.com/office/drawing/2014/main" id="{0ADF356A-CA63-3F3A-928F-B6551FECE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35">
                  <a:extLst>
                    <a:ext uri="{FF2B5EF4-FFF2-40B4-BE49-F238E27FC236}">
                      <a16:creationId xmlns:a16="http://schemas.microsoft.com/office/drawing/2014/main" id="{BBF4D2A4-86DB-9FBE-7FDA-65EC65033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36">
                  <a:extLst>
                    <a:ext uri="{FF2B5EF4-FFF2-40B4-BE49-F238E27FC236}">
                      <a16:creationId xmlns:a16="http://schemas.microsoft.com/office/drawing/2014/main" id="{190696E6-DDF9-5DE5-61BC-3C169571B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37">
                  <a:extLst>
                    <a:ext uri="{FF2B5EF4-FFF2-40B4-BE49-F238E27FC236}">
                      <a16:creationId xmlns:a16="http://schemas.microsoft.com/office/drawing/2014/main" id="{B6D6B2C2-47C0-028A-5999-44190C5FFC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38">
                  <a:extLst>
                    <a:ext uri="{FF2B5EF4-FFF2-40B4-BE49-F238E27FC236}">
                      <a16:creationId xmlns:a16="http://schemas.microsoft.com/office/drawing/2014/main" id="{641F081B-7EB1-091D-6A36-7B796FF95E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39">
                  <a:extLst>
                    <a:ext uri="{FF2B5EF4-FFF2-40B4-BE49-F238E27FC236}">
                      <a16:creationId xmlns:a16="http://schemas.microsoft.com/office/drawing/2014/main" id="{B17ED322-C99F-65A3-6DC2-CBF7DCC42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40">
                  <a:extLst>
                    <a:ext uri="{FF2B5EF4-FFF2-40B4-BE49-F238E27FC236}">
                      <a16:creationId xmlns:a16="http://schemas.microsoft.com/office/drawing/2014/main" id="{4AD6F320-7E5F-8B5E-4AD2-CA46659FBA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41">
                  <a:extLst>
                    <a:ext uri="{FF2B5EF4-FFF2-40B4-BE49-F238E27FC236}">
                      <a16:creationId xmlns:a16="http://schemas.microsoft.com/office/drawing/2014/main" id="{6F38E388-D283-46AA-2BD8-6AC08FB323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42">
                  <a:extLst>
                    <a:ext uri="{FF2B5EF4-FFF2-40B4-BE49-F238E27FC236}">
                      <a16:creationId xmlns:a16="http://schemas.microsoft.com/office/drawing/2014/main" id="{D16D3875-C986-6CAD-4E68-24D0DE1CC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43">
                  <a:extLst>
                    <a:ext uri="{FF2B5EF4-FFF2-40B4-BE49-F238E27FC236}">
                      <a16:creationId xmlns:a16="http://schemas.microsoft.com/office/drawing/2014/main" id="{DF8C2345-FBDC-757B-CD3E-69866FBB18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44">
                  <a:extLst>
                    <a:ext uri="{FF2B5EF4-FFF2-40B4-BE49-F238E27FC236}">
                      <a16:creationId xmlns:a16="http://schemas.microsoft.com/office/drawing/2014/main" id="{075A1592-313E-7717-C237-EC5F72A3E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45">
                  <a:extLst>
                    <a:ext uri="{FF2B5EF4-FFF2-40B4-BE49-F238E27FC236}">
                      <a16:creationId xmlns:a16="http://schemas.microsoft.com/office/drawing/2014/main" id="{0863F268-255C-4B60-3D75-BDDFFEE21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46">
                  <a:extLst>
                    <a:ext uri="{FF2B5EF4-FFF2-40B4-BE49-F238E27FC236}">
                      <a16:creationId xmlns:a16="http://schemas.microsoft.com/office/drawing/2014/main" id="{78559782-71CB-E6E5-56ED-92E93F283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47">
                  <a:extLst>
                    <a:ext uri="{FF2B5EF4-FFF2-40B4-BE49-F238E27FC236}">
                      <a16:creationId xmlns:a16="http://schemas.microsoft.com/office/drawing/2014/main" id="{0B5482F6-78AE-CCE3-9369-82A18F857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48">
                  <a:extLst>
                    <a:ext uri="{FF2B5EF4-FFF2-40B4-BE49-F238E27FC236}">
                      <a16:creationId xmlns:a16="http://schemas.microsoft.com/office/drawing/2014/main" id="{25922858-B15B-B093-6F75-0E4884810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49">
                  <a:extLst>
                    <a:ext uri="{FF2B5EF4-FFF2-40B4-BE49-F238E27FC236}">
                      <a16:creationId xmlns:a16="http://schemas.microsoft.com/office/drawing/2014/main" id="{EE56E456-830D-1771-88CA-4095AF371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50">
                  <a:extLst>
                    <a:ext uri="{FF2B5EF4-FFF2-40B4-BE49-F238E27FC236}">
                      <a16:creationId xmlns:a16="http://schemas.microsoft.com/office/drawing/2014/main" id="{0456709C-365C-2705-0DD2-206483F41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51">
                  <a:extLst>
                    <a:ext uri="{FF2B5EF4-FFF2-40B4-BE49-F238E27FC236}">
                      <a16:creationId xmlns:a16="http://schemas.microsoft.com/office/drawing/2014/main" id="{C7687596-7693-11C3-72F8-C01EF9E92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52">
                  <a:extLst>
                    <a:ext uri="{FF2B5EF4-FFF2-40B4-BE49-F238E27FC236}">
                      <a16:creationId xmlns:a16="http://schemas.microsoft.com/office/drawing/2014/main" id="{30F39266-FC94-79DC-3A6E-19BA6630F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53">
                  <a:extLst>
                    <a:ext uri="{FF2B5EF4-FFF2-40B4-BE49-F238E27FC236}">
                      <a16:creationId xmlns:a16="http://schemas.microsoft.com/office/drawing/2014/main" id="{266642CB-8A8C-3394-4CA7-C75051309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54">
                  <a:extLst>
                    <a:ext uri="{FF2B5EF4-FFF2-40B4-BE49-F238E27FC236}">
                      <a16:creationId xmlns:a16="http://schemas.microsoft.com/office/drawing/2014/main" id="{BF34C83A-C142-B049-7EB0-ED95DE46F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55">
                  <a:extLst>
                    <a:ext uri="{FF2B5EF4-FFF2-40B4-BE49-F238E27FC236}">
                      <a16:creationId xmlns:a16="http://schemas.microsoft.com/office/drawing/2014/main" id="{72EC9117-C992-0B34-8E93-C283596E6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56">
                  <a:extLst>
                    <a:ext uri="{FF2B5EF4-FFF2-40B4-BE49-F238E27FC236}">
                      <a16:creationId xmlns:a16="http://schemas.microsoft.com/office/drawing/2014/main" id="{F229C85E-C10D-2164-08FA-CD32DAA74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57">
                  <a:extLst>
                    <a:ext uri="{FF2B5EF4-FFF2-40B4-BE49-F238E27FC236}">
                      <a16:creationId xmlns:a16="http://schemas.microsoft.com/office/drawing/2014/main" id="{0A8046CF-BCCC-96D9-D816-C37F9DE01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58">
                  <a:extLst>
                    <a:ext uri="{FF2B5EF4-FFF2-40B4-BE49-F238E27FC236}">
                      <a16:creationId xmlns:a16="http://schemas.microsoft.com/office/drawing/2014/main" id="{EFD37B77-E947-EEC6-8500-23DAE90B7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59">
                  <a:extLst>
                    <a:ext uri="{FF2B5EF4-FFF2-40B4-BE49-F238E27FC236}">
                      <a16:creationId xmlns:a16="http://schemas.microsoft.com/office/drawing/2014/main" id="{39C046CB-0602-FECF-1F72-B0DA4E767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60">
                  <a:extLst>
                    <a:ext uri="{FF2B5EF4-FFF2-40B4-BE49-F238E27FC236}">
                      <a16:creationId xmlns:a16="http://schemas.microsoft.com/office/drawing/2014/main" id="{74C394E3-0DEC-E6C2-11AA-486176BB5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61">
                  <a:extLst>
                    <a:ext uri="{FF2B5EF4-FFF2-40B4-BE49-F238E27FC236}">
                      <a16:creationId xmlns:a16="http://schemas.microsoft.com/office/drawing/2014/main" id="{1903C5D7-4B41-6F59-1042-B71092D9C1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62">
                  <a:extLst>
                    <a:ext uri="{FF2B5EF4-FFF2-40B4-BE49-F238E27FC236}">
                      <a16:creationId xmlns:a16="http://schemas.microsoft.com/office/drawing/2014/main" id="{570A4E2D-AE00-AAD7-0799-61B4411BD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63">
                  <a:extLst>
                    <a:ext uri="{FF2B5EF4-FFF2-40B4-BE49-F238E27FC236}">
                      <a16:creationId xmlns:a16="http://schemas.microsoft.com/office/drawing/2014/main" id="{ACC0FCEC-909F-6862-C6BC-36131AA0E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64">
                  <a:extLst>
                    <a:ext uri="{FF2B5EF4-FFF2-40B4-BE49-F238E27FC236}">
                      <a16:creationId xmlns:a16="http://schemas.microsoft.com/office/drawing/2014/main" id="{5217CD12-61A7-D0FD-690F-9BACC6260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65">
                  <a:extLst>
                    <a:ext uri="{FF2B5EF4-FFF2-40B4-BE49-F238E27FC236}">
                      <a16:creationId xmlns:a16="http://schemas.microsoft.com/office/drawing/2014/main" id="{416374FF-5714-A874-2555-55E4A348EC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66">
                  <a:extLst>
                    <a:ext uri="{FF2B5EF4-FFF2-40B4-BE49-F238E27FC236}">
                      <a16:creationId xmlns:a16="http://schemas.microsoft.com/office/drawing/2014/main" id="{0569FDA0-D7C8-0080-F927-D9EBAEF528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67">
                  <a:extLst>
                    <a:ext uri="{FF2B5EF4-FFF2-40B4-BE49-F238E27FC236}">
                      <a16:creationId xmlns:a16="http://schemas.microsoft.com/office/drawing/2014/main" id="{5B1B1CEC-C5FA-B289-0970-CE7F76B7B2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68">
                  <a:extLst>
                    <a:ext uri="{FF2B5EF4-FFF2-40B4-BE49-F238E27FC236}">
                      <a16:creationId xmlns:a16="http://schemas.microsoft.com/office/drawing/2014/main" id="{B88BFC4A-AACB-C4CE-4E19-1C5AAEDEC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69">
                  <a:extLst>
                    <a:ext uri="{FF2B5EF4-FFF2-40B4-BE49-F238E27FC236}">
                      <a16:creationId xmlns:a16="http://schemas.microsoft.com/office/drawing/2014/main" id="{6E180624-0EFD-23F7-7B0D-A3E5F475A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70">
                  <a:extLst>
                    <a:ext uri="{FF2B5EF4-FFF2-40B4-BE49-F238E27FC236}">
                      <a16:creationId xmlns:a16="http://schemas.microsoft.com/office/drawing/2014/main" id="{164784FA-37F9-9EEC-91A7-2752C70CF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71">
                  <a:extLst>
                    <a:ext uri="{FF2B5EF4-FFF2-40B4-BE49-F238E27FC236}">
                      <a16:creationId xmlns:a16="http://schemas.microsoft.com/office/drawing/2014/main" id="{FA23FBA3-364D-1AF1-66F6-F49AC3AB1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72">
                  <a:extLst>
                    <a:ext uri="{FF2B5EF4-FFF2-40B4-BE49-F238E27FC236}">
                      <a16:creationId xmlns:a16="http://schemas.microsoft.com/office/drawing/2014/main" id="{BDF79132-9ACA-7B44-23F4-2DF9A2931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73">
                  <a:extLst>
                    <a:ext uri="{FF2B5EF4-FFF2-40B4-BE49-F238E27FC236}">
                      <a16:creationId xmlns:a16="http://schemas.microsoft.com/office/drawing/2014/main" id="{E4F1A3AE-B186-926B-531B-A5CF401D3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74">
                  <a:extLst>
                    <a:ext uri="{FF2B5EF4-FFF2-40B4-BE49-F238E27FC236}">
                      <a16:creationId xmlns:a16="http://schemas.microsoft.com/office/drawing/2014/main" id="{5BFB8B1C-4A4A-2D81-78C0-47C41D4609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75">
                  <a:extLst>
                    <a:ext uri="{FF2B5EF4-FFF2-40B4-BE49-F238E27FC236}">
                      <a16:creationId xmlns:a16="http://schemas.microsoft.com/office/drawing/2014/main" id="{E17D7833-5DF2-D370-56EE-8003C9D58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76">
                  <a:extLst>
                    <a:ext uri="{FF2B5EF4-FFF2-40B4-BE49-F238E27FC236}">
                      <a16:creationId xmlns:a16="http://schemas.microsoft.com/office/drawing/2014/main" id="{23728791-0FD4-9650-4F18-AF9C3141C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77">
                  <a:extLst>
                    <a:ext uri="{FF2B5EF4-FFF2-40B4-BE49-F238E27FC236}">
                      <a16:creationId xmlns:a16="http://schemas.microsoft.com/office/drawing/2014/main" id="{D2A2C398-44DA-84F6-A355-7F536C6D9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78">
                  <a:extLst>
                    <a:ext uri="{FF2B5EF4-FFF2-40B4-BE49-F238E27FC236}">
                      <a16:creationId xmlns:a16="http://schemas.microsoft.com/office/drawing/2014/main" id="{CE0B41AC-C0FD-8654-D166-227FAE9FF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79">
                  <a:extLst>
                    <a:ext uri="{FF2B5EF4-FFF2-40B4-BE49-F238E27FC236}">
                      <a16:creationId xmlns:a16="http://schemas.microsoft.com/office/drawing/2014/main" id="{B1A0615E-8D26-03E7-C776-4650FB975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80">
                  <a:extLst>
                    <a:ext uri="{FF2B5EF4-FFF2-40B4-BE49-F238E27FC236}">
                      <a16:creationId xmlns:a16="http://schemas.microsoft.com/office/drawing/2014/main" id="{B4B9943B-C792-4F88-E188-3057F68557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81">
                  <a:extLst>
                    <a:ext uri="{FF2B5EF4-FFF2-40B4-BE49-F238E27FC236}">
                      <a16:creationId xmlns:a16="http://schemas.microsoft.com/office/drawing/2014/main" id="{36EFE0A1-F85A-D7DC-E5FF-3AA9EE0AE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82">
                  <a:extLst>
                    <a:ext uri="{FF2B5EF4-FFF2-40B4-BE49-F238E27FC236}">
                      <a16:creationId xmlns:a16="http://schemas.microsoft.com/office/drawing/2014/main" id="{2CAC2B72-BA7E-F3AC-4966-59DC34A77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83">
                  <a:extLst>
                    <a:ext uri="{FF2B5EF4-FFF2-40B4-BE49-F238E27FC236}">
                      <a16:creationId xmlns:a16="http://schemas.microsoft.com/office/drawing/2014/main" id="{B8DBD5EC-58DD-587C-8AC1-1A8F87F62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84">
                  <a:extLst>
                    <a:ext uri="{FF2B5EF4-FFF2-40B4-BE49-F238E27FC236}">
                      <a16:creationId xmlns:a16="http://schemas.microsoft.com/office/drawing/2014/main" id="{CAD54111-B654-43EE-B3CD-A6031011A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85">
                  <a:extLst>
                    <a:ext uri="{FF2B5EF4-FFF2-40B4-BE49-F238E27FC236}">
                      <a16:creationId xmlns:a16="http://schemas.microsoft.com/office/drawing/2014/main" id="{FE26B27D-6F39-176D-6747-DDCDF0448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86">
                  <a:extLst>
                    <a:ext uri="{FF2B5EF4-FFF2-40B4-BE49-F238E27FC236}">
                      <a16:creationId xmlns:a16="http://schemas.microsoft.com/office/drawing/2014/main" id="{5FDF8454-66C4-53AE-5AC6-5EE3579B4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87">
                  <a:extLst>
                    <a:ext uri="{FF2B5EF4-FFF2-40B4-BE49-F238E27FC236}">
                      <a16:creationId xmlns:a16="http://schemas.microsoft.com/office/drawing/2014/main" id="{288261DA-4A03-6F4C-B187-1E0A4FFB3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88">
                  <a:extLst>
                    <a:ext uri="{FF2B5EF4-FFF2-40B4-BE49-F238E27FC236}">
                      <a16:creationId xmlns:a16="http://schemas.microsoft.com/office/drawing/2014/main" id="{9F31FAE1-AFE8-CE45-E398-7ACEFAF0A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89">
                  <a:extLst>
                    <a:ext uri="{FF2B5EF4-FFF2-40B4-BE49-F238E27FC236}">
                      <a16:creationId xmlns:a16="http://schemas.microsoft.com/office/drawing/2014/main" id="{4C481F98-B5A5-DDC0-3B09-702CC5EBB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90">
                  <a:extLst>
                    <a:ext uri="{FF2B5EF4-FFF2-40B4-BE49-F238E27FC236}">
                      <a16:creationId xmlns:a16="http://schemas.microsoft.com/office/drawing/2014/main" id="{C249C525-83CB-4F50-C9A8-57A1E511D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91">
                  <a:extLst>
                    <a:ext uri="{FF2B5EF4-FFF2-40B4-BE49-F238E27FC236}">
                      <a16:creationId xmlns:a16="http://schemas.microsoft.com/office/drawing/2014/main" id="{81BDD4E8-77D9-DE1D-CB18-05D8E75B1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92">
                  <a:extLst>
                    <a:ext uri="{FF2B5EF4-FFF2-40B4-BE49-F238E27FC236}">
                      <a16:creationId xmlns:a16="http://schemas.microsoft.com/office/drawing/2014/main" id="{594DDEFE-1E08-9BC1-3065-09E3A4A58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93">
                  <a:extLst>
                    <a:ext uri="{FF2B5EF4-FFF2-40B4-BE49-F238E27FC236}">
                      <a16:creationId xmlns:a16="http://schemas.microsoft.com/office/drawing/2014/main" id="{3A0F855A-ACA5-57D2-8782-7175D197C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94">
                  <a:extLst>
                    <a:ext uri="{FF2B5EF4-FFF2-40B4-BE49-F238E27FC236}">
                      <a16:creationId xmlns:a16="http://schemas.microsoft.com/office/drawing/2014/main" id="{80FA9B29-74BA-8AA4-5FB6-E72DB87A79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95">
                  <a:extLst>
                    <a:ext uri="{FF2B5EF4-FFF2-40B4-BE49-F238E27FC236}">
                      <a16:creationId xmlns:a16="http://schemas.microsoft.com/office/drawing/2014/main" id="{715C0CAC-45C4-0E34-EEEF-9F7846208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96">
                  <a:extLst>
                    <a:ext uri="{FF2B5EF4-FFF2-40B4-BE49-F238E27FC236}">
                      <a16:creationId xmlns:a16="http://schemas.microsoft.com/office/drawing/2014/main" id="{36577E0E-3A35-C198-036A-DC8070854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97">
                  <a:extLst>
                    <a:ext uri="{FF2B5EF4-FFF2-40B4-BE49-F238E27FC236}">
                      <a16:creationId xmlns:a16="http://schemas.microsoft.com/office/drawing/2014/main" id="{009FEB29-BD51-1190-D4FA-E75E43D86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98">
                  <a:extLst>
                    <a:ext uri="{FF2B5EF4-FFF2-40B4-BE49-F238E27FC236}">
                      <a16:creationId xmlns:a16="http://schemas.microsoft.com/office/drawing/2014/main" id="{71CE2E47-A949-6643-F2DB-8D37209FD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99">
                  <a:extLst>
                    <a:ext uri="{FF2B5EF4-FFF2-40B4-BE49-F238E27FC236}">
                      <a16:creationId xmlns:a16="http://schemas.microsoft.com/office/drawing/2014/main" id="{2FF6D9B0-51B5-5FCC-67EE-A6E2B16168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700">
                  <a:extLst>
                    <a:ext uri="{FF2B5EF4-FFF2-40B4-BE49-F238E27FC236}">
                      <a16:creationId xmlns:a16="http://schemas.microsoft.com/office/drawing/2014/main" id="{24345DBD-05EB-5989-8874-8EBED15E3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701">
                  <a:extLst>
                    <a:ext uri="{FF2B5EF4-FFF2-40B4-BE49-F238E27FC236}">
                      <a16:creationId xmlns:a16="http://schemas.microsoft.com/office/drawing/2014/main" id="{89A4F6EE-2630-8140-386F-DCA311731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702">
                  <a:extLst>
                    <a:ext uri="{FF2B5EF4-FFF2-40B4-BE49-F238E27FC236}">
                      <a16:creationId xmlns:a16="http://schemas.microsoft.com/office/drawing/2014/main" id="{5279CE6D-F4EA-BC6F-565E-47A1A259F6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703">
                  <a:extLst>
                    <a:ext uri="{FF2B5EF4-FFF2-40B4-BE49-F238E27FC236}">
                      <a16:creationId xmlns:a16="http://schemas.microsoft.com/office/drawing/2014/main" id="{5F03BAB7-6DE8-C704-A996-81CAF5A1B4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704">
                  <a:extLst>
                    <a:ext uri="{FF2B5EF4-FFF2-40B4-BE49-F238E27FC236}">
                      <a16:creationId xmlns:a16="http://schemas.microsoft.com/office/drawing/2014/main" id="{92D3DC58-504D-4903-3F0C-CD859C447D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705">
                  <a:extLst>
                    <a:ext uri="{FF2B5EF4-FFF2-40B4-BE49-F238E27FC236}">
                      <a16:creationId xmlns:a16="http://schemas.microsoft.com/office/drawing/2014/main" id="{2E302691-459E-9BEF-A44B-9E1B08102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706">
                  <a:extLst>
                    <a:ext uri="{FF2B5EF4-FFF2-40B4-BE49-F238E27FC236}">
                      <a16:creationId xmlns:a16="http://schemas.microsoft.com/office/drawing/2014/main" id="{A929802C-9D2D-8A60-B6F8-AC5C80172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707">
                  <a:extLst>
                    <a:ext uri="{FF2B5EF4-FFF2-40B4-BE49-F238E27FC236}">
                      <a16:creationId xmlns:a16="http://schemas.microsoft.com/office/drawing/2014/main" id="{5163C063-ACAE-74B1-346E-222EECA5D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708">
                  <a:extLst>
                    <a:ext uri="{FF2B5EF4-FFF2-40B4-BE49-F238E27FC236}">
                      <a16:creationId xmlns:a16="http://schemas.microsoft.com/office/drawing/2014/main" id="{EC970398-79EB-EA97-E307-74B03CB49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709">
                  <a:extLst>
                    <a:ext uri="{FF2B5EF4-FFF2-40B4-BE49-F238E27FC236}">
                      <a16:creationId xmlns:a16="http://schemas.microsoft.com/office/drawing/2014/main" id="{EAF97058-6836-660A-3CDF-883F39AD6E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710">
                  <a:extLst>
                    <a:ext uri="{FF2B5EF4-FFF2-40B4-BE49-F238E27FC236}">
                      <a16:creationId xmlns:a16="http://schemas.microsoft.com/office/drawing/2014/main" id="{BA4AE94B-E6C5-1362-42DE-88A05A9EA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711">
                  <a:extLst>
                    <a:ext uri="{FF2B5EF4-FFF2-40B4-BE49-F238E27FC236}">
                      <a16:creationId xmlns:a16="http://schemas.microsoft.com/office/drawing/2014/main" id="{0A196401-1FD7-AA16-9643-F5472BDCE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712">
                  <a:extLst>
                    <a:ext uri="{FF2B5EF4-FFF2-40B4-BE49-F238E27FC236}">
                      <a16:creationId xmlns:a16="http://schemas.microsoft.com/office/drawing/2014/main" id="{60528E92-C094-CA30-E879-11BF670CA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13">
                  <a:extLst>
                    <a:ext uri="{FF2B5EF4-FFF2-40B4-BE49-F238E27FC236}">
                      <a16:creationId xmlns:a16="http://schemas.microsoft.com/office/drawing/2014/main" id="{0D1BCA2F-93AB-C248-3BAB-87A25A072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14">
                  <a:extLst>
                    <a:ext uri="{FF2B5EF4-FFF2-40B4-BE49-F238E27FC236}">
                      <a16:creationId xmlns:a16="http://schemas.microsoft.com/office/drawing/2014/main" id="{671D47F0-8C93-8880-63EA-1BA769DB5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15">
                  <a:extLst>
                    <a:ext uri="{FF2B5EF4-FFF2-40B4-BE49-F238E27FC236}">
                      <a16:creationId xmlns:a16="http://schemas.microsoft.com/office/drawing/2014/main" id="{292AFC5A-D3DA-9D58-340D-01297B3FB7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16">
                  <a:extLst>
                    <a:ext uri="{FF2B5EF4-FFF2-40B4-BE49-F238E27FC236}">
                      <a16:creationId xmlns:a16="http://schemas.microsoft.com/office/drawing/2014/main" id="{7826FE54-2A9E-FA4D-BCBD-EE021D4F83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17">
                  <a:extLst>
                    <a:ext uri="{FF2B5EF4-FFF2-40B4-BE49-F238E27FC236}">
                      <a16:creationId xmlns:a16="http://schemas.microsoft.com/office/drawing/2014/main" id="{592D5540-942F-5B5B-C5F3-2CE6EBE00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18">
                  <a:extLst>
                    <a:ext uri="{FF2B5EF4-FFF2-40B4-BE49-F238E27FC236}">
                      <a16:creationId xmlns:a16="http://schemas.microsoft.com/office/drawing/2014/main" id="{E23AEE81-9605-A71D-C868-047CB545C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19">
                  <a:extLst>
                    <a:ext uri="{FF2B5EF4-FFF2-40B4-BE49-F238E27FC236}">
                      <a16:creationId xmlns:a16="http://schemas.microsoft.com/office/drawing/2014/main" id="{4372C2A3-43EC-3D21-CAB6-E8B8E3DD1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20">
                  <a:extLst>
                    <a:ext uri="{FF2B5EF4-FFF2-40B4-BE49-F238E27FC236}">
                      <a16:creationId xmlns:a16="http://schemas.microsoft.com/office/drawing/2014/main" id="{8630C323-ACA3-B439-96C7-7F318B7996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21">
                  <a:extLst>
                    <a:ext uri="{FF2B5EF4-FFF2-40B4-BE49-F238E27FC236}">
                      <a16:creationId xmlns:a16="http://schemas.microsoft.com/office/drawing/2014/main" id="{80B8FD23-F913-0ACA-346C-4CC7C263A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22">
                  <a:extLst>
                    <a:ext uri="{FF2B5EF4-FFF2-40B4-BE49-F238E27FC236}">
                      <a16:creationId xmlns:a16="http://schemas.microsoft.com/office/drawing/2014/main" id="{57B55D98-0B70-9705-3B24-0852B98A91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23">
                  <a:extLst>
                    <a:ext uri="{FF2B5EF4-FFF2-40B4-BE49-F238E27FC236}">
                      <a16:creationId xmlns:a16="http://schemas.microsoft.com/office/drawing/2014/main" id="{7064D732-E1E6-7D52-C440-36968691D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24">
                  <a:extLst>
                    <a:ext uri="{FF2B5EF4-FFF2-40B4-BE49-F238E27FC236}">
                      <a16:creationId xmlns:a16="http://schemas.microsoft.com/office/drawing/2014/main" id="{50157D6A-6E31-AB12-45EA-7D693E61F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25">
                  <a:extLst>
                    <a:ext uri="{FF2B5EF4-FFF2-40B4-BE49-F238E27FC236}">
                      <a16:creationId xmlns:a16="http://schemas.microsoft.com/office/drawing/2014/main" id="{319F6EBB-A7F3-8163-5510-DD95CBF94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26">
                  <a:extLst>
                    <a:ext uri="{FF2B5EF4-FFF2-40B4-BE49-F238E27FC236}">
                      <a16:creationId xmlns:a16="http://schemas.microsoft.com/office/drawing/2014/main" id="{0ECCE446-4999-4F4D-6962-EF221BAFC1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27">
                  <a:extLst>
                    <a:ext uri="{FF2B5EF4-FFF2-40B4-BE49-F238E27FC236}">
                      <a16:creationId xmlns:a16="http://schemas.microsoft.com/office/drawing/2014/main" id="{C1FD7CFA-4EAB-B7F8-30E6-047C5C19B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28">
                  <a:extLst>
                    <a:ext uri="{FF2B5EF4-FFF2-40B4-BE49-F238E27FC236}">
                      <a16:creationId xmlns:a16="http://schemas.microsoft.com/office/drawing/2014/main" id="{90B4460F-E39A-285B-3835-7CCFAB0DE4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29">
                  <a:extLst>
                    <a:ext uri="{FF2B5EF4-FFF2-40B4-BE49-F238E27FC236}">
                      <a16:creationId xmlns:a16="http://schemas.microsoft.com/office/drawing/2014/main" id="{B5D5CC59-5AB0-C8E2-DA3C-34D175D92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30">
                  <a:extLst>
                    <a:ext uri="{FF2B5EF4-FFF2-40B4-BE49-F238E27FC236}">
                      <a16:creationId xmlns:a16="http://schemas.microsoft.com/office/drawing/2014/main" id="{5DFBCACD-FE44-2433-7BA8-E5998BC20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31">
                  <a:extLst>
                    <a:ext uri="{FF2B5EF4-FFF2-40B4-BE49-F238E27FC236}">
                      <a16:creationId xmlns:a16="http://schemas.microsoft.com/office/drawing/2014/main" id="{73E02C8F-F8C6-6F44-24C9-3D3D8FDEB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32">
                  <a:extLst>
                    <a:ext uri="{FF2B5EF4-FFF2-40B4-BE49-F238E27FC236}">
                      <a16:creationId xmlns:a16="http://schemas.microsoft.com/office/drawing/2014/main" id="{699AFA4B-EDA7-7F28-D841-A789C11BA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33">
                  <a:extLst>
                    <a:ext uri="{FF2B5EF4-FFF2-40B4-BE49-F238E27FC236}">
                      <a16:creationId xmlns:a16="http://schemas.microsoft.com/office/drawing/2014/main" id="{42BF62D0-1E18-5295-AF6C-3C4709CB2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34">
                  <a:extLst>
                    <a:ext uri="{FF2B5EF4-FFF2-40B4-BE49-F238E27FC236}">
                      <a16:creationId xmlns:a16="http://schemas.microsoft.com/office/drawing/2014/main" id="{2698BBC4-8D3C-2F6A-4CE8-57C160EAC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35">
                  <a:extLst>
                    <a:ext uri="{FF2B5EF4-FFF2-40B4-BE49-F238E27FC236}">
                      <a16:creationId xmlns:a16="http://schemas.microsoft.com/office/drawing/2014/main" id="{0FB2AC6A-AD8E-E63C-DC89-4D0C197F4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36">
                  <a:extLst>
                    <a:ext uri="{FF2B5EF4-FFF2-40B4-BE49-F238E27FC236}">
                      <a16:creationId xmlns:a16="http://schemas.microsoft.com/office/drawing/2014/main" id="{B9F05694-926A-8BFC-28A4-5F7BE1E498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37">
                  <a:extLst>
                    <a:ext uri="{FF2B5EF4-FFF2-40B4-BE49-F238E27FC236}">
                      <a16:creationId xmlns:a16="http://schemas.microsoft.com/office/drawing/2014/main" id="{965A4C88-6252-AB50-F15B-76C01BDDB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38">
                  <a:extLst>
                    <a:ext uri="{FF2B5EF4-FFF2-40B4-BE49-F238E27FC236}">
                      <a16:creationId xmlns:a16="http://schemas.microsoft.com/office/drawing/2014/main" id="{A40C8BB2-E91F-B253-B121-20969572B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39">
                  <a:extLst>
                    <a:ext uri="{FF2B5EF4-FFF2-40B4-BE49-F238E27FC236}">
                      <a16:creationId xmlns:a16="http://schemas.microsoft.com/office/drawing/2014/main" id="{A7BC1CDF-F978-0DFD-C471-88A9CE896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40">
                  <a:extLst>
                    <a:ext uri="{FF2B5EF4-FFF2-40B4-BE49-F238E27FC236}">
                      <a16:creationId xmlns:a16="http://schemas.microsoft.com/office/drawing/2014/main" id="{4B5F07DB-910C-B4CA-CAEB-25F5E353F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41">
                  <a:extLst>
                    <a:ext uri="{FF2B5EF4-FFF2-40B4-BE49-F238E27FC236}">
                      <a16:creationId xmlns:a16="http://schemas.microsoft.com/office/drawing/2014/main" id="{B0F9D19F-FB8D-97C2-8249-3918805C9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42">
                  <a:extLst>
                    <a:ext uri="{FF2B5EF4-FFF2-40B4-BE49-F238E27FC236}">
                      <a16:creationId xmlns:a16="http://schemas.microsoft.com/office/drawing/2014/main" id="{E749C2DD-1168-34F7-9BFF-3FB75E8F3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43">
                  <a:extLst>
                    <a:ext uri="{FF2B5EF4-FFF2-40B4-BE49-F238E27FC236}">
                      <a16:creationId xmlns:a16="http://schemas.microsoft.com/office/drawing/2014/main" id="{E4E5D66C-F6A8-E772-6598-2E4C003D5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44">
                  <a:extLst>
                    <a:ext uri="{FF2B5EF4-FFF2-40B4-BE49-F238E27FC236}">
                      <a16:creationId xmlns:a16="http://schemas.microsoft.com/office/drawing/2014/main" id="{EDB6EBBB-BF1B-0468-D2ED-9BF2629A5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45">
                  <a:extLst>
                    <a:ext uri="{FF2B5EF4-FFF2-40B4-BE49-F238E27FC236}">
                      <a16:creationId xmlns:a16="http://schemas.microsoft.com/office/drawing/2014/main" id="{BB67B754-E37D-59B1-67BC-D0688E14F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46">
                  <a:extLst>
                    <a:ext uri="{FF2B5EF4-FFF2-40B4-BE49-F238E27FC236}">
                      <a16:creationId xmlns:a16="http://schemas.microsoft.com/office/drawing/2014/main" id="{B8DE5542-89EC-79C6-A495-76FA18B77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47">
                  <a:extLst>
                    <a:ext uri="{FF2B5EF4-FFF2-40B4-BE49-F238E27FC236}">
                      <a16:creationId xmlns:a16="http://schemas.microsoft.com/office/drawing/2014/main" id="{C080C3D9-04C4-2766-27D2-B4C0BCF2F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48">
                  <a:extLst>
                    <a:ext uri="{FF2B5EF4-FFF2-40B4-BE49-F238E27FC236}">
                      <a16:creationId xmlns:a16="http://schemas.microsoft.com/office/drawing/2014/main" id="{A89F83B7-6EA1-6D14-AD7C-E42D3909A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49">
                  <a:extLst>
                    <a:ext uri="{FF2B5EF4-FFF2-40B4-BE49-F238E27FC236}">
                      <a16:creationId xmlns:a16="http://schemas.microsoft.com/office/drawing/2014/main" id="{FC49CFD4-BCA9-1D41-D715-84E80685E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50">
                  <a:extLst>
                    <a:ext uri="{FF2B5EF4-FFF2-40B4-BE49-F238E27FC236}">
                      <a16:creationId xmlns:a16="http://schemas.microsoft.com/office/drawing/2014/main" id="{203F1DEF-5DAD-2890-7019-EDEAEFF425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51">
                  <a:extLst>
                    <a:ext uri="{FF2B5EF4-FFF2-40B4-BE49-F238E27FC236}">
                      <a16:creationId xmlns:a16="http://schemas.microsoft.com/office/drawing/2014/main" id="{FAA0CD18-99D9-60B6-9099-BD7E902C4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52">
                  <a:extLst>
                    <a:ext uri="{FF2B5EF4-FFF2-40B4-BE49-F238E27FC236}">
                      <a16:creationId xmlns:a16="http://schemas.microsoft.com/office/drawing/2014/main" id="{8FD678A3-2466-544C-8ADB-E0015384E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53">
                  <a:extLst>
                    <a:ext uri="{FF2B5EF4-FFF2-40B4-BE49-F238E27FC236}">
                      <a16:creationId xmlns:a16="http://schemas.microsoft.com/office/drawing/2014/main" id="{3EB40542-377E-22CA-8EDD-F78CE1569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54">
                  <a:extLst>
                    <a:ext uri="{FF2B5EF4-FFF2-40B4-BE49-F238E27FC236}">
                      <a16:creationId xmlns:a16="http://schemas.microsoft.com/office/drawing/2014/main" id="{9852BE18-DA9C-2ED7-11F6-D24330E77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55">
                  <a:extLst>
                    <a:ext uri="{FF2B5EF4-FFF2-40B4-BE49-F238E27FC236}">
                      <a16:creationId xmlns:a16="http://schemas.microsoft.com/office/drawing/2014/main" id="{ECECDB77-504B-8D1D-58AA-E1F67E04D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56">
                  <a:extLst>
                    <a:ext uri="{FF2B5EF4-FFF2-40B4-BE49-F238E27FC236}">
                      <a16:creationId xmlns:a16="http://schemas.microsoft.com/office/drawing/2014/main" id="{BCC95F41-3EC1-2392-EA3D-13B83C2F1B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57">
                  <a:extLst>
                    <a:ext uri="{FF2B5EF4-FFF2-40B4-BE49-F238E27FC236}">
                      <a16:creationId xmlns:a16="http://schemas.microsoft.com/office/drawing/2014/main" id="{352D69F5-9BFF-7A80-435C-A389CA9369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58">
                  <a:extLst>
                    <a:ext uri="{FF2B5EF4-FFF2-40B4-BE49-F238E27FC236}">
                      <a16:creationId xmlns:a16="http://schemas.microsoft.com/office/drawing/2014/main" id="{354BE15A-2634-A25D-E996-28CACF2A0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59">
                  <a:extLst>
                    <a:ext uri="{FF2B5EF4-FFF2-40B4-BE49-F238E27FC236}">
                      <a16:creationId xmlns:a16="http://schemas.microsoft.com/office/drawing/2014/main" id="{95F8F8CB-711A-6FB8-1930-6B71E70C9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60">
                  <a:extLst>
                    <a:ext uri="{FF2B5EF4-FFF2-40B4-BE49-F238E27FC236}">
                      <a16:creationId xmlns:a16="http://schemas.microsoft.com/office/drawing/2014/main" id="{0191BFEF-88A5-87E7-F9A3-CEB62548D9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61">
                  <a:extLst>
                    <a:ext uri="{FF2B5EF4-FFF2-40B4-BE49-F238E27FC236}">
                      <a16:creationId xmlns:a16="http://schemas.microsoft.com/office/drawing/2014/main" id="{263F2777-438B-CDD4-D2E5-328A57187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62">
                  <a:extLst>
                    <a:ext uri="{FF2B5EF4-FFF2-40B4-BE49-F238E27FC236}">
                      <a16:creationId xmlns:a16="http://schemas.microsoft.com/office/drawing/2014/main" id="{B8482EE7-8647-D173-367F-0FC0F3769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63">
                  <a:extLst>
                    <a:ext uri="{FF2B5EF4-FFF2-40B4-BE49-F238E27FC236}">
                      <a16:creationId xmlns:a16="http://schemas.microsoft.com/office/drawing/2014/main" id="{45AB3B86-9D98-FA90-8209-2CBDC958D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64">
                  <a:extLst>
                    <a:ext uri="{FF2B5EF4-FFF2-40B4-BE49-F238E27FC236}">
                      <a16:creationId xmlns:a16="http://schemas.microsoft.com/office/drawing/2014/main" id="{86610E62-D223-CAA1-30CD-EE5361DF2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65">
                  <a:extLst>
                    <a:ext uri="{FF2B5EF4-FFF2-40B4-BE49-F238E27FC236}">
                      <a16:creationId xmlns:a16="http://schemas.microsoft.com/office/drawing/2014/main" id="{BCE32C34-DC7F-9BFD-7577-D9449C9C7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66">
                  <a:extLst>
                    <a:ext uri="{FF2B5EF4-FFF2-40B4-BE49-F238E27FC236}">
                      <a16:creationId xmlns:a16="http://schemas.microsoft.com/office/drawing/2014/main" id="{7399D37D-91D8-C0A5-D3C3-A2DCE951B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67">
                  <a:extLst>
                    <a:ext uri="{FF2B5EF4-FFF2-40B4-BE49-F238E27FC236}">
                      <a16:creationId xmlns:a16="http://schemas.microsoft.com/office/drawing/2014/main" id="{146CEA55-EB94-C6F6-F7A2-A1F75FA6A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68">
                  <a:extLst>
                    <a:ext uri="{FF2B5EF4-FFF2-40B4-BE49-F238E27FC236}">
                      <a16:creationId xmlns:a16="http://schemas.microsoft.com/office/drawing/2014/main" id="{772BEE47-9CCC-7D8F-05DA-FB37D3BC2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69">
                  <a:extLst>
                    <a:ext uri="{FF2B5EF4-FFF2-40B4-BE49-F238E27FC236}">
                      <a16:creationId xmlns:a16="http://schemas.microsoft.com/office/drawing/2014/main" id="{C8AE959A-366C-E8B1-DCAA-68F480B94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70">
                  <a:extLst>
                    <a:ext uri="{FF2B5EF4-FFF2-40B4-BE49-F238E27FC236}">
                      <a16:creationId xmlns:a16="http://schemas.microsoft.com/office/drawing/2014/main" id="{5B1CF47C-D031-D632-2874-53496C04E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71">
                  <a:extLst>
                    <a:ext uri="{FF2B5EF4-FFF2-40B4-BE49-F238E27FC236}">
                      <a16:creationId xmlns:a16="http://schemas.microsoft.com/office/drawing/2014/main" id="{29340D6F-AC23-B04A-661B-73CFFA7FE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72">
                  <a:extLst>
                    <a:ext uri="{FF2B5EF4-FFF2-40B4-BE49-F238E27FC236}">
                      <a16:creationId xmlns:a16="http://schemas.microsoft.com/office/drawing/2014/main" id="{C34F7CFB-DDBE-FFFA-0D2B-27026D773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73">
                  <a:extLst>
                    <a:ext uri="{FF2B5EF4-FFF2-40B4-BE49-F238E27FC236}">
                      <a16:creationId xmlns:a16="http://schemas.microsoft.com/office/drawing/2014/main" id="{3DB66F46-3DDE-737D-95E0-2E024971FD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74">
                  <a:extLst>
                    <a:ext uri="{FF2B5EF4-FFF2-40B4-BE49-F238E27FC236}">
                      <a16:creationId xmlns:a16="http://schemas.microsoft.com/office/drawing/2014/main" id="{9ED4515A-520F-AFC8-CCB3-DE7799DF8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75">
                  <a:extLst>
                    <a:ext uri="{FF2B5EF4-FFF2-40B4-BE49-F238E27FC236}">
                      <a16:creationId xmlns:a16="http://schemas.microsoft.com/office/drawing/2014/main" id="{17324A14-82DB-8283-E6A6-296BE53FA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76">
                  <a:extLst>
                    <a:ext uri="{FF2B5EF4-FFF2-40B4-BE49-F238E27FC236}">
                      <a16:creationId xmlns:a16="http://schemas.microsoft.com/office/drawing/2014/main" id="{C58952F4-EAB7-E977-94FC-289ED8578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77">
                  <a:extLst>
                    <a:ext uri="{FF2B5EF4-FFF2-40B4-BE49-F238E27FC236}">
                      <a16:creationId xmlns:a16="http://schemas.microsoft.com/office/drawing/2014/main" id="{B69AFB16-3189-79FB-9DB7-E0D3214E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78">
                  <a:extLst>
                    <a:ext uri="{FF2B5EF4-FFF2-40B4-BE49-F238E27FC236}">
                      <a16:creationId xmlns:a16="http://schemas.microsoft.com/office/drawing/2014/main" id="{143175DD-DAC1-39F6-619E-85F89C483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79">
                  <a:extLst>
                    <a:ext uri="{FF2B5EF4-FFF2-40B4-BE49-F238E27FC236}">
                      <a16:creationId xmlns:a16="http://schemas.microsoft.com/office/drawing/2014/main" id="{36971B72-1554-B4BE-0664-790232708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80">
                  <a:extLst>
                    <a:ext uri="{FF2B5EF4-FFF2-40B4-BE49-F238E27FC236}">
                      <a16:creationId xmlns:a16="http://schemas.microsoft.com/office/drawing/2014/main" id="{C604AF32-730B-71E5-3C96-7A560F8E2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81">
                  <a:extLst>
                    <a:ext uri="{FF2B5EF4-FFF2-40B4-BE49-F238E27FC236}">
                      <a16:creationId xmlns:a16="http://schemas.microsoft.com/office/drawing/2014/main" id="{77412379-CB98-970D-F7FE-591E39B2B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82">
                  <a:extLst>
                    <a:ext uri="{FF2B5EF4-FFF2-40B4-BE49-F238E27FC236}">
                      <a16:creationId xmlns:a16="http://schemas.microsoft.com/office/drawing/2014/main" id="{2569235C-D95D-583B-E263-CB0FAD838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83">
                  <a:extLst>
                    <a:ext uri="{FF2B5EF4-FFF2-40B4-BE49-F238E27FC236}">
                      <a16:creationId xmlns:a16="http://schemas.microsoft.com/office/drawing/2014/main" id="{BE3A0750-058B-1A29-CE5C-B2540D07D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84">
                  <a:extLst>
                    <a:ext uri="{FF2B5EF4-FFF2-40B4-BE49-F238E27FC236}">
                      <a16:creationId xmlns:a16="http://schemas.microsoft.com/office/drawing/2014/main" id="{E48284D9-CF8E-79E5-F18E-D8D659E0B3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85">
                  <a:extLst>
                    <a:ext uri="{FF2B5EF4-FFF2-40B4-BE49-F238E27FC236}">
                      <a16:creationId xmlns:a16="http://schemas.microsoft.com/office/drawing/2014/main" id="{4294F852-A02D-1BA4-1687-E65A35BE1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86">
                  <a:extLst>
                    <a:ext uri="{FF2B5EF4-FFF2-40B4-BE49-F238E27FC236}">
                      <a16:creationId xmlns:a16="http://schemas.microsoft.com/office/drawing/2014/main" id="{63CFF2F6-0F8B-DF4C-9C99-57B84F30DD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87">
                  <a:extLst>
                    <a:ext uri="{FF2B5EF4-FFF2-40B4-BE49-F238E27FC236}">
                      <a16:creationId xmlns:a16="http://schemas.microsoft.com/office/drawing/2014/main" id="{F2E05D52-131A-C5F0-9128-DA7B6ED81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88">
                  <a:extLst>
                    <a:ext uri="{FF2B5EF4-FFF2-40B4-BE49-F238E27FC236}">
                      <a16:creationId xmlns:a16="http://schemas.microsoft.com/office/drawing/2014/main" id="{DE36333E-9595-ACFD-2329-172C09F1F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89">
                  <a:extLst>
                    <a:ext uri="{FF2B5EF4-FFF2-40B4-BE49-F238E27FC236}">
                      <a16:creationId xmlns:a16="http://schemas.microsoft.com/office/drawing/2014/main" id="{2419D798-EF19-B7D2-EC97-0FFFB2DA7E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90">
                  <a:extLst>
                    <a:ext uri="{FF2B5EF4-FFF2-40B4-BE49-F238E27FC236}">
                      <a16:creationId xmlns:a16="http://schemas.microsoft.com/office/drawing/2014/main" id="{9FE85DB3-4AF5-E93C-BED2-FC2F5563B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91">
                  <a:extLst>
                    <a:ext uri="{FF2B5EF4-FFF2-40B4-BE49-F238E27FC236}">
                      <a16:creationId xmlns:a16="http://schemas.microsoft.com/office/drawing/2014/main" id="{DF7AE0B3-7FA2-70CC-58F2-90B0BE26C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92">
                  <a:extLst>
                    <a:ext uri="{FF2B5EF4-FFF2-40B4-BE49-F238E27FC236}">
                      <a16:creationId xmlns:a16="http://schemas.microsoft.com/office/drawing/2014/main" id="{EE46AEFE-46F2-17FE-F3C1-550A3ADBF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93">
                  <a:extLst>
                    <a:ext uri="{FF2B5EF4-FFF2-40B4-BE49-F238E27FC236}">
                      <a16:creationId xmlns:a16="http://schemas.microsoft.com/office/drawing/2014/main" id="{F511EA8B-88A2-3CBE-0A88-61A80FF40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94">
                  <a:extLst>
                    <a:ext uri="{FF2B5EF4-FFF2-40B4-BE49-F238E27FC236}">
                      <a16:creationId xmlns:a16="http://schemas.microsoft.com/office/drawing/2014/main" id="{4B3DDE7A-0F3A-BD31-3061-13D969B90E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95">
                  <a:extLst>
                    <a:ext uri="{FF2B5EF4-FFF2-40B4-BE49-F238E27FC236}">
                      <a16:creationId xmlns:a16="http://schemas.microsoft.com/office/drawing/2014/main" id="{254C376D-4B29-3252-6A9F-221D32D92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96">
                  <a:extLst>
                    <a:ext uri="{FF2B5EF4-FFF2-40B4-BE49-F238E27FC236}">
                      <a16:creationId xmlns:a16="http://schemas.microsoft.com/office/drawing/2014/main" id="{C85C5682-86E4-A57D-BD41-4EC024EA3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97">
                  <a:extLst>
                    <a:ext uri="{FF2B5EF4-FFF2-40B4-BE49-F238E27FC236}">
                      <a16:creationId xmlns:a16="http://schemas.microsoft.com/office/drawing/2014/main" id="{95A17F7C-B469-ECB6-8425-6BBD59A45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98">
                  <a:extLst>
                    <a:ext uri="{FF2B5EF4-FFF2-40B4-BE49-F238E27FC236}">
                      <a16:creationId xmlns:a16="http://schemas.microsoft.com/office/drawing/2014/main" id="{9E1833C1-BBD9-5700-BE47-4C7D7E3B4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99">
                  <a:extLst>
                    <a:ext uri="{FF2B5EF4-FFF2-40B4-BE49-F238E27FC236}">
                      <a16:creationId xmlns:a16="http://schemas.microsoft.com/office/drawing/2014/main" id="{EF6E637F-BFA5-B6A5-9CA6-53D802D59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800">
                  <a:extLst>
                    <a:ext uri="{FF2B5EF4-FFF2-40B4-BE49-F238E27FC236}">
                      <a16:creationId xmlns:a16="http://schemas.microsoft.com/office/drawing/2014/main" id="{B2FC7E51-5CE7-AEA8-B20C-8811767A7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801">
                  <a:extLst>
                    <a:ext uri="{FF2B5EF4-FFF2-40B4-BE49-F238E27FC236}">
                      <a16:creationId xmlns:a16="http://schemas.microsoft.com/office/drawing/2014/main" id="{1709311C-E8A0-4C57-0A35-4778E86485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802">
                  <a:extLst>
                    <a:ext uri="{FF2B5EF4-FFF2-40B4-BE49-F238E27FC236}">
                      <a16:creationId xmlns:a16="http://schemas.microsoft.com/office/drawing/2014/main" id="{086BB691-7F5C-C525-226A-9A3B2F17F3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803">
                  <a:extLst>
                    <a:ext uri="{FF2B5EF4-FFF2-40B4-BE49-F238E27FC236}">
                      <a16:creationId xmlns:a16="http://schemas.microsoft.com/office/drawing/2014/main" id="{CEEBFCA3-BD5A-3813-89DD-384E4E261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804">
                  <a:extLst>
                    <a:ext uri="{FF2B5EF4-FFF2-40B4-BE49-F238E27FC236}">
                      <a16:creationId xmlns:a16="http://schemas.microsoft.com/office/drawing/2014/main" id="{648A10DF-25B0-ADC8-DBD3-401F3780F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805">
                  <a:extLst>
                    <a:ext uri="{FF2B5EF4-FFF2-40B4-BE49-F238E27FC236}">
                      <a16:creationId xmlns:a16="http://schemas.microsoft.com/office/drawing/2014/main" id="{E894659A-973A-E9BB-C7ED-455B3A6CF8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806">
                  <a:extLst>
                    <a:ext uri="{FF2B5EF4-FFF2-40B4-BE49-F238E27FC236}">
                      <a16:creationId xmlns:a16="http://schemas.microsoft.com/office/drawing/2014/main" id="{B73DE6E2-DE89-B821-4AB7-936F316D8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9" name="Group 807">
                <a:extLst>
                  <a:ext uri="{FF2B5EF4-FFF2-40B4-BE49-F238E27FC236}">
                    <a16:creationId xmlns:a16="http://schemas.microsoft.com/office/drawing/2014/main" id="{D45D92BC-9975-6F1A-E257-DFCD59DC55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50" name="Freeform 808">
                  <a:extLst>
                    <a:ext uri="{FF2B5EF4-FFF2-40B4-BE49-F238E27FC236}">
                      <a16:creationId xmlns:a16="http://schemas.microsoft.com/office/drawing/2014/main" id="{08825397-E7A2-8AF0-F38B-C6BEAB3E91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809">
                  <a:extLst>
                    <a:ext uri="{FF2B5EF4-FFF2-40B4-BE49-F238E27FC236}">
                      <a16:creationId xmlns:a16="http://schemas.microsoft.com/office/drawing/2014/main" id="{58AE47EE-0F83-214C-F4E9-04B1A619F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2" name="Freeform 810">
                  <a:extLst>
                    <a:ext uri="{FF2B5EF4-FFF2-40B4-BE49-F238E27FC236}">
                      <a16:creationId xmlns:a16="http://schemas.microsoft.com/office/drawing/2014/main" id="{93A86D28-8EAE-EA49-2D75-4C44D79CF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811">
                  <a:extLst>
                    <a:ext uri="{FF2B5EF4-FFF2-40B4-BE49-F238E27FC236}">
                      <a16:creationId xmlns:a16="http://schemas.microsoft.com/office/drawing/2014/main" id="{64DFECDF-0D6B-D2A6-2BDC-4FCED0F40F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4" name="Freeform 812">
                  <a:extLst>
                    <a:ext uri="{FF2B5EF4-FFF2-40B4-BE49-F238E27FC236}">
                      <a16:creationId xmlns:a16="http://schemas.microsoft.com/office/drawing/2014/main" id="{DC013B21-8DA0-CCAA-1B57-4B98D46B73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813">
                  <a:extLst>
                    <a:ext uri="{FF2B5EF4-FFF2-40B4-BE49-F238E27FC236}">
                      <a16:creationId xmlns:a16="http://schemas.microsoft.com/office/drawing/2014/main" id="{3DD63BEA-30E9-FFC6-B26A-656A449A0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814">
                  <a:extLst>
                    <a:ext uri="{FF2B5EF4-FFF2-40B4-BE49-F238E27FC236}">
                      <a16:creationId xmlns:a16="http://schemas.microsoft.com/office/drawing/2014/main" id="{F5866D7D-EB76-C8CC-7030-ECE7B211C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815">
                  <a:extLst>
                    <a:ext uri="{FF2B5EF4-FFF2-40B4-BE49-F238E27FC236}">
                      <a16:creationId xmlns:a16="http://schemas.microsoft.com/office/drawing/2014/main" id="{138BEE70-DDB6-A77E-CB16-A95A974D4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816">
                  <a:extLst>
                    <a:ext uri="{FF2B5EF4-FFF2-40B4-BE49-F238E27FC236}">
                      <a16:creationId xmlns:a16="http://schemas.microsoft.com/office/drawing/2014/main" id="{6D2958FD-BE64-DBCE-C902-F4CB0F9965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817">
                  <a:extLst>
                    <a:ext uri="{FF2B5EF4-FFF2-40B4-BE49-F238E27FC236}">
                      <a16:creationId xmlns:a16="http://schemas.microsoft.com/office/drawing/2014/main" id="{D5571198-C046-D414-5789-7F7EB1B12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818">
                  <a:extLst>
                    <a:ext uri="{FF2B5EF4-FFF2-40B4-BE49-F238E27FC236}">
                      <a16:creationId xmlns:a16="http://schemas.microsoft.com/office/drawing/2014/main" id="{A0950023-A6C6-6D55-AE00-5D432B818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819">
                  <a:extLst>
                    <a:ext uri="{FF2B5EF4-FFF2-40B4-BE49-F238E27FC236}">
                      <a16:creationId xmlns:a16="http://schemas.microsoft.com/office/drawing/2014/main" id="{47DAD19C-D9E6-1BB3-A3CE-E53657CB4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820">
                  <a:extLst>
                    <a:ext uri="{FF2B5EF4-FFF2-40B4-BE49-F238E27FC236}">
                      <a16:creationId xmlns:a16="http://schemas.microsoft.com/office/drawing/2014/main" id="{D5EFC1E2-8429-C327-CB47-068D2AB5A1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3" name="Freeform 821">
                  <a:extLst>
                    <a:ext uri="{FF2B5EF4-FFF2-40B4-BE49-F238E27FC236}">
                      <a16:creationId xmlns:a16="http://schemas.microsoft.com/office/drawing/2014/main" id="{03C7E9E7-4AA8-5991-BB63-FC7CD16A9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22">
                  <a:extLst>
                    <a:ext uri="{FF2B5EF4-FFF2-40B4-BE49-F238E27FC236}">
                      <a16:creationId xmlns:a16="http://schemas.microsoft.com/office/drawing/2014/main" id="{DD9E2293-7917-6371-D410-AEA00C9C9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23">
                  <a:extLst>
                    <a:ext uri="{FF2B5EF4-FFF2-40B4-BE49-F238E27FC236}">
                      <a16:creationId xmlns:a16="http://schemas.microsoft.com/office/drawing/2014/main" id="{CDFE7151-D88B-2E82-065E-146A55DE68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24">
                  <a:extLst>
                    <a:ext uri="{FF2B5EF4-FFF2-40B4-BE49-F238E27FC236}">
                      <a16:creationId xmlns:a16="http://schemas.microsoft.com/office/drawing/2014/main" id="{A08167AB-1E99-59AF-58B9-8F66D7D0F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25">
                  <a:extLst>
                    <a:ext uri="{FF2B5EF4-FFF2-40B4-BE49-F238E27FC236}">
                      <a16:creationId xmlns:a16="http://schemas.microsoft.com/office/drawing/2014/main" id="{4CB71C69-6604-5BF5-7AF9-C1A48D803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26">
                  <a:extLst>
                    <a:ext uri="{FF2B5EF4-FFF2-40B4-BE49-F238E27FC236}">
                      <a16:creationId xmlns:a16="http://schemas.microsoft.com/office/drawing/2014/main" id="{7E8A4228-55D0-57E1-B098-4D15E9982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27">
                  <a:extLst>
                    <a:ext uri="{FF2B5EF4-FFF2-40B4-BE49-F238E27FC236}">
                      <a16:creationId xmlns:a16="http://schemas.microsoft.com/office/drawing/2014/main" id="{2AC9C746-AE78-C24B-44BE-C20A9265C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28">
                  <a:extLst>
                    <a:ext uri="{FF2B5EF4-FFF2-40B4-BE49-F238E27FC236}">
                      <a16:creationId xmlns:a16="http://schemas.microsoft.com/office/drawing/2014/main" id="{C50EDCFD-38C5-279E-1516-576FB3DA9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29">
                  <a:extLst>
                    <a:ext uri="{FF2B5EF4-FFF2-40B4-BE49-F238E27FC236}">
                      <a16:creationId xmlns:a16="http://schemas.microsoft.com/office/drawing/2014/main" id="{7BB8B79E-B3BD-A454-12C9-63F829878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30">
                  <a:extLst>
                    <a:ext uri="{FF2B5EF4-FFF2-40B4-BE49-F238E27FC236}">
                      <a16:creationId xmlns:a16="http://schemas.microsoft.com/office/drawing/2014/main" id="{ADB01F6B-767F-BF17-B7EB-D29D92014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31">
                  <a:extLst>
                    <a:ext uri="{FF2B5EF4-FFF2-40B4-BE49-F238E27FC236}">
                      <a16:creationId xmlns:a16="http://schemas.microsoft.com/office/drawing/2014/main" id="{80BBEF6F-A53E-BC5E-96AE-B9F00AF77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32">
                  <a:extLst>
                    <a:ext uri="{FF2B5EF4-FFF2-40B4-BE49-F238E27FC236}">
                      <a16:creationId xmlns:a16="http://schemas.microsoft.com/office/drawing/2014/main" id="{9EA3C08F-BAB2-E69C-836A-CFAC95E1F7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33">
                  <a:extLst>
                    <a:ext uri="{FF2B5EF4-FFF2-40B4-BE49-F238E27FC236}">
                      <a16:creationId xmlns:a16="http://schemas.microsoft.com/office/drawing/2014/main" id="{9A834BEF-A1F6-A979-5A49-A8D4E959B2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34">
                  <a:extLst>
                    <a:ext uri="{FF2B5EF4-FFF2-40B4-BE49-F238E27FC236}">
                      <a16:creationId xmlns:a16="http://schemas.microsoft.com/office/drawing/2014/main" id="{A6AA1EF5-DA34-5E6E-2086-7B928007A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35">
                  <a:extLst>
                    <a:ext uri="{FF2B5EF4-FFF2-40B4-BE49-F238E27FC236}">
                      <a16:creationId xmlns:a16="http://schemas.microsoft.com/office/drawing/2014/main" id="{F3C5143C-140C-53F6-0100-19728A8575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36">
                  <a:extLst>
                    <a:ext uri="{FF2B5EF4-FFF2-40B4-BE49-F238E27FC236}">
                      <a16:creationId xmlns:a16="http://schemas.microsoft.com/office/drawing/2014/main" id="{6EBC0721-AB9E-BC4C-4E0A-F9E0385C65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37">
                  <a:extLst>
                    <a:ext uri="{FF2B5EF4-FFF2-40B4-BE49-F238E27FC236}">
                      <a16:creationId xmlns:a16="http://schemas.microsoft.com/office/drawing/2014/main" id="{579286BA-0436-52EC-0DCF-691B8ADB2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38">
                  <a:extLst>
                    <a:ext uri="{FF2B5EF4-FFF2-40B4-BE49-F238E27FC236}">
                      <a16:creationId xmlns:a16="http://schemas.microsoft.com/office/drawing/2014/main" id="{E5C30808-33FD-409E-431E-779DFFD1B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39">
                  <a:extLst>
                    <a:ext uri="{FF2B5EF4-FFF2-40B4-BE49-F238E27FC236}">
                      <a16:creationId xmlns:a16="http://schemas.microsoft.com/office/drawing/2014/main" id="{A3F81E3C-E5F6-A085-4ECD-1F4AB34E3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40">
                  <a:extLst>
                    <a:ext uri="{FF2B5EF4-FFF2-40B4-BE49-F238E27FC236}">
                      <a16:creationId xmlns:a16="http://schemas.microsoft.com/office/drawing/2014/main" id="{549F95D3-C318-E223-D646-D190FB916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41">
                  <a:extLst>
                    <a:ext uri="{FF2B5EF4-FFF2-40B4-BE49-F238E27FC236}">
                      <a16:creationId xmlns:a16="http://schemas.microsoft.com/office/drawing/2014/main" id="{0409EC9C-C0F8-7CA9-8F0F-E2027B45C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42">
                  <a:extLst>
                    <a:ext uri="{FF2B5EF4-FFF2-40B4-BE49-F238E27FC236}">
                      <a16:creationId xmlns:a16="http://schemas.microsoft.com/office/drawing/2014/main" id="{027FC52F-53CF-912D-B145-28CC1A3FD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43">
                  <a:extLst>
                    <a:ext uri="{FF2B5EF4-FFF2-40B4-BE49-F238E27FC236}">
                      <a16:creationId xmlns:a16="http://schemas.microsoft.com/office/drawing/2014/main" id="{58E5C217-113E-66D9-7F88-20FA42C322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44">
                  <a:extLst>
                    <a:ext uri="{FF2B5EF4-FFF2-40B4-BE49-F238E27FC236}">
                      <a16:creationId xmlns:a16="http://schemas.microsoft.com/office/drawing/2014/main" id="{48044DD9-4B24-BE47-38FD-37AEC058C6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45">
                  <a:extLst>
                    <a:ext uri="{FF2B5EF4-FFF2-40B4-BE49-F238E27FC236}">
                      <a16:creationId xmlns:a16="http://schemas.microsoft.com/office/drawing/2014/main" id="{DA34A0CA-690D-C280-B7D1-B96C5B5721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46">
                  <a:extLst>
                    <a:ext uri="{FF2B5EF4-FFF2-40B4-BE49-F238E27FC236}">
                      <a16:creationId xmlns:a16="http://schemas.microsoft.com/office/drawing/2014/main" id="{F8ADD8F1-1221-C15D-DB77-3FFFF08F5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47">
                  <a:extLst>
                    <a:ext uri="{FF2B5EF4-FFF2-40B4-BE49-F238E27FC236}">
                      <a16:creationId xmlns:a16="http://schemas.microsoft.com/office/drawing/2014/main" id="{A368AB92-383B-2B02-B173-634F74516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48">
                  <a:extLst>
                    <a:ext uri="{FF2B5EF4-FFF2-40B4-BE49-F238E27FC236}">
                      <a16:creationId xmlns:a16="http://schemas.microsoft.com/office/drawing/2014/main" id="{48D7310C-5B04-9A63-786E-D8041D92C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49">
                  <a:extLst>
                    <a:ext uri="{FF2B5EF4-FFF2-40B4-BE49-F238E27FC236}">
                      <a16:creationId xmlns:a16="http://schemas.microsoft.com/office/drawing/2014/main" id="{C59F26DA-60A8-C3C0-46CB-841E2587C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50">
                  <a:extLst>
                    <a:ext uri="{FF2B5EF4-FFF2-40B4-BE49-F238E27FC236}">
                      <a16:creationId xmlns:a16="http://schemas.microsoft.com/office/drawing/2014/main" id="{6DB66DD4-8A5A-D50A-2AD9-4E030960B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51">
                  <a:extLst>
                    <a:ext uri="{FF2B5EF4-FFF2-40B4-BE49-F238E27FC236}">
                      <a16:creationId xmlns:a16="http://schemas.microsoft.com/office/drawing/2014/main" id="{0B39539D-5C5E-9E87-6209-D8A80A77D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52">
                  <a:extLst>
                    <a:ext uri="{FF2B5EF4-FFF2-40B4-BE49-F238E27FC236}">
                      <a16:creationId xmlns:a16="http://schemas.microsoft.com/office/drawing/2014/main" id="{CDD8C9FF-6E1F-9D92-6A64-0D2DAB6E5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53">
                  <a:extLst>
                    <a:ext uri="{FF2B5EF4-FFF2-40B4-BE49-F238E27FC236}">
                      <a16:creationId xmlns:a16="http://schemas.microsoft.com/office/drawing/2014/main" id="{9714CF36-E27F-34DF-8CBA-6D05D024EB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54">
                  <a:extLst>
                    <a:ext uri="{FF2B5EF4-FFF2-40B4-BE49-F238E27FC236}">
                      <a16:creationId xmlns:a16="http://schemas.microsoft.com/office/drawing/2014/main" id="{B9A8A17F-0D95-0BA5-77A5-D8E6021C24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55">
                  <a:extLst>
                    <a:ext uri="{FF2B5EF4-FFF2-40B4-BE49-F238E27FC236}">
                      <a16:creationId xmlns:a16="http://schemas.microsoft.com/office/drawing/2014/main" id="{A9B7D574-BD61-521B-8574-325B99DD4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56">
                  <a:extLst>
                    <a:ext uri="{FF2B5EF4-FFF2-40B4-BE49-F238E27FC236}">
                      <a16:creationId xmlns:a16="http://schemas.microsoft.com/office/drawing/2014/main" id="{81AEB46B-0859-FB33-6602-67D2D2A0C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57">
                  <a:extLst>
                    <a:ext uri="{FF2B5EF4-FFF2-40B4-BE49-F238E27FC236}">
                      <a16:creationId xmlns:a16="http://schemas.microsoft.com/office/drawing/2014/main" id="{0C46CDE9-696A-3DEA-3043-56C15598D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58">
                  <a:extLst>
                    <a:ext uri="{FF2B5EF4-FFF2-40B4-BE49-F238E27FC236}">
                      <a16:creationId xmlns:a16="http://schemas.microsoft.com/office/drawing/2014/main" id="{9C742294-FC1C-CBDD-CEA5-1F6F568A8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59">
                  <a:extLst>
                    <a:ext uri="{FF2B5EF4-FFF2-40B4-BE49-F238E27FC236}">
                      <a16:creationId xmlns:a16="http://schemas.microsoft.com/office/drawing/2014/main" id="{7530A925-6945-9EFD-8109-9A2A4A5B8B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60">
                  <a:extLst>
                    <a:ext uri="{FF2B5EF4-FFF2-40B4-BE49-F238E27FC236}">
                      <a16:creationId xmlns:a16="http://schemas.microsoft.com/office/drawing/2014/main" id="{4AE350B9-F1DF-DB9B-42CD-6ABC23072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61">
                  <a:extLst>
                    <a:ext uri="{FF2B5EF4-FFF2-40B4-BE49-F238E27FC236}">
                      <a16:creationId xmlns:a16="http://schemas.microsoft.com/office/drawing/2014/main" id="{53ABA44D-C273-9834-24BE-E074FD8E8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62">
                  <a:extLst>
                    <a:ext uri="{FF2B5EF4-FFF2-40B4-BE49-F238E27FC236}">
                      <a16:creationId xmlns:a16="http://schemas.microsoft.com/office/drawing/2014/main" id="{49F81987-3107-E2A4-87CA-909F2689D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63">
                  <a:extLst>
                    <a:ext uri="{FF2B5EF4-FFF2-40B4-BE49-F238E27FC236}">
                      <a16:creationId xmlns:a16="http://schemas.microsoft.com/office/drawing/2014/main" id="{2F604957-7444-9158-C5A4-A127F9570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64">
                  <a:extLst>
                    <a:ext uri="{FF2B5EF4-FFF2-40B4-BE49-F238E27FC236}">
                      <a16:creationId xmlns:a16="http://schemas.microsoft.com/office/drawing/2014/main" id="{1E8FF690-26D8-08CF-2D8D-F0D8250C8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65">
                  <a:extLst>
                    <a:ext uri="{FF2B5EF4-FFF2-40B4-BE49-F238E27FC236}">
                      <a16:creationId xmlns:a16="http://schemas.microsoft.com/office/drawing/2014/main" id="{FA59AF66-A4AE-1861-F016-F22E798C7E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66">
                  <a:extLst>
                    <a:ext uri="{FF2B5EF4-FFF2-40B4-BE49-F238E27FC236}">
                      <a16:creationId xmlns:a16="http://schemas.microsoft.com/office/drawing/2014/main" id="{7B331D6A-918A-E9C5-6C5E-19DEFF7BD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67">
                  <a:extLst>
                    <a:ext uri="{FF2B5EF4-FFF2-40B4-BE49-F238E27FC236}">
                      <a16:creationId xmlns:a16="http://schemas.microsoft.com/office/drawing/2014/main" id="{6C694BED-0CCE-1EB4-36CB-606EC4084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68">
                  <a:extLst>
                    <a:ext uri="{FF2B5EF4-FFF2-40B4-BE49-F238E27FC236}">
                      <a16:creationId xmlns:a16="http://schemas.microsoft.com/office/drawing/2014/main" id="{8D02DB72-37FC-1F62-70F4-639F71B759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69">
                  <a:extLst>
                    <a:ext uri="{FF2B5EF4-FFF2-40B4-BE49-F238E27FC236}">
                      <a16:creationId xmlns:a16="http://schemas.microsoft.com/office/drawing/2014/main" id="{3ED33E5C-FDF1-56BA-9491-6F44551D6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70">
                  <a:extLst>
                    <a:ext uri="{FF2B5EF4-FFF2-40B4-BE49-F238E27FC236}">
                      <a16:creationId xmlns:a16="http://schemas.microsoft.com/office/drawing/2014/main" id="{2043029F-ED65-7041-E588-A0678675D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71">
                  <a:extLst>
                    <a:ext uri="{FF2B5EF4-FFF2-40B4-BE49-F238E27FC236}">
                      <a16:creationId xmlns:a16="http://schemas.microsoft.com/office/drawing/2014/main" id="{E7EAFC1B-91BD-CBE6-13E4-69D318BA25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72">
                  <a:extLst>
                    <a:ext uri="{FF2B5EF4-FFF2-40B4-BE49-F238E27FC236}">
                      <a16:creationId xmlns:a16="http://schemas.microsoft.com/office/drawing/2014/main" id="{B86C7132-5523-2DED-FA4D-6DA01DB57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73">
                  <a:extLst>
                    <a:ext uri="{FF2B5EF4-FFF2-40B4-BE49-F238E27FC236}">
                      <a16:creationId xmlns:a16="http://schemas.microsoft.com/office/drawing/2014/main" id="{D1482569-E020-3354-4BE8-19ECC1AC3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74">
                  <a:extLst>
                    <a:ext uri="{FF2B5EF4-FFF2-40B4-BE49-F238E27FC236}">
                      <a16:creationId xmlns:a16="http://schemas.microsoft.com/office/drawing/2014/main" id="{FDDD6DE5-8E4E-7970-1041-58AAB1507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75">
                  <a:extLst>
                    <a:ext uri="{FF2B5EF4-FFF2-40B4-BE49-F238E27FC236}">
                      <a16:creationId xmlns:a16="http://schemas.microsoft.com/office/drawing/2014/main" id="{09E4471A-2832-B89F-42B7-3BF6B397C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76">
                  <a:extLst>
                    <a:ext uri="{FF2B5EF4-FFF2-40B4-BE49-F238E27FC236}">
                      <a16:creationId xmlns:a16="http://schemas.microsoft.com/office/drawing/2014/main" id="{46B48CC2-9321-9663-BABF-321707EF5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77">
                  <a:extLst>
                    <a:ext uri="{FF2B5EF4-FFF2-40B4-BE49-F238E27FC236}">
                      <a16:creationId xmlns:a16="http://schemas.microsoft.com/office/drawing/2014/main" id="{070D75EA-6BAD-0409-4FBE-74D3FE359D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78">
                  <a:extLst>
                    <a:ext uri="{FF2B5EF4-FFF2-40B4-BE49-F238E27FC236}">
                      <a16:creationId xmlns:a16="http://schemas.microsoft.com/office/drawing/2014/main" id="{4068BD71-F50F-A9AA-D709-1A486B9864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79">
                  <a:extLst>
                    <a:ext uri="{FF2B5EF4-FFF2-40B4-BE49-F238E27FC236}">
                      <a16:creationId xmlns:a16="http://schemas.microsoft.com/office/drawing/2014/main" id="{7CF3D014-65CE-9DB1-08C9-F710CC4EC5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80">
                  <a:extLst>
                    <a:ext uri="{FF2B5EF4-FFF2-40B4-BE49-F238E27FC236}">
                      <a16:creationId xmlns:a16="http://schemas.microsoft.com/office/drawing/2014/main" id="{15B66EAD-886C-4C0E-D820-3A2DE0289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81">
                  <a:extLst>
                    <a:ext uri="{FF2B5EF4-FFF2-40B4-BE49-F238E27FC236}">
                      <a16:creationId xmlns:a16="http://schemas.microsoft.com/office/drawing/2014/main" id="{C4FCE571-1393-2C1D-898B-3858394B5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82">
                  <a:extLst>
                    <a:ext uri="{FF2B5EF4-FFF2-40B4-BE49-F238E27FC236}">
                      <a16:creationId xmlns:a16="http://schemas.microsoft.com/office/drawing/2014/main" id="{5B59CA61-259D-CD41-4DF4-BC779F057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83">
                  <a:extLst>
                    <a:ext uri="{FF2B5EF4-FFF2-40B4-BE49-F238E27FC236}">
                      <a16:creationId xmlns:a16="http://schemas.microsoft.com/office/drawing/2014/main" id="{B5A0B1F7-6242-C521-A099-F51E45626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84">
                  <a:extLst>
                    <a:ext uri="{FF2B5EF4-FFF2-40B4-BE49-F238E27FC236}">
                      <a16:creationId xmlns:a16="http://schemas.microsoft.com/office/drawing/2014/main" id="{A4FC2332-B58D-D01C-F69A-695922E32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85">
                  <a:extLst>
                    <a:ext uri="{FF2B5EF4-FFF2-40B4-BE49-F238E27FC236}">
                      <a16:creationId xmlns:a16="http://schemas.microsoft.com/office/drawing/2014/main" id="{A13F195A-4C4C-65AD-E224-AB40F2736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86">
                  <a:extLst>
                    <a:ext uri="{FF2B5EF4-FFF2-40B4-BE49-F238E27FC236}">
                      <a16:creationId xmlns:a16="http://schemas.microsoft.com/office/drawing/2014/main" id="{E5913D0E-67AA-808E-EAE6-CE684BE71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87">
                  <a:extLst>
                    <a:ext uri="{FF2B5EF4-FFF2-40B4-BE49-F238E27FC236}">
                      <a16:creationId xmlns:a16="http://schemas.microsoft.com/office/drawing/2014/main" id="{640F23EF-68C5-A2FD-1D5F-4086AECD58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88">
                  <a:extLst>
                    <a:ext uri="{FF2B5EF4-FFF2-40B4-BE49-F238E27FC236}">
                      <a16:creationId xmlns:a16="http://schemas.microsoft.com/office/drawing/2014/main" id="{04A9DA29-ABE3-5DB8-D4EB-CE665FBD9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89">
                  <a:extLst>
                    <a:ext uri="{FF2B5EF4-FFF2-40B4-BE49-F238E27FC236}">
                      <a16:creationId xmlns:a16="http://schemas.microsoft.com/office/drawing/2014/main" id="{4F1860F4-545E-FFF4-51A1-76B317ABA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90">
                  <a:extLst>
                    <a:ext uri="{FF2B5EF4-FFF2-40B4-BE49-F238E27FC236}">
                      <a16:creationId xmlns:a16="http://schemas.microsoft.com/office/drawing/2014/main" id="{01642EEB-6FCE-A73C-1988-9F25BA684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91">
                  <a:extLst>
                    <a:ext uri="{FF2B5EF4-FFF2-40B4-BE49-F238E27FC236}">
                      <a16:creationId xmlns:a16="http://schemas.microsoft.com/office/drawing/2014/main" id="{83AD1372-6B8D-5689-B25B-7E5AFE0E1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92">
                  <a:extLst>
                    <a:ext uri="{FF2B5EF4-FFF2-40B4-BE49-F238E27FC236}">
                      <a16:creationId xmlns:a16="http://schemas.microsoft.com/office/drawing/2014/main" id="{1535E27D-C0AA-8AA6-F3F6-183FE7AC7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93">
                  <a:extLst>
                    <a:ext uri="{FF2B5EF4-FFF2-40B4-BE49-F238E27FC236}">
                      <a16:creationId xmlns:a16="http://schemas.microsoft.com/office/drawing/2014/main" id="{B204E412-2A5E-B7BC-B768-0CDDD77F6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94">
                  <a:extLst>
                    <a:ext uri="{FF2B5EF4-FFF2-40B4-BE49-F238E27FC236}">
                      <a16:creationId xmlns:a16="http://schemas.microsoft.com/office/drawing/2014/main" id="{74EC0FC8-CA69-F98C-0671-EBF03E616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95">
                  <a:extLst>
                    <a:ext uri="{FF2B5EF4-FFF2-40B4-BE49-F238E27FC236}">
                      <a16:creationId xmlns:a16="http://schemas.microsoft.com/office/drawing/2014/main" id="{CB1669EC-CAF7-AE29-0BD4-592C4D16E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96">
                  <a:extLst>
                    <a:ext uri="{FF2B5EF4-FFF2-40B4-BE49-F238E27FC236}">
                      <a16:creationId xmlns:a16="http://schemas.microsoft.com/office/drawing/2014/main" id="{4685158B-AC51-0475-A830-70A26AD01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97">
                  <a:extLst>
                    <a:ext uri="{FF2B5EF4-FFF2-40B4-BE49-F238E27FC236}">
                      <a16:creationId xmlns:a16="http://schemas.microsoft.com/office/drawing/2014/main" id="{B1916152-E361-84B6-CCB8-B3D3D103A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98">
                  <a:extLst>
                    <a:ext uri="{FF2B5EF4-FFF2-40B4-BE49-F238E27FC236}">
                      <a16:creationId xmlns:a16="http://schemas.microsoft.com/office/drawing/2014/main" id="{C7C7F5D5-286D-EFAA-707F-4FD62B031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99">
                  <a:extLst>
                    <a:ext uri="{FF2B5EF4-FFF2-40B4-BE49-F238E27FC236}">
                      <a16:creationId xmlns:a16="http://schemas.microsoft.com/office/drawing/2014/main" id="{7C2CEDA7-3A19-A22A-940B-7D7C04435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900">
                  <a:extLst>
                    <a:ext uri="{FF2B5EF4-FFF2-40B4-BE49-F238E27FC236}">
                      <a16:creationId xmlns:a16="http://schemas.microsoft.com/office/drawing/2014/main" id="{6F37251A-D994-AE3D-A3D1-DEE8200F6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901">
                  <a:extLst>
                    <a:ext uri="{FF2B5EF4-FFF2-40B4-BE49-F238E27FC236}">
                      <a16:creationId xmlns:a16="http://schemas.microsoft.com/office/drawing/2014/main" id="{0546D3F3-6E4F-5059-3A43-900870933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902">
                  <a:extLst>
                    <a:ext uri="{FF2B5EF4-FFF2-40B4-BE49-F238E27FC236}">
                      <a16:creationId xmlns:a16="http://schemas.microsoft.com/office/drawing/2014/main" id="{E9133BDD-4D82-2EEE-9E37-BAEA742E8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903">
                  <a:extLst>
                    <a:ext uri="{FF2B5EF4-FFF2-40B4-BE49-F238E27FC236}">
                      <a16:creationId xmlns:a16="http://schemas.microsoft.com/office/drawing/2014/main" id="{0F72B82D-7B79-1904-0C39-E4430AC4F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904">
                  <a:extLst>
                    <a:ext uri="{FF2B5EF4-FFF2-40B4-BE49-F238E27FC236}">
                      <a16:creationId xmlns:a16="http://schemas.microsoft.com/office/drawing/2014/main" id="{DAD909D7-E3C6-82DF-C5D5-8BE922CBBB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905">
                  <a:extLst>
                    <a:ext uri="{FF2B5EF4-FFF2-40B4-BE49-F238E27FC236}">
                      <a16:creationId xmlns:a16="http://schemas.microsoft.com/office/drawing/2014/main" id="{8F648A67-1BD9-B02E-C25C-299A19C75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906">
                  <a:extLst>
                    <a:ext uri="{FF2B5EF4-FFF2-40B4-BE49-F238E27FC236}">
                      <a16:creationId xmlns:a16="http://schemas.microsoft.com/office/drawing/2014/main" id="{ED24313B-C9DE-3A08-9443-0B8F8C76F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907">
                  <a:extLst>
                    <a:ext uri="{FF2B5EF4-FFF2-40B4-BE49-F238E27FC236}">
                      <a16:creationId xmlns:a16="http://schemas.microsoft.com/office/drawing/2014/main" id="{5630CB31-7724-4B3F-2142-47073F455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908">
                  <a:extLst>
                    <a:ext uri="{FF2B5EF4-FFF2-40B4-BE49-F238E27FC236}">
                      <a16:creationId xmlns:a16="http://schemas.microsoft.com/office/drawing/2014/main" id="{DFC2ACF4-94A9-25B3-58C2-E4D242328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909">
                  <a:extLst>
                    <a:ext uri="{FF2B5EF4-FFF2-40B4-BE49-F238E27FC236}">
                      <a16:creationId xmlns:a16="http://schemas.microsoft.com/office/drawing/2014/main" id="{5FCE5F73-AAEC-60DE-8068-9BDC57149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910">
                  <a:extLst>
                    <a:ext uri="{FF2B5EF4-FFF2-40B4-BE49-F238E27FC236}">
                      <a16:creationId xmlns:a16="http://schemas.microsoft.com/office/drawing/2014/main" id="{6BFCCF88-F749-B87D-862D-BA3FE35EF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911">
                  <a:extLst>
                    <a:ext uri="{FF2B5EF4-FFF2-40B4-BE49-F238E27FC236}">
                      <a16:creationId xmlns:a16="http://schemas.microsoft.com/office/drawing/2014/main" id="{B423983C-45F0-7F8B-9918-A779625C6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912">
                  <a:extLst>
                    <a:ext uri="{FF2B5EF4-FFF2-40B4-BE49-F238E27FC236}">
                      <a16:creationId xmlns:a16="http://schemas.microsoft.com/office/drawing/2014/main" id="{B8A6DCAE-9F26-F762-2BDB-F39A8AF7C5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13">
                  <a:extLst>
                    <a:ext uri="{FF2B5EF4-FFF2-40B4-BE49-F238E27FC236}">
                      <a16:creationId xmlns:a16="http://schemas.microsoft.com/office/drawing/2014/main" id="{7E30A435-9C73-C163-F578-E2EA18F48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14">
                  <a:extLst>
                    <a:ext uri="{FF2B5EF4-FFF2-40B4-BE49-F238E27FC236}">
                      <a16:creationId xmlns:a16="http://schemas.microsoft.com/office/drawing/2014/main" id="{E4F4B08A-3189-A0E8-A3F3-4D9118F94F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15">
                  <a:extLst>
                    <a:ext uri="{FF2B5EF4-FFF2-40B4-BE49-F238E27FC236}">
                      <a16:creationId xmlns:a16="http://schemas.microsoft.com/office/drawing/2014/main" id="{7F5F924B-203E-C0FA-E004-4DC262670D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16">
                  <a:extLst>
                    <a:ext uri="{FF2B5EF4-FFF2-40B4-BE49-F238E27FC236}">
                      <a16:creationId xmlns:a16="http://schemas.microsoft.com/office/drawing/2014/main" id="{C34F01E9-5477-CDB3-3735-639210245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17">
                  <a:extLst>
                    <a:ext uri="{FF2B5EF4-FFF2-40B4-BE49-F238E27FC236}">
                      <a16:creationId xmlns:a16="http://schemas.microsoft.com/office/drawing/2014/main" id="{FAE44B47-555D-DA29-09E7-FED16F60E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18">
                  <a:extLst>
                    <a:ext uri="{FF2B5EF4-FFF2-40B4-BE49-F238E27FC236}">
                      <a16:creationId xmlns:a16="http://schemas.microsoft.com/office/drawing/2014/main" id="{CF266C92-214D-B2F7-F2DA-CC75E0899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19">
                  <a:extLst>
                    <a:ext uri="{FF2B5EF4-FFF2-40B4-BE49-F238E27FC236}">
                      <a16:creationId xmlns:a16="http://schemas.microsoft.com/office/drawing/2014/main" id="{710F7366-AB04-1D3A-9424-969948EE1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20">
                  <a:extLst>
                    <a:ext uri="{FF2B5EF4-FFF2-40B4-BE49-F238E27FC236}">
                      <a16:creationId xmlns:a16="http://schemas.microsoft.com/office/drawing/2014/main" id="{D01D8B32-8DA7-41D7-0E90-B2D2B88B47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21">
                  <a:extLst>
                    <a:ext uri="{FF2B5EF4-FFF2-40B4-BE49-F238E27FC236}">
                      <a16:creationId xmlns:a16="http://schemas.microsoft.com/office/drawing/2014/main" id="{CBE205E9-489C-AE38-0737-225BB32A9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22">
                  <a:extLst>
                    <a:ext uri="{FF2B5EF4-FFF2-40B4-BE49-F238E27FC236}">
                      <a16:creationId xmlns:a16="http://schemas.microsoft.com/office/drawing/2014/main" id="{7319F887-AD75-657D-4257-E670AAAA8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23">
                  <a:extLst>
                    <a:ext uri="{FF2B5EF4-FFF2-40B4-BE49-F238E27FC236}">
                      <a16:creationId xmlns:a16="http://schemas.microsoft.com/office/drawing/2014/main" id="{BDF2C604-51F4-6709-3925-D426D08E9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24">
                  <a:extLst>
                    <a:ext uri="{FF2B5EF4-FFF2-40B4-BE49-F238E27FC236}">
                      <a16:creationId xmlns:a16="http://schemas.microsoft.com/office/drawing/2014/main" id="{380A6B2A-E30E-288B-FA30-69CD8932D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25">
                  <a:extLst>
                    <a:ext uri="{FF2B5EF4-FFF2-40B4-BE49-F238E27FC236}">
                      <a16:creationId xmlns:a16="http://schemas.microsoft.com/office/drawing/2014/main" id="{B324A83E-5012-3313-AEC3-30E80B42A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26">
                  <a:extLst>
                    <a:ext uri="{FF2B5EF4-FFF2-40B4-BE49-F238E27FC236}">
                      <a16:creationId xmlns:a16="http://schemas.microsoft.com/office/drawing/2014/main" id="{EE81DF70-38D1-D1AE-9B40-C8ACCAF3E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27">
                  <a:extLst>
                    <a:ext uri="{FF2B5EF4-FFF2-40B4-BE49-F238E27FC236}">
                      <a16:creationId xmlns:a16="http://schemas.microsoft.com/office/drawing/2014/main" id="{6128116E-9EEB-44BD-21C4-234D234F9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28">
                  <a:extLst>
                    <a:ext uri="{FF2B5EF4-FFF2-40B4-BE49-F238E27FC236}">
                      <a16:creationId xmlns:a16="http://schemas.microsoft.com/office/drawing/2014/main" id="{B2DA34AA-702B-AF4F-D19E-7CCEC2A58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29">
                  <a:extLst>
                    <a:ext uri="{FF2B5EF4-FFF2-40B4-BE49-F238E27FC236}">
                      <a16:creationId xmlns:a16="http://schemas.microsoft.com/office/drawing/2014/main" id="{F3144F3A-D828-E8A6-CE61-6EB37F2B6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30">
                  <a:extLst>
                    <a:ext uri="{FF2B5EF4-FFF2-40B4-BE49-F238E27FC236}">
                      <a16:creationId xmlns:a16="http://schemas.microsoft.com/office/drawing/2014/main" id="{5C979E45-F22C-75C6-785B-E4A2611C3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31">
                  <a:extLst>
                    <a:ext uri="{FF2B5EF4-FFF2-40B4-BE49-F238E27FC236}">
                      <a16:creationId xmlns:a16="http://schemas.microsoft.com/office/drawing/2014/main" id="{751F553A-4256-7CDB-8151-C7F630495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32">
                  <a:extLst>
                    <a:ext uri="{FF2B5EF4-FFF2-40B4-BE49-F238E27FC236}">
                      <a16:creationId xmlns:a16="http://schemas.microsoft.com/office/drawing/2014/main" id="{0FC70D3D-5B30-5C0D-8A3A-5CFA663E8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33">
                  <a:extLst>
                    <a:ext uri="{FF2B5EF4-FFF2-40B4-BE49-F238E27FC236}">
                      <a16:creationId xmlns:a16="http://schemas.microsoft.com/office/drawing/2014/main" id="{61AE4280-6AB8-0DB5-09D7-A48A3D38F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34">
                  <a:extLst>
                    <a:ext uri="{FF2B5EF4-FFF2-40B4-BE49-F238E27FC236}">
                      <a16:creationId xmlns:a16="http://schemas.microsoft.com/office/drawing/2014/main" id="{147227BD-4B74-13C1-1B72-43DA5FBCE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35">
                  <a:extLst>
                    <a:ext uri="{FF2B5EF4-FFF2-40B4-BE49-F238E27FC236}">
                      <a16:creationId xmlns:a16="http://schemas.microsoft.com/office/drawing/2014/main" id="{7065B30A-D659-8FEB-1B60-87D28DD60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36">
                  <a:extLst>
                    <a:ext uri="{FF2B5EF4-FFF2-40B4-BE49-F238E27FC236}">
                      <a16:creationId xmlns:a16="http://schemas.microsoft.com/office/drawing/2014/main" id="{847EF157-1B3D-F748-53D2-7B6D2F501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37">
                  <a:extLst>
                    <a:ext uri="{FF2B5EF4-FFF2-40B4-BE49-F238E27FC236}">
                      <a16:creationId xmlns:a16="http://schemas.microsoft.com/office/drawing/2014/main" id="{E8080326-D487-B397-86DA-B616A5046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38">
                  <a:extLst>
                    <a:ext uri="{FF2B5EF4-FFF2-40B4-BE49-F238E27FC236}">
                      <a16:creationId xmlns:a16="http://schemas.microsoft.com/office/drawing/2014/main" id="{D9D3F6B2-08CF-E149-F8FA-013C7BC5E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39">
                  <a:extLst>
                    <a:ext uri="{FF2B5EF4-FFF2-40B4-BE49-F238E27FC236}">
                      <a16:creationId xmlns:a16="http://schemas.microsoft.com/office/drawing/2014/main" id="{3EF35AD5-EC48-E1C2-6C39-2984E3824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40">
                  <a:extLst>
                    <a:ext uri="{FF2B5EF4-FFF2-40B4-BE49-F238E27FC236}">
                      <a16:creationId xmlns:a16="http://schemas.microsoft.com/office/drawing/2014/main" id="{A176F4E9-3083-2D81-C919-DD6D91283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41">
                  <a:extLst>
                    <a:ext uri="{FF2B5EF4-FFF2-40B4-BE49-F238E27FC236}">
                      <a16:creationId xmlns:a16="http://schemas.microsoft.com/office/drawing/2014/main" id="{B20E999A-E1C3-44CF-97FE-EFA348D37E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42">
                  <a:extLst>
                    <a:ext uri="{FF2B5EF4-FFF2-40B4-BE49-F238E27FC236}">
                      <a16:creationId xmlns:a16="http://schemas.microsoft.com/office/drawing/2014/main" id="{A0D66AE8-BC07-2BB0-9313-C109291F9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43">
                  <a:extLst>
                    <a:ext uri="{FF2B5EF4-FFF2-40B4-BE49-F238E27FC236}">
                      <a16:creationId xmlns:a16="http://schemas.microsoft.com/office/drawing/2014/main" id="{B4B49D2C-B7A9-424E-82E2-4C3B9B04D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44">
                  <a:extLst>
                    <a:ext uri="{FF2B5EF4-FFF2-40B4-BE49-F238E27FC236}">
                      <a16:creationId xmlns:a16="http://schemas.microsoft.com/office/drawing/2014/main" id="{470DC9AF-6135-6A1B-D76C-E6651F3CAD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45">
                  <a:extLst>
                    <a:ext uri="{FF2B5EF4-FFF2-40B4-BE49-F238E27FC236}">
                      <a16:creationId xmlns:a16="http://schemas.microsoft.com/office/drawing/2014/main" id="{3A02D02A-D985-52F1-438D-38623ECA4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46">
                  <a:extLst>
                    <a:ext uri="{FF2B5EF4-FFF2-40B4-BE49-F238E27FC236}">
                      <a16:creationId xmlns:a16="http://schemas.microsoft.com/office/drawing/2014/main" id="{9974F216-DD6E-54A8-8725-8A287C23C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47">
                  <a:extLst>
                    <a:ext uri="{FF2B5EF4-FFF2-40B4-BE49-F238E27FC236}">
                      <a16:creationId xmlns:a16="http://schemas.microsoft.com/office/drawing/2014/main" id="{FA7AD9C8-6C43-4E22-574F-EDF32D22A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48">
                  <a:extLst>
                    <a:ext uri="{FF2B5EF4-FFF2-40B4-BE49-F238E27FC236}">
                      <a16:creationId xmlns:a16="http://schemas.microsoft.com/office/drawing/2014/main" id="{F9921855-66F3-B1CD-0985-4C26EAA1C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49">
                  <a:extLst>
                    <a:ext uri="{FF2B5EF4-FFF2-40B4-BE49-F238E27FC236}">
                      <a16:creationId xmlns:a16="http://schemas.microsoft.com/office/drawing/2014/main" id="{91D6C246-E31B-C591-C447-37C6BC8F0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50">
                  <a:extLst>
                    <a:ext uri="{FF2B5EF4-FFF2-40B4-BE49-F238E27FC236}">
                      <a16:creationId xmlns:a16="http://schemas.microsoft.com/office/drawing/2014/main" id="{12FD1D9B-2F92-1830-0012-31515051D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51">
                  <a:extLst>
                    <a:ext uri="{FF2B5EF4-FFF2-40B4-BE49-F238E27FC236}">
                      <a16:creationId xmlns:a16="http://schemas.microsoft.com/office/drawing/2014/main" id="{BAEA0757-B81E-3F9B-2C3B-B6317E91AE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52">
                  <a:extLst>
                    <a:ext uri="{FF2B5EF4-FFF2-40B4-BE49-F238E27FC236}">
                      <a16:creationId xmlns:a16="http://schemas.microsoft.com/office/drawing/2014/main" id="{A3211A9F-7F19-832B-A05E-84F3A9794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53">
                  <a:extLst>
                    <a:ext uri="{FF2B5EF4-FFF2-40B4-BE49-F238E27FC236}">
                      <a16:creationId xmlns:a16="http://schemas.microsoft.com/office/drawing/2014/main" id="{3385ED43-9076-A412-74F2-3CA5C6CE6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54">
                  <a:extLst>
                    <a:ext uri="{FF2B5EF4-FFF2-40B4-BE49-F238E27FC236}">
                      <a16:creationId xmlns:a16="http://schemas.microsoft.com/office/drawing/2014/main" id="{7D99C980-4676-7CB6-B8C5-8147DB861E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55">
                  <a:extLst>
                    <a:ext uri="{FF2B5EF4-FFF2-40B4-BE49-F238E27FC236}">
                      <a16:creationId xmlns:a16="http://schemas.microsoft.com/office/drawing/2014/main" id="{605AFC4E-41E6-190A-FF2A-D9AABA6A9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56">
                  <a:extLst>
                    <a:ext uri="{FF2B5EF4-FFF2-40B4-BE49-F238E27FC236}">
                      <a16:creationId xmlns:a16="http://schemas.microsoft.com/office/drawing/2014/main" id="{5E2E805F-3E5E-246A-6859-DF8862D62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57">
                  <a:extLst>
                    <a:ext uri="{FF2B5EF4-FFF2-40B4-BE49-F238E27FC236}">
                      <a16:creationId xmlns:a16="http://schemas.microsoft.com/office/drawing/2014/main" id="{E071EF41-6E5E-C50E-33DD-52CFFAA14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58">
                  <a:extLst>
                    <a:ext uri="{FF2B5EF4-FFF2-40B4-BE49-F238E27FC236}">
                      <a16:creationId xmlns:a16="http://schemas.microsoft.com/office/drawing/2014/main" id="{B7D12948-7784-E032-80CE-FEE8357F5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59">
                  <a:extLst>
                    <a:ext uri="{FF2B5EF4-FFF2-40B4-BE49-F238E27FC236}">
                      <a16:creationId xmlns:a16="http://schemas.microsoft.com/office/drawing/2014/main" id="{25EBF20D-3294-2963-CDA9-25918CD274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60">
                  <a:extLst>
                    <a:ext uri="{FF2B5EF4-FFF2-40B4-BE49-F238E27FC236}">
                      <a16:creationId xmlns:a16="http://schemas.microsoft.com/office/drawing/2014/main" id="{0111E442-C4D1-02AE-D775-3E5B2BBBD8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61">
                  <a:extLst>
                    <a:ext uri="{FF2B5EF4-FFF2-40B4-BE49-F238E27FC236}">
                      <a16:creationId xmlns:a16="http://schemas.microsoft.com/office/drawing/2014/main" id="{ABF226AD-585B-8A55-F3F2-C1ECEA1C7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62">
                  <a:extLst>
                    <a:ext uri="{FF2B5EF4-FFF2-40B4-BE49-F238E27FC236}">
                      <a16:creationId xmlns:a16="http://schemas.microsoft.com/office/drawing/2014/main" id="{BEA49DCC-4653-576A-DC81-5016E7698A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63">
                  <a:extLst>
                    <a:ext uri="{FF2B5EF4-FFF2-40B4-BE49-F238E27FC236}">
                      <a16:creationId xmlns:a16="http://schemas.microsoft.com/office/drawing/2014/main" id="{81C3BEEE-FA7E-49F1-EC7C-A10BE3697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64">
                  <a:extLst>
                    <a:ext uri="{FF2B5EF4-FFF2-40B4-BE49-F238E27FC236}">
                      <a16:creationId xmlns:a16="http://schemas.microsoft.com/office/drawing/2014/main" id="{9AC5C5A9-5A2F-9769-C9CE-3DB4CEFFD4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65">
                  <a:extLst>
                    <a:ext uri="{FF2B5EF4-FFF2-40B4-BE49-F238E27FC236}">
                      <a16:creationId xmlns:a16="http://schemas.microsoft.com/office/drawing/2014/main" id="{C9BBBBA5-EB44-4A57-67B8-ECF6B1096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66">
                  <a:extLst>
                    <a:ext uri="{FF2B5EF4-FFF2-40B4-BE49-F238E27FC236}">
                      <a16:creationId xmlns:a16="http://schemas.microsoft.com/office/drawing/2014/main" id="{7CB7260C-826F-924A-70AB-3E0D2A124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67">
                  <a:extLst>
                    <a:ext uri="{FF2B5EF4-FFF2-40B4-BE49-F238E27FC236}">
                      <a16:creationId xmlns:a16="http://schemas.microsoft.com/office/drawing/2014/main" id="{B418FDA5-752E-11AE-19E7-46179A251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09A8B505-4E2D-6A73-026D-38AA9E808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69">
                  <a:extLst>
                    <a:ext uri="{FF2B5EF4-FFF2-40B4-BE49-F238E27FC236}">
                      <a16:creationId xmlns:a16="http://schemas.microsoft.com/office/drawing/2014/main" id="{DB55DED2-A354-35CF-5B51-8C8D4C7F1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70">
                  <a:extLst>
                    <a:ext uri="{FF2B5EF4-FFF2-40B4-BE49-F238E27FC236}">
                      <a16:creationId xmlns:a16="http://schemas.microsoft.com/office/drawing/2014/main" id="{778CA5D4-84CA-0A35-1073-EA249D067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71">
                  <a:extLst>
                    <a:ext uri="{FF2B5EF4-FFF2-40B4-BE49-F238E27FC236}">
                      <a16:creationId xmlns:a16="http://schemas.microsoft.com/office/drawing/2014/main" id="{2B40E5E4-41D1-E95D-5734-C4747362B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72">
                  <a:extLst>
                    <a:ext uri="{FF2B5EF4-FFF2-40B4-BE49-F238E27FC236}">
                      <a16:creationId xmlns:a16="http://schemas.microsoft.com/office/drawing/2014/main" id="{55CE8D58-F187-821C-CA62-187392214F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73">
                  <a:extLst>
                    <a:ext uri="{FF2B5EF4-FFF2-40B4-BE49-F238E27FC236}">
                      <a16:creationId xmlns:a16="http://schemas.microsoft.com/office/drawing/2014/main" id="{32D39970-8BC1-4F90-D7E9-98E206DB8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74">
                  <a:extLst>
                    <a:ext uri="{FF2B5EF4-FFF2-40B4-BE49-F238E27FC236}">
                      <a16:creationId xmlns:a16="http://schemas.microsoft.com/office/drawing/2014/main" id="{3658BD04-384A-1FA8-50A9-7405BFA2B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75">
                  <a:extLst>
                    <a:ext uri="{FF2B5EF4-FFF2-40B4-BE49-F238E27FC236}">
                      <a16:creationId xmlns:a16="http://schemas.microsoft.com/office/drawing/2014/main" id="{1D46FCA7-E4C0-A74E-8346-6F94D93D4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76">
                  <a:extLst>
                    <a:ext uri="{FF2B5EF4-FFF2-40B4-BE49-F238E27FC236}">
                      <a16:creationId xmlns:a16="http://schemas.microsoft.com/office/drawing/2014/main" id="{7CBEAA6E-BD59-950F-438E-2764CA5CA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77">
                  <a:extLst>
                    <a:ext uri="{FF2B5EF4-FFF2-40B4-BE49-F238E27FC236}">
                      <a16:creationId xmlns:a16="http://schemas.microsoft.com/office/drawing/2014/main" id="{8B4051E5-8088-B7F5-FE87-B6A59C7AD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78">
                  <a:extLst>
                    <a:ext uri="{FF2B5EF4-FFF2-40B4-BE49-F238E27FC236}">
                      <a16:creationId xmlns:a16="http://schemas.microsoft.com/office/drawing/2014/main" id="{04E61FD8-3CF5-CBB7-6C32-E4829E016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79">
                  <a:extLst>
                    <a:ext uri="{FF2B5EF4-FFF2-40B4-BE49-F238E27FC236}">
                      <a16:creationId xmlns:a16="http://schemas.microsoft.com/office/drawing/2014/main" id="{B01516DB-E3C4-EE9D-C450-C48D0D333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80">
                  <a:extLst>
                    <a:ext uri="{FF2B5EF4-FFF2-40B4-BE49-F238E27FC236}">
                      <a16:creationId xmlns:a16="http://schemas.microsoft.com/office/drawing/2014/main" id="{2859FB22-85DB-D624-A16F-4DB3DFC03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81">
                  <a:extLst>
                    <a:ext uri="{FF2B5EF4-FFF2-40B4-BE49-F238E27FC236}">
                      <a16:creationId xmlns:a16="http://schemas.microsoft.com/office/drawing/2014/main" id="{A3720DED-FE5A-A01A-E046-6801BB065B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82">
                  <a:extLst>
                    <a:ext uri="{FF2B5EF4-FFF2-40B4-BE49-F238E27FC236}">
                      <a16:creationId xmlns:a16="http://schemas.microsoft.com/office/drawing/2014/main" id="{00B2FC82-038E-28D4-BD7F-8F8D888AC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83">
                  <a:extLst>
                    <a:ext uri="{FF2B5EF4-FFF2-40B4-BE49-F238E27FC236}">
                      <a16:creationId xmlns:a16="http://schemas.microsoft.com/office/drawing/2014/main" id="{EC952C5C-B248-FFA7-6993-5595A895C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84">
                  <a:extLst>
                    <a:ext uri="{FF2B5EF4-FFF2-40B4-BE49-F238E27FC236}">
                      <a16:creationId xmlns:a16="http://schemas.microsoft.com/office/drawing/2014/main" id="{58012DEA-9195-D0AC-AAEC-797DFD784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85">
                  <a:extLst>
                    <a:ext uri="{FF2B5EF4-FFF2-40B4-BE49-F238E27FC236}">
                      <a16:creationId xmlns:a16="http://schemas.microsoft.com/office/drawing/2014/main" id="{3DEE9132-EF46-B741-C5C2-9E19D5130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86">
                  <a:extLst>
                    <a:ext uri="{FF2B5EF4-FFF2-40B4-BE49-F238E27FC236}">
                      <a16:creationId xmlns:a16="http://schemas.microsoft.com/office/drawing/2014/main" id="{CBB2AAD3-4E88-7CB4-3DF7-5C955AC88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87">
                  <a:extLst>
                    <a:ext uri="{FF2B5EF4-FFF2-40B4-BE49-F238E27FC236}">
                      <a16:creationId xmlns:a16="http://schemas.microsoft.com/office/drawing/2014/main" id="{3A2A86FC-A5EC-1141-D827-D26514F13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88">
                  <a:extLst>
                    <a:ext uri="{FF2B5EF4-FFF2-40B4-BE49-F238E27FC236}">
                      <a16:creationId xmlns:a16="http://schemas.microsoft.com/office/drawing/2014/main" id="{46787BB1-EEFF-5B16-2899-A927E75A1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89">
                  <a:extLst>
                    <a:ext uri="{FF2B5EF4-FFF2-40B4-BE49-F238E27FC236}">
                      <a16:creationId xmlns:a16="http://schemas.microsoft.com/office/drawing/2014/main" id="{32C3CFAB-1B88-F83F-EFE8-EE40BF196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90">
                  <a:extLst>
                    <a:ext uri="{FF2B5EF4-FFF2-40B4-BE49-F238E27FC236}">
                      <a16:creationId xmlns:a16="http://schemas.microsoft.com/office/drawing/2014/main" id="{2FDB3C0C-5845-A2A7-3A34-CD9D54B66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91">
                  <a:extLst>
                    <a:ext uri="{FF2B5EF4-FFF2-40B4-BE49-F238E27FC236}">
                      <a16:creationId xmlns:a16="http://schemas.microsoft.com/office/drawing/2014/main" id="{BCFB021F-C667-2982-0749-37F66DA0D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92">
                  <a:extLst>
                    <a:ext uri="{FF2B5EF4-FFF2-40B4-BE49-F238E27FC236}">
                      <a16:creationId xmlns:a16="http://schemas.microsoft.com/office/drawing/2014/main" id="{6B7B9E0D-0C6C-8469-A6DB-82ABF843B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93">
                  <a:extLst>
                    <a:ext uri="{FF2B5EF4-FFF2-40B4-BE49-F238E27FC236}">
                      <a16:creationId xmlns:a16="http://schemas.microsoft.com/office/drawing/2014/main" id="{F58A46F7-21F9-81FD-A506-B501C0974B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94">
                  <a:extLst>
                    <a:ext uri="{FF2B5EF4-FFF2-40B4-BE49-F238E27FC236}">
                      <a16:creationId xmlns:a16="http://schemas.microsoft.com/office/drawing/2014/main" id="{5614C007-30A6-EF7B-2AD2-01E3A5FCB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95">
                  <a:extLst>
                    <a:ext uri="{FF2B5EF4-FFF2-40B4-BE49-F238E27FC236}">
                      <a16:creationId xmlns:a16="http://schemas.microsoft.com/office/drawing/2014/main" id="{60EDEC39-E061-E2F7-003F-9F8766ED7D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96">
                  <a:extLst>
                    <a:ext uri="{FF2B5EF4-FFF2-40B4-BE49-F238E27FC236}">
                      <a16:creationId xmlns:a16="http://schemas.microsoft.com/office/drawing/2014/main" id="{8A65048B-A978-B815-C279-C034CA1C0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97">
                  <a:extLst>
                    <a:ext uri="{FF2B5EF4-FFF2-40B4-BE49-F238E27FC236}">
                      <a16:creationId xmlns:a16="http://schemas.microsoft.com/office/drawing/2014/main" id="{8A513626-638E-A0AA-E04A-3B075E523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98">
                  <a:extLst>
                    <a:ext uri="{FF2B5EF4-FFF2-40B4-BE49-F238E27FC236}">
                      <a16:creationId xmlns:a16="http://schemas.microsoft.com/office/drawing/2014/main" id="{99B80115-8186-8A52-E548-49E3320EF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99">
                  <a:extLst>
                    <a:ext uri="{FF2B5EF4-FFF2-40B4-BE49-F238E27FC236}">
                      <a16:creationId xmlns:a16="http://schemas.microsoft.com/office/drawing/2014/main" id="{0EA9D243-D9C4-0DD3-DE7A-903399113B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1000">
                  <a:extLst>
                    <a:ext uri="{FF2B5EF4-FFF2-40B4-BE49-F238E27FC236}">
                      <a16:creationId xmlns:a16="http://schemas.microsoft.com/office/drawing/2014/main" id="{56DEDF4C-6762-798F-612B-939CB5710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1001">
                  <a:extLst>
                    <a:ext uri="{FF2B5EF4-FFF2-40B4-BE49-F238E27FC236}">
                      <a16:creationId xmlns:a16="http://schemas.microsoft.com/office/drawing/2014/main" id="{DEC7BA20-7FF4-8546-EEC6-2489501C48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1002">
                  <a:extLst>
                    <a:ext uri="{FF2B5EF4-FFF2-40B4-BE49-F238E27FC236}">
                      <a16:creationId xmlns:a16="http://schemas.microsoft.com/office/drawing/2014/main" id="{CB94422F-0A0B-7EA9-3A24-10C2B83E90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1003">
                  <a:extLst>
                    <a:ext uri="{FF2B5EF4-FFF2-40B4-BE49-F238E27FC236}">
                      <a16:creationId xmlns:a16="http://schemas.microsoft.com/office/drawing/2014/main" id="{00537A17-3DB1-84BA-B7C1-54BA0E181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1004">
                  <a:extLst>
                    <a:ext uri="{FF2B5EF4-FFF2-40B4-BE49-F238E27FC236}">
                      <a16:creationId xmlns:a16="http://schemas.microsoft.com/office/drawing/2014/main" id="{532821EF-E715-E873-433E-6028BC5BD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1005">
                  <a:extLst>
                    <a:ext uri="{FF2B5EF4-FFF2-40B4-BE49-F238E27FC236}">
                      <a16:creationId xmlns:a16="http://schemas.microsoft.com/office/drawing/2014/main" id="{FAD1A33F-9EC7-5004-1656-D83F534DF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1006">
                  <a:extLst>
                    <a:ext uri="{FF2B5EF4-FFF2-40B4-BE49-F238E27FC236}">
                      <a16:creationId xmlns:a16="http://schemas.microsoft.com/office/drawing/2014/main" id="{3C54E04B-1845-B1BE-A869-3E5B16D03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1007">
                  <a:extLst>
                    <a:ext uri="{FF2B5EF4-FFF2-40B4-BE49-F238E27FC236}">
                      <a16:creationId xmlns:a16="http://schemas.microsoft.com/office/drawing/2014/main" id="{680EB42A-CB79-4B83-76C5-249E6CD30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1008">
                <a:extLst>
                  <a:ext uri="{FF2B5EF4-FFF2-40B4-BE49-F238E27FC236}">
                    <a16:creationId xmlns:a16="http://schemas.microsoft.com/office/drawing/2014/main" id="{C145A9F1-6D86-5C00-2003-1C78345111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50" name="Freeform 1009">
                  <a:extLst>
                    <a:ext uri="{FF2B5EF4-FFF2-40B4-BE49-F238E27FC236}">
                      <a16:creationId xmlns:a16="http://schemas.microsoft.com/office/drawing/2014/main" id="{0C242254-211B-10A7-4D49-1C12DEAE5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010">
                  <a:extLst>
                    <a:ext uri="{FF2B5EF4-FFF2-40B4-BE49-F238E27FC236}">
                      <a16:creationId xmlns:a16="http://schemas.microsoft.com/office/drawing/2014/main" id="{B6966931-4EB1-D34D-098D-0886B4004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2" name="Freeform 1011">
                  <a:extLst>
                    <a:ext uri="{FF2B5EF4-FFF2-40B4-BE49-F238E27FC236}">
                      <a16:creationId xmlns:a16="http://schemas.microsoft.com/office/drawing/2014/main" id="{B76A5FCB-D776-BEA3-49DB-ADD840325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012">
                  <a:extLst>
                    <a:ext uri="{FF2B5EF4-FFF2-40B4-BE49-F238E27FC236}">
                      <a16:creationId xmlns:a16="http://schemas.microsoft.com/office/drawing/2014/main" id="{EB23EF9F-BF6D-8789-EAFD-E352F31A7F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4" name="Freeform 1013">
                  <a:extLst>
                    <a:ext uri="{FF2B5EF4-FFF2-40B4-BE49-F238E27FC236}">
                      <a16:creationId xmlns:a16="http://schemas.microsoft.com/office/drawing/2014/main" id="{92EAA51D-E69D-8B2C-B9DA-01CFA26A91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014">
                  <a:extLst>
                    <a:ext uri="{FF2B5EF4-FFF2-40B4-BE49-F238E27FC236}">
                      <a16:creationId xmlns:a16="http://schemas.microsoft.com/office/drawing/2014/main" id="{08164A02-4005-F06B-7237-90BD51651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015">
                  <a:extLst>
                    <a:ext uri="{FF2B5EF4-FFF2-40B4-BE49-F238E27FC236}">
                      <a16:creationId xmlns:a16="http://schemas.microsoft.com/office/drawing/2014/main" id="{FC70D9C5-82C5-3DC8-31DF-1E0F74001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016">
                  <a:extLst>
                    <a:ext uri="{FF2B5EF4-FFF2-40B4-BE49-F238E27FC236}">
                      <a16:creationId xmlns:a16="http://schemas.microsoft.com/office/drawing/2014/main" id="{3F628729-45B9-B756-F0B3-F70B42AD8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017">
                  <a:extLst>
                    <a:ext uri="{FF2B5EF4-FFF2-40B4-BE49-F238E27FC236}">
                      <a16:creationId xmlns:a16="http://schemas.microsoft.com/office/drawing/2014/main" id="{8E3D93E2-D630-D698-3736-76941409C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018">
                  <a:extLst>
                    <a:ext uri="{FF2B5EF4-FFF2-40B4-BE49-F238E27FC236}">
                      <a16:creationId xmlns:a16="http://schemas.microsoft.com/office/drawing/2014/main" id="{F9C5C43C-62FB-71D0-C57F-E85A06D6A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019">
                  <a:extLst>
                    <a:ext uri="{FF2B5EF4-FFF2-40B4-BE49-F238E27FC236}">
                      <a16:creationId xmlns:a16="http://schemas.microsoft.com/office/drawing/2014/main" id="{A2E5E7DD-CAF9-51D4-DFE8-FC59B08BE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020">
                  <a:extLst>
                    <a:ext uri="{FF2B5EF4-FFF2-40B4-BE49-F238E27FC236}">
                      <a16:creationId xmlns:a16="http://schemas.microsoft.com/office/drawing/2014/main" id="{50D3CFB8-23EA-3584-975E-3FE7B6268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021">
                  <a:extLst>
                    <a:ext uri="{FF2B5EF4-FFF2-40B4-BE49-F238E27FC236}">
                      <a16:creationId xmlns:a16="http://schemas.microsoft.com/office/drawing/2014/main" id="{74BC117A-1A1E-F0BB-C2C4-265ED95EE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3" name="Freeform 1022">
                  <a:extLst>
                    <a:ext uri="{FF2B5EF4-FFF2-40B4-BE49-F238E27FC236}">
                      <a16:creationId xmlns:a16="http://schemas.microsoft.com/office/drawing/2014/main" id="{287FFABA-880B-D828-2F49-30CA215924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23">
                  <a:extLst>
                    <a:ext uri="{FF2B5EF4-FFF2-40B4-BE49-F238E27FC236}">
                      <a16:creationId xmlns:a16="http://schemas.microsoft.com/office/drawing/2014/main" id="{18C7F8CB-7755-6B1C-8316-2835851C7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24">
                  <a:extLst>
                    <a:ext uri="{FF2B5EF4-FFF2-40B4-BE49-F238E27FC236}">
                      <a16:creationId xmlns:a16="http://schemas.microsoft.com/office/drawing/2014/main" id="{986356C5-8DFF-0290-834D-2E3CB397D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25">
                  <a:extLst>
                    <a:ext uri="{FF2B5EF4-FFF2-40B4-BE49-F238E27FC236}">
                      <a16:creationId xmlns:a16="http://schemas.microsoft.com/office/drawing/2014/main" id="{430170E2-393E-8EA5-1401-A306E1B16F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26">
                  <a:extLst>
                    <a:ext uri="{FF2B5EF4-FFF2-40B4-BE49-F238E27FC236}">
                      <a16:creationId xmlns:a16="http://schemas.microsoft.com/office/drawing/2014/main" id="{9408E245-DE1B-0E8B-9DF6-AEEC0B583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27">
                  <a:extLst>
                    <a:ext uri="{FF2B5EF4-FFF2-40B4-BE49-F238E27FC236}">
                      <a16:creationId xmlns:a16="http://schemas.microsoft.com/office/drawing/2014/main" id="{0FC0ADC0-DAEC-CF9F-6F71-671F3D8BE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28">
                  <a:extLst>
                    <a:ext uri="{FF2B5EF4-FFF2-40B4-BE49-F238E27FC236}">
                      <a16:creationId xmlns:a16="http://schemas.microsoft.com/office/drawing/2014/main" id="{15A0E2F7-7B64-C230-088B-85CE0CF97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29">
                  <a:extLst>
                    <a:ext uri="{FF2B5EF4-FFF2-40B4-BE49-F238E27FC236}">
                      <a16:creationId xmlns:a16="http://schemas.microsoft.com/office/drawing/2014/main" id="{09FF59F0-3027-50EA-C14F-AB6566259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30">
                  <a:extLst>
                    <a:ext uri="{FF2B5EF4-FFF2-40B4-BE49-F238E27FC236}">
                      <a16:creationId xmlns:a16="http://schemas.microsoft.com/office/drawing/2014/main" id="{4F903049-6619-8047-B1B0-AF1EBCB155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31">
                  <a:extLst>
                    <a:ext uri="{FF2B5EF4-FFF2-40B4-BE49-F238E27FC236}">
                      <a16:creationId xmlns:a16="http://schemas.microsoft.com/office/drawing/2014/main" id="{68C9E36F-DD30-0E29-CA23-7132B2885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32">
                  <a:extLst>
                    <a:ext uri="{FF2B5EF4-FFF2-40B4-BE49-F238E27FC236}">
                      <a16:creationId xmlns:a16="http://schemas.microsoft.com/office/drawing/2014/main" id="{A366A599-3BF3-3502-9C8E-C934BF783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33">
                  <a:extLst>
                    <a:ext uri="{FF2B5EF4-FFF2-40B4-BE49-F238E27FC236}">
                      <a16:creationId xmlns:a16="http://schemas.microsoft.com/office/drawing/2014/main" id="{FF54C2DA-E8EC-5DC4-5439-24FE47A29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34">
                  <a:extLst>
                    <a:ext uri="{FF2B5EF4-FFF2-40B4-BE49-F238E27FC236}">
                      <a16:creationId xmlns:a16="http://schemas.microsoft.com/office/drawing/2014/main" id="{8C843878-5E38-8354-D3AD-8BD6AC7AA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35">
                  <a:extLst>
                    <a:ext uri="{FF2B5EF4-FFF2-40B4-BE49-F238E27FC236}">
                      <a16:creationId xmlns:a16="http://schemas.microsoft.com/office/drawing/2014/main" id="{F9751C33-18A3-E953-4CC2-FF5A9DDBC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36">
                  <a:extLst>
                    <a:ext uri="{FF2B5EF4-FFF2-40B4-BE49-F238E27FC236}">
                      <a16:creationId xmlns:a16="http://schemas.microsoft.com/office/drawing/2014/main" id="{FFE1C2D0-911B-A189-1573-5855FE6B3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37">
                  <a:extLst>
                    <a:ext uri="{FF2B5EF4-FFF2-40B4-BE49-F238E27FC236}">
                      <a16:creationId xmlns:a16="http://schemas.microsoft.com/office/drawing/2014/main" id="{822F6790-0FA0-80B9-42EE-DAC90E5E4E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38">
                  <a:extLst>
                    <a:ext uri="{FF2B5EF4-FFF2-40B4-BE49-F238E27FC236}">
                      <a16:creationId xmlns:a16="http://schemas.microsoft.com/office/drawing/2014/main" id="{627A3D80-A87E-D3F1-87CF-4E572761C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39">
                  <a:extLst>
                    <a:ext uri="{FF2B5EF4-FFF2-40B4-BE49-F238E27FC236}">
                      <a16:creationId xmlns:a16="http://schemas.microsoft.com/office/drawing/2014/main" id="{BC911F1B-531F-B900-9582-C558EB326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40">
                  <a:extLst>
                    <a:ext uri="{FF2B5EF4-FFF2-40B4-BE49-F238E27FC236}">
                      <a16:creationId xmlns:a16="http://schemas.microsoft.com/office/drawing/2014/main" id="{12162B18-ED05-9F41-7A30-5E96263696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41">
                  <a:extLst>
                    <a:ext uri="{FF2B5EF4-FFF2-40B4-BE49-F238E27FC236}">
                      <a16:creationId xmlns:a16="http://schemas.microsoft.com/office/drawing/2014/main" id="{E0935DEC-DE34-9D7B-5E06-2E4BC9773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42">
                  <a:extLst>
                    <a:ext uri="{FF2B5EF4-FFF2-40B4-BE49-F238E27FC236}">
                      <a16:creationId xmlns:a16="http://schemas.microsoft.com/office/drawing/2014/main" id="{737F5E90-43B5-7967-0729-6A98BD608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43">
                  <a:extLst>
                    <a:ext uri="{FF2B5EF4-FFF2-40B4-BE49-F238E27FC236}">
                      <a16:creationId xmlns:a16="http://schemas.microsoft.com/office/drawing/2014/main" id="{58E2CE6A-B82B-CF70-C064-CE89449CC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44">
                  <a:extLst>
                    <a:ext uri="{FF2B5EF4-FFF2-40B4-BE49-F238E27FC236}">
                      <a16:creationId xmlns:a16="http://schemas.microsoft.com/office/drawing/2014/main" id="{B40893DD-66E3-3771-F45E-A73FB4DA3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45">
                  <a:extLst>
                    <a:ext uri="{FF2B5EF4-FFF2-40B4-BE49-F238E27FC236}">
                      <a16:creationId xmlns:a16="http://schemas.microsoft.com/office/drawing/2014/main" id="{BFE13B9E-7617-79F5-2703-6504ABB31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46">
                  <a:extLst>
                    <a:ext uri="{FF2B5EF4-FFF2-40B4-BE49-F238E27FC236}">
                      <a16:creationId xmlns:a16="http://schemas.microsoft.com/office/drawing/2014/main" id="{62F75929-DA26-AD72-DE00-703D1E5A2B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47">
                  <a:extLst>
                    <a:ext uri="{FF2B5EF4-FFF2-40B4-BE49-F238E27FC236}">
                      <a16:creationId xmlns:a16="http://schemas.microsoft.com/office/drawing/2014/main" id="{9F2C4C4E-3B70-8BF3-C6EF-23F5D315A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48">
                  <a:extLst>
                    <a:ext uri="{FF2B5EF4-FFF2-40B4-BE49-F238E27FC236}">
                      <a16:creationId xmlns:a16="http://schemas.microsoft.com/office/drawing/2014/main" id="{14A7601E-F7E6-0A75-F680-BECA949C0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49">
                  <a:extLst>
                    <a:ext uri="{FF2B5EF4-FFF2-40B4-BE49-F238E27FC236}">
                      <a16:creationId xmlns:a16="http://schemas.microsoft.com/office/drawing/2014/main" id="{B0C4E8E8-9A6A-59AD-3718-09FAEA362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50">
                  <a:extLst>
                    <a:ext uri="{FF2B5EF4-FFF2-40B4-BE49-F238E27FC236}">
                      <a16:creationId xmlns:a16="http://schemas.microsoft.com/office/drawing/2014/main" id="{3F21110C-1432-FA3A-DAB8-B897B4E45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51">
                  <a:extLst>
                    <a:ext uri="{FF2B5EF4-FFF2-40B4-BE49-F238E27FC236}">
                      <a16:creationId xmlns:a16="http://schemas.microsoft.com/office/drawing/2014/main" id="{96EF4E15-A667-6660-A7A0-9664BECDE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52">
                  <a:extLst>
                    <a:ext uri="{FF2B5EF4-FFF2-40B4-BE49-F238E27FC236}">
                      <a16:creationId xmlns:a16="http://schemas.microsoft.com/office/drawing/2014/main" id="{33AF9A59-4EBC-5AB9-8C83-9699F70A5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53">
                  <a:extLst>
                    <a:ext uri="{FF2B5EF4-FFF2-40B4-BE49-F238E27FC236}">
                      <a16:creationId xmlns:a16="http://schemas.microsoft.com/office/drawing/2014/main" id="{CA8AA4EE-7552-FBCE-CA2D-9F874A637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54">
                  <a:extLst>
                    <a:ext uri="{FF2B5EF4-FFF2-40B4-BE49-F238E27FC236}">
                      <a16:creationId xmlns:a16="http://schemas.microsoft.com/office/drawing/2014/main" id="{A8AA4F9C-6F01-81A9-C0C2-8DC86B419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55">
                  <a:extLst>
                    <a:ext uri="{FF2B5EF4-FFF2-40B4-BE49-F238E27FC236}">
                      <a16:creationId xmlns:a16="http://schemas.microsoft.com/office/drawing/2014/main" id="{DC0D79F3-28DE-F645-CF38-6996C6E46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56">
                  <a:extLst>
                    <a:ext uri="{FF2B5EF4-FFF2-40B4-BE49-F238E27FC236}">
                      <a16:creationId xmlns:a16="http://schemas.microsoft.com/office/drawing/2014/main" id="{6239616C-04CF-25C8-74AE-F50DB9C29C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57">
                  <a:extLst>
                    <a:ext uri="{FF2B5EF4-FFF2-40B4-BE49-F238E27FC236}">
                      <a16:creationId xmlns:a16="http://schemas.microsoft.com/office/drawing/2014/main" id="{0AAE29BD-902B-1BC0-4E57-65BB49EB7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58">
                  <a:extLst>
                    <a:ext uri="{FF2B5EF4-FFF2-40B4-BE49-F238E27FC236}">
                      <a16:creationId xmlns:a16="http://schemas.microsoft.com/office/drawing/2014/main" id="{AC4C3383-B9F4-E935-47DF-242F59001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59">
                  <a:extLst>
                    <a:ext uri="{FF2B5EF4-FFF2-40B4-BE49-F238E27FC236}">
                      <a16:creationId xmlns:a16="http://schemas.microsoft.com/office/drawing/2014/main" id="{D34F0F7F-29B7-37DC-28A1-F21221B7FB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60">
                  <a:extLst>
                    <a:ext uri="{FF2B5EF4-FFF2-40B4-BE49-F238E27FC236}">
                      <a16:creationId xmlns:a16="http://schemas.microsoft.com/office/drawing/2014/main" id="{269A7A0C-FBC7-B348-85E1-7EEF6AF9C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61">
                  <a:extLst>
                    <a:ext uri="{FF2B5EF4-FFF2-40B4-BE49-F238E27FC236}">
                      <a16:creationId xmlns:a16="http://schemas.microsoft.com/office/drawing/2014/main" id="{5D4402E8-45D4-9800-A520-EEBA22F1B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62">
                  <a:extLst>
                    <a:ext uri="{FF2B5EF4-FFF2-40B4-BE49-F238E27FC236}">
                      <a16:creationId xmlns:a16="http://schemas.microsoft.com/office/drawing/2014/main" id="{9BD40CF2-36F6-D81F-6420-99F861BAC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63">
                  <a:extLst>
                    <a:ext uri="{FF2B5EF4-FFF2-40B4-BE49-F238E27FC236}">
                      <a16:creationId xmlns:a16="http://schemas.microsoft.com/office/drawing/2014/main" id="{3871DA36-DDFD-CE9A-7C0A-E7A006FFC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64">
                  <a:extLst>
                    <a:ext uri="{FF2B5EF4-FFF2-40B4-BE49-F238E27FC236}">
                      <a16:creationId xmlns:a16="http://schemas.microsoft.com/office/drawing/2014/main" id="{6A67047C-6269-8EFC-4AA1-DC6205691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65">
                  <a:extLst>
                    <a:ext uri="{FF2B5EF4-FFF2-40B4-BE49-F238E27FC236}">
                      <a16:creationId xmlns:a16="http://schemas.microsoft.com/office/drawing/2014/main" id="{EB115CF2-5172-BD9E-E700-5D74E1DC8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66">
                  <a:extLst>
                    <a:ext uri="{FF2B5EF4-FFF2-40B4-BE49-F238E27FC236}">
                      <a16:creationId xmlns:a16="http://schemas.microsoft.com/office/drawing/2014/main" id="{D5310DA5-2FDF-E3D7-6A37-1C3FFE398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67">
                  <a:extLst>
                    <a:ext uri="{FF2B5EF4-FFF2-40B4-BE49-F238E27FC236}">
                      <a16:creationId xmlns:a16="http://schemas.microsoft.com/office/drawing/2014/main" id="{4A8E9468-C944-B6D6-DAEE-1DBE28FCE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68">
                  <a:extLst>
                    <a:ext uri="{FF2B5EF4-FFF2-40B4-BE49-F238E27FC236}">
                      <a16:creationId xmlns:a16="http://schemas.microsoft.com/office/drawing/2014/main" id="{426DEFD4-7EE4-29EF-0270-A0B62A991E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69">
                  <a:extLst>
                    <a:ext uri="{FF2B5EF4-FFF2-40B4-BE49-F238E27FC236}">
                      <a16:creationId xmlns:a16="http://schemas.microsoft.com/office/drawing/2014/main" id="{9D45EDF3-BF0E-8561-4EA7-F8CEDA3EB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70">
                  <a:extLst>
                    <a:ext uri="{FF2B5EF4-FFF2-40B4-BE49-F238E27FC236}">
                      <a16:creationId xmlns:a16="http://schemas.microsoft.com/office/drawing/2014/main" id="{2A42EAAD-D52D-27A6-1A7D-DCB2D85B0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71">
                  <a:extLst>
                    <a:ext uri="{FF2B5EF4-FFF2-40B4-BE49-F238E27FC236}">
                      <a16:creationId xmlns:a16="http://schemas.microsoft.com/office/drawing/2014/main" id="{3231393A-558D-6469-9CA1-CC3FE1DEB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72">
                  <a:extLst>
                    <a:ext uri="{FF2B5EF4-FFF2-40B4-BE49-F238E27FC236}">
                      <a16:creationId xmlns:a16="http://schemas.microsoft.com/office/drawing/2014/main" id="{1466372F-2CC8-464B-CD96-6B0499D69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73">
                  <a:extLst>
                    <a:ext uri="{FF2B5EF4-FFF2-40B4-BE49-F238E27FC236}">
                      <a16:creationId xmlns:a16="http://schemas.microsoft.com/office/drawing/2014/main" id="{57A9E905-D489-FBA0-70EC-2517AEA3D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74">
                  <a:extLst>
                    <a:ext uri="{FF2B5EF4-FFF2-40B4-BE49-F238E27FC236}">
                      <a16:creationId xmlns:a16="http://schemas.microsoft.com/office/drawing/2014/main" id="{81BE5627-0847-542B-D183-9C4DA2DB31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75">
                  <a:extLst>
                    <a:ext uri="{FF2B5EF4-FFF2-40B4-BE49-F238E27FC236}">
                      <a16:creationId xmlns:a16="http://schemas.microsoft.com/office/drawing/2014/main" id="{47076ED0-DBBA-A76D-C2B8-2190353EEF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76">
                  <a:extLst>
                    <a:ext uri="{FF2B5EF4-FFF2-40B4-BE49-F238E27FC236}">
                      <a16:creationId xmlns:a16="http://schemas.microsoft.com/office/drawing/2014/main" id="{0B400BA3-4714-A17B-461C-F64674EC7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77">
                  <a:extLst>
                    <a:ext uri="{FF2B5EF4-FFF2-40B4-BE49-F238E27FC236}">
                      <a16:creationId xmlns:a16="http://schemas.microsoft.com/office/drawing/2014/main" id="{B96A336A-5350-1595-66C1-4F78F640F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78">
                  <a:extLst>
                    <a:ext uri="{FF2B5EF4-FFF2-40B4-BE49-F238E27FC236}">
                      <a16:creationId xmlns:a16="http://schemas.microsoft.com/office/drawing/2014/main" id="{CEF7154E-8FEB-D292-5294-5ECDBE561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79">
                  <a:extLst>
                    <a:ext uri="{FF2B5EF4-FFF2-40B4-BE49-F238E27FC236}">
                      <a16:creationId xmlns:a16="http://schemas.microsoft.com/office/drawing/2014/main" id="{7D946DE1-DC59-95A1-D0C7-D4EF020CDE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80">
                  <a:extLst>
                    <a:ext uri="{FF2B5EF4-FFF2-40B4-BE49-F238E27FC236}">
                      <a16:creationId xmlns:a16="http://schemas.microsoft.com/office/drawing/2014/main" id="{9A70FE95-126D-D167-0508-4AD93C7CF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81">
                  <a:extLst>
                    <a:ext uri="{FF2B5EF4-FFF2-40B4-BE49-F238E27FC236}">
                      <a16:creationId xmlns:a16="http://schemas.microsoft.com/office/drawing/2014/main" id="{70EAB83B-7D95-AB17-7219-C06FA1D36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82">
                  <a:extLst>
                    <a:ext uri="{FF2B5EF4-FFF2-40B4-BE49-F238E27FC236}">
                      <a16:creationId xmlns:a16="http://schemas.microsoft.com/office/drawing/2014/main" id="{4768A8BB-A50D-77BB-83FB-CDF30E84E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83">
                  <a:extLst>
                    <a:ext uri="{FF2B5EF4-FFF2-40B4-BE49-F238E27FC236}">
                      <a16:creationId xmlns:a16="http://schemas.microsoft.com/office/drawing/2014/main" id="{DE205FAD-D150-D932-3371-953C31A65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84">
                  <a:extLst>
                    <a:ext uri="{FF2B5EF4-FFF2-40B4-BE49-F238E27FC236}">
                      <a16:creationId xmlns:a16="http://schemas.microsoft.com/office/drawing/2014/main" id="{FC47F2DC-C87F-646C-AC9F-2B7EC5195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85">
                  <a:extLst>
                    <a:ext uri="{FF2B5EF4-FFF2-40B4-BE49-F238E27FC236}">
                      <a16:creationId xmlns:a16="http://schemas.microsoft.com/office/drawing/2014/main" id="{3A2E6D95-C2F5-92FA-9CB1-E5F596A7CA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86">
                  <a:extLst>
                    <a:ext uri="{FF2B5EF4-FFF2-40B4-BE49-F238E27FC236}">
                      <a16:creationId xmlns:a16="http://schemas.microsoft.com/office/drawing/2014/main" id="{C12A348D-ECFB-8D1E-0A0C-BD4A70BF4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87">
                  <a:extLst>
                    <a:ext uri="{FF2B5EF4-FFF2-40B4-BE49-F238E27FC236}">
                      <a16:creationId xmlns:a16="http://schemas.microsoft.com/office/drawing/2014/main" id="{A1C5C063-1BC3-D261-BC02-AC4EEAACB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88">
                  <a:extLst>
                    <a:ext uri="{FF2B5EF4-FFF2-40B4-BE49-F238E27FC236}">
                      <a16:creationId xmlns:a16="http://schemas.microsoft.com/office/drawing/2014/main" id="{66E09F17-426B-1480-CEEF-9F52FD8B3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89">
                  <a:extLst>
                    <a:ext uri="{FF2B5EF4-FFF2-40B4-BE49-F238E27FC236}">
                      <a16:creationId xmlns:a16="http://schemas.microsoft.com/office/drawing/2014/main" id="{791B35D4-EA4A-7B52-47B6-C330DB9DA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90">
                  <a:extLst>
                    <a:ext uri="{FF2B5EF4-FFF2-40B4-BE49-F238E27FC236}">
                      <a16:creationId xmlns:a16="http://schemas.microsoft.com/office/drawing/2014/main" id="{27671FEC-0845-DF7C-F4BE-70DFBF428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91">
                  <a:extLst>
                    <a:ext uri="{FF2B5EF4-FFF2-40B4-BE49-F238E27FC236}">
                      <a16:creationId xmlns:a16="http://schemas.microsoft.com/office/drawing/2014/main" id="{3404B9D8-13CD-75DB-42D1-8644DD1C9A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92">
                  <a:extLst>
                    <a:ext uri="{FF2B5EF4-FFF2-40B4-BE49-F238E27FC236}">
                      <a16:creationId xmlns:a16="http://schemas.microsoft.com/office/drawing/2014/main" id="{EE989E2D-6F80-CEF8-E3D5-8898A4B9E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93">
                  <a:extLst>
                    <a:ext uri="{FF2B5EF4-FFF2-40B4-BE49-F238E27FC236}">
                      <a16:creationId xmlns:a16="http://schemas.microsoft.com/office/drawing/2014/main" id="{E7464828-C0AC-FDCA-712E-FA6D8C4EE7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94">
                  <a:extLst>
                    <a:ext uri="{FF2B5EF4-FFF2-40B4-BE49-F238E27FC236}">
                      <a16:creationId xmlns:a16="http://schemas.microsoft.com/office/drawing/2014/main" id="{A91577B2-E29F-6C48-FF4A-58DEA3B5D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95">
                  <a:extLst>
                    <a:ext uri="{FF2B5EF4-FFF2-40B4-BE49-F238E27FC236}">
                      <a16:creationId xmlns:a16="http://schemas.microsoft.com/office/drawing/2014/main" id="{BEF37DAD-EB9C-ED58-1D3B-D12077C04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96">
                  <a:extLst>
                    <a:ext uri="{FF2B5EF4-FFF2-40B4-BE49-F238E27FC236}">
                      <a16:creationId xmlns:a16="http://schemas.microsoft.com/office/drawing/2014/main" id="{9C351121-AD0B-3A6C-1681-1ABB2ADBC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97">
                  <a:extLst>
                    <a:ext uri="{FF2B5EF4-FFF2-40B4-BE49-F238E27FC236}">
                      <a16:creationId xmlns:a16="http://schemas.microsoft.com/office/drawing/2014/main" id="{9655BC4B-18EE-0677-2659-805A6BE5A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98">
                  <a:extLst>
                    <a:ext uri="{FF2B5EF4-FFF2-40B4-BE49-F238E27FC236}">
                      <a16:creationId xmlns:a16="http://schemas.microsoft.com/office/drawing/2014/main" id="{309E340F-4856-13CF-3F67-5227E22B9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99">
                  <a:extLst>
                    <a:ext uri="{FF2B5EF4-FFF2-40B4-BE49-F238E27FC236}">
                      <a16:creationId xmlns:a16="http://schemas.microsoft.com/office/drawing/2014/main" id="{F9B1693A-5AE2-B47F-DDAE-74E6B3FC7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100">
                  <a:extLst>
                    <a:ext uri="{FF2B5EF4-FFF2-40B4-BE49-F238E27FC236}">
                      <a16:creationId xmlns:a16="http://schemas.microsoft.com/office/drawing/2014/main" id="{40A091BB-19A3-3752-83F8-0C4AAE47C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101">
                  <a:extLst>
                    <a:ext uri="{FF2B5EF4-FFF2-40B4-BE49-F238E27FC236}">
                      <a16:creationId xmlns:a16="http://schemas.microsoft.com/office/drawing/2014/main" id="{24046267-6826-8E87-8F8F-A26DA89E7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102">
                  <a:extLst>
                    <a:ext uri="{FF2B5EF4-FFF2-40B4-BE49-F238E27FC236}">
                      <a16:creationId xmlns:a16="http://schemas.microsoft.com/office/drawing/2014/main" id="{DD4FC534-3825-B940-C078-65EE620FD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103">
                  <a:extLst>
                    <a:ext uri="{FF2B5EF4-FFF2-40B4-BE49-F238E27FC236}">
                      <a16:creationId xmlns:a16="http://schemas.microsoft.com/office/drawing/2014/main" id="{7ECB32E8-3F93-4629-16F3-002C2A49A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104">
                  <a:extLst>
                    <a:ext uri="{FF2B5EF4-FFF2-40B4-BE49-F238E27FC236}">
                      <a16:creationId xmlns:a16="http://schemas.microsoft.com/office/drawing/2014/main" id="{6AEC7414-E927-9A64-8D77-79FA925BF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105">
                  <a:extLst>
                    <a:ext uri="{FF2B5EF4-FFF2-40B4-BE49-F238E27FC236}">
                      <a16:creationId xmlns:a16="http://schemas.microsoft.com/office/drawing/2014/main" id="{6DCA20D8-A5F0-25BC-995B-F039A5BA8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106">
                  <a:extLst>
                    <a:ext uri="{FF2B5EF4-FFF2-40B4-BE49-F238E27FC236}">
                      <a16:creationId xmlns:a16="http://schemas.microsoft.com/office/drawing/2014/main" id="{C3DDBA25-0611-4740-8775-FB1F834FC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107">
                  <a:extLst>
                    <a:ext uri="{FF2B5EF4-FFF2-40B4-BE49-F238E27FC236}">
                      <a16:creationId xmlns:a16="http://schemas.microsoft.com/office/drawing/2014/main" id="{6A278178-04D8-5BFD-16DC-83D186F5F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108">
                  <a:extLst>
                    <a:ext uri="{FF2B5EF4-FFF2-40B4-BE49-F238E27FC236}">
                      <a16:creationId xmlns:a16="http://schemas.microsoft.com/office/drawing/2014/main" id="{3DD6323E-AF0F-20C8-3AE8-063733FD6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109">
                  <a:extLst>
                    <a:ext uri="{FF2B5EF4-FFF2-40B4-BE49-F238E27FC236}">
                      <a16:creationId xmlns:a16="http://schemas.microsoft.com/office/drawing/2014/main" id="{8FC7CE6E-6957-A83C-0DE7-C9C400C98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110">
                  <a:extLst>
                    <a:ext uri="{FF2B5EF4-FFF2-40B4-BE49-F238E27FC236}">
                      <a16:creationId xmlns:a16="http://schemas.microsoft.com/office/drawing/2014/main" id="{46B039CB-A277-E9C1-8211-1A70B11DD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111">
                  <a:extLst>
                    <a:ext uri="{FF2B5EF4-FFF2-40B4-BE49-F238E27FC236}">
                      <a16:creationId xmlns:a16="http://schemas.microsoft.com/office/drawing/2014/main" id="{45BD1E3A-D656-9B27-B1F2-63DC0C057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112">
                  <a:extLst>
                    <a:ext uri="{FF2B5EF4-FFF2-40B4-BE49-F238E27FC236}">
                      <a16:creationId xmlns:a16="http://schemas.microsoft.com/office/drawing/2014/main" id="{942676B2-A9E4-9940-9F11-E312CF1A76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13">
                  <a:extLst>
                    <a:ext uri="{FF2B5EF4-FFF2-40B4-BE49-F238E27FC236}">
                      <a16:creationId xmlns:a16="http://schemas.microsoft.com/office/drawing/2014/main" id="{27E0F010-7AAD-22D7-6BEE-D2C49CADB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14">
                  <a:extLst>
                    <a:ext uri="{FF2B5EF4-FFF2-40B4-BE49-F238E27FC236}">
                      <a16:creationId xmlns:a16="http://schemas.microsoft.com/office/drawing/2014/main" id="{57D76BE6-AC25-D1E0-361C-754A59811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15">
                  <a:extLst>
                    <a:ext uri="{FF2B5EF4-FFF2-40B4-BE49-F238E27FC236}">
                      <a16:creationId xmlns:a16="http://schemas.microsoft.com/office/drawing/2014/main" id="{534ADB79-B666-AE70-92C4-0913906C3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16">
                  <a:extLst>
                    <a:ext uri="{FF2B5EF4-FFF2-40B4-BE49-F238E27FC236}">
                      <a16:creationId xmlns:a16="http://schemas.microsoft.com/office/drawing/2014/main" id="{C3E12057-9A40-96F4-EC0D-F39EAAC73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17">
                  <a:extLst>
                    <a:ext uri="{FF2B5EF4-FFF2-40B4-BE49-F238E27FC236}">
                      <a16:creationId xmlns:a16="http://schemas.microsoft.com/office/drawing/2014/main" id="{172B5B71-027E-DD0E-AB87-77613A3FC2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18">
                  <a:extLst>
                    <a:ext uri="{FF2B5EF4-FFF2-40B4-BE49-F238E27FC236}">
                      <a16:creationId xmlns:a16="http://schemas.microsoft.com/office/drawing/2014/main" id="{1E328377-416C-C8A4-77B5-49967757D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19">
                  <a:extLst>
                    <a:ext uri="{FF2B5EF4-FFF2-40B4-BE49-F238E27FC236}">
                      <a16:creationId xmlns:a16="http://schemas.microsoft.com/office/drawing/2014/main" id="{0A87C167-3600-C144-106B-F4BC9AF23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20">
                  <a:extLst>
                    <a:ext uri="{FF2B5EF4-FFF2-40B4-BE49-F238E27FC236}">
                      <a16:creationId xmlns:a16="http://schemas.microsoft.com/office/drawing/2014/main" id="{4ABC7251-2FF9-65EB-B625-C0538AA1C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21">
                  <a:extLst>
                    <a:ext uri="{FF2B5EF4-FFF2-40B4-BE49-F238E27FC236}">
                      <a16:creationId xmlns:a16="http://schemas.microsoft.com/office/drawing/2014/main" id="{161C6D9A-46BE-D810-3F74-4F209E6A2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22">
                  <a:extLst>
                    <a:ext uri="{FF2B5EF4-FFF2-40B4-BE49-F238E27FC236}">
                      <a16:creationId xmlns:a16="http://schemas.microsoft.com/office/drawing/2014/main" id="{2041904A-8277-E1BA-6F46-9B45775E1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23">
                  <a:extLst>
                    <a:ext uri="{FF2B5EF4-FFF2-40B4-BE49-F238E27FC236}">
                      <a16:creationId xmlns:a16="http://schemas.microsoft.com/office/drawing/2014/main" id="{19AA114E-FD69-E68E-E64F-1FECCBD9DD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24">
                  <a:extLst>
                    <a:ext uri="{FF2B5EF4-FFF2-40B4-BE49-F238E27FC236}">
                      <a16:creationId xmlns:a16="http://schemas.microsoft.com/office/drawing/2014/main" id="{C47743B9-288C-E9BA-72BB-B082A786F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25">
                  <a:extLst>
                    <a:ext uri="{FF2B5EF4-FFF2-40B4-BE49-F238E27FC236}">
                      <a16:creationId xmlns:a16="http://schemas.microsoft.com/office/drawing/2014/main" id="{3D6976D5-6433-88A3-B52F-A947883236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26">
                  <a:extLst>
                    <a:ext uri="{FF2B5EF4-FFF2-40B4-BE49-F238E27FC236}">
                      <a16:creationId xmlns:a16="http://schemas.microsoft.com/office/drawing/2014/main" id="{5E3D6BB7-06F0-811B-03B3-4BC2A7056A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27">
                  <a:extLst>
                    <a:ext uri="{FF2B5EF4-FFF2-40B4-BE49-F238E27FC236}">
                      <a16:creationId xmlns:a16="http://schemas.microsoft.com/office/drawing/2014/main" id="{33DCF83B-90B7-414A-71DC-311B55BE7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28">
                  <a:extLst>
                    <a:ext uri="{FF2B5EF4-FFF2-40B4-BE49-F238E27FC236}">
                      <a16:creationId xmlns:a16="http://schemas.microsoft.com/office/drawing/2014/main" id="{46793C88-334D-40FD-3FA4-68F4BBBEFC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29">
                  <a:extLst>
                    <a:ext uri="{FF2B5EF4-FFF2-40B4-BE49-F238E27FC236}">
                      <a16:creationId xmlns:a16="http://schemas.microsoft.com/office/drawing/2014/main" id="{404FD00C-EC18-4DDC-D6B7-8A386BD06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30">
                  <a:extLst>
                    <a:ext uri="{FF2B5EF4-FFF2-40B4-BE49-F238E27FC236}">
                      <a16:creationId xmlns:a16="http://schemas.microsoft.com/office/drawing/2014/main" id="{DA9C9E44-EC1C-AF57-D8B9-021B42F749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31">
                  <a:extLst>
                    <a:ext uri="{FF2B5EF4-FFF2-40B4-BE49-F238E27FC236}">
                      <a16:creationId xmlns:a16="http://schemas.microsoft.com/office/drawing/2014/main" id="{2B28CE83-3CD3-F382-2092-D62A146E6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32">
                  <a:extLst>
                    <a:ext uri="{FF2B5EF4-FFF2-40B4-BE49-F238E27FC236}">
                      <a16:creationId xmlns:a16="http://schemas.microsoft.com/office/drawing/2014/main" id="{9334B22E-3CF1-FE42-C5CA-82D00C543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33">
                  <a:extLst>
                    <a:ext uri="{FF2B5EF4-FFF2-40B4-BE49-F238E27FC236}">
                      <a16:creationId xmlns:a16="http://schemas.microsoft.com/office/drawing/2014/main" id="{DE654233-FF88-DEE3-045F-8E2B1DE734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34">
                  <a:extLst>
                    <a:ext uri="{FF2B5EF4-FFF2-40B4-BE49-F238E27FC236}">
                      <a16:creationId xmlns:a16="http://schemas.microsoft.com/office/drawing/2014/main" id="{629EB285-AC16-DAE9-6FE6-EBE89991C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35">
                  <a:extLst>
                    <a:ext uri="{FF2B5EF4-FFF2-40B4-BE49-F238E27FC236}">
                      <a16:creationId xmlns:a16="http://schemas.microsoft.com/office/drawing/2014/main" id="{7978BF4D-C9EB-993D-2355-A79BAA0DE8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36">
                  <a:extLst>
                    <a:ext uri="{FF2B5EF4-FFF2-40B4-BE49-F238E27FC236}">
                      <a16:creationId xmlns:a16="http://schemas.microsoft.com/office/drawing/2014/main" id="{2ACBBF9A-5A98-D828-B058-E28EBBE7C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37">
                  <a:extLst>
                    <a:ext uri="{FF2B5EF4-FFF2-40B4-BE49-F238E27FC236}">
                      <a16:creationId xmlns:a16="http://schemas.microsoft.com/office/drawing/2014/main" id="{01B02243-0C1E-9BAC-B8FC-93E2EA31B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38">
                  <a:extLst>
                    <a:ext uri="{FF2B5EF4-FFF2-40B4-BE49-F238E27FC236}">
                      <a16:creationId xmlns:a16="http://schemas.microsoft.com/office/drawing/2014/main" id="{42F1E9C6-EB89-93B8-53D9-5C14B1BA5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39">
                  <a:extLst>
                    <a:ext uri="{FF2B5EF4-FFF2-40B4-BE49-F238E27FC236}">
                      <a16:creationId xmlns:a16="http://schemas.microsoft.com/office/drawing/2014/main" id="{73BAB33F-E581-56BC-DF87-B8E097D0F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40">
                  <a:extLst>
                    <a:ext uri="{FF2B5EF4-FFF2-40B4-BE49-F238E27FC236}">
                      <a16:creationId xmlns:a16="http://schemas.microsoft.com/office/drawing/2014/main" id="{77C16C51-03E1-BD8E-FC97-EAA6751FB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41">
                  <a:extLst>
                    <a:ext uri="{FF2B5EF4-FFF2-40B4-BE49-F238E27FC236}">
                      <a16:creationId xmlns:a16="http://schemas.microsoft.com/office/drawing/2014/main" id="{4F3EFFAF-B592-63D0-3D26-74D84BE9B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42">
                  <a:extLst>
                    <a:ext uri="{FF2B5EF4-FFF2-40B4-BE49-F238E27FC236}">
                      <a16:creationId xmlns:a16="http://schemas.microsoft.com/office/drawing/2014/main" id="{BC667BB9-FEF3-933A-D2D1-EF2A1C854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43">
                  <a:extLst>
                    <a:ext uri="{FF2B5EF4-FFF2-40B4-BE49-F238E27FC236}">
                      <a16:creationId xmlns:a16="http://schemas.microsoft.com/office/drawing/2014/main" id="{DAF5B004-2718-7B95-83BB-768D489F6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44">
                  <a:extLst>
                    <a:ext uri="{FF2B5EF4-FFF2-40B4-BE49-F238E27FC236}">
                      <a16:creationId xmlns:a16="http://schemas.microsoft.com/office/drawing/2014/main" id="{4E2B5AC8-C6D4-26D3-B869-70C2C64A00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45">
                  <a:extLst>
                    <a:ext uri="{FF2B5EF4-FFF2-40B4-BE49-F238E27FC236}">
                      <a16:creationId xmlns:a16="http://schemas.microsoft.com/office/drawing/2014/main" id="{497917D3-D4A0-97BD-5280-3E0D2DCCF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46">
                  <a:extLst>
                    <a:ext uri="{FF2B5EF4-FFF2-40B4-BE49-F238E27FC236}">
                      <a16:creationId xmlns:a16="http://schemas.microsoft.com/office/drawing/2014/main" id="{438A1C61-D1E2-B0F2-948A-4A92AD430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47">
                  <a:extLst>
                    <a:ext uri="{FF2B5EF4-FFF2-40B4-BE49-F238E27FC236}">
                      <a16:creationId xmlns:a16="http://schemas.microsoft.com/office/drawing/2014/main" id="{2EB80120-9921-9B95-B6DA-A6EB09CAD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48">
                  <a:extLst>
                    <a:ext uri="{FF2B5EF4-FFF2-40B4-BE49-F238E27FC236}">
                      <a16:creationId xmlns:a16="http://schemas.microsoft.com/office/drawing/2014/main" id="{3508D377-6E58-DD9D-3BBB-7296C1E84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49">
                  <a:extLst>
                    <a:ext uri="{FF2B5EF4-FFF2-40B4-BE49-F238E27FC236}">
                      <a16:creationId xmlns:a16="http://schemas.microsoft.com/office/drawing/2014/main" id="{1140D23B-4C80-B49C-5633-5313DE60E4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50">
                  <a:extLst>
                    <a:ext uri="{FF2B5EF4-FFF2-40B4-BE49-F238E27FC236}">
                      <a16:creationId xmlns:a16="http://schemas.microsoft.com/office/drawing/2014/main" id="{34A796B4-A712-B656-0B14-16E04C85D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51">
                  <a:extLst>
                    <a:ext uri="{FF2B5EF4-FFF2-40B4-BE49-F238E27FC236}">
                      <a16:creationId xmlns:a16="http://schemas.microsoft.com/office/drawing/2014/main" id="{16E9A589-FD50-CD13-527C-D2C6C8303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52">
                  <a:extLst>
                    <a:ext uri="{FF2B5EF4-FFF2-40B4-BE49-F238E27FC236}">
                      <a16:creationId xmlns:a16="http://schemas.microsoft.com/office/drawing/2014/main" id="{4B1ACAA1-B0DF-1B97-55D0-78F67FB04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53">
                  <a:extLst>
                    <a:ext uri="{FF2B5EF4-FFF2-40B4-BE49-F238E27FC236}">
                      <a16:creationId xmlns:a16="http://schemas.microsoft.com/office/drawing/2014/main" id="{5940951E-E2E6-E9D0-CEA0-9D548958E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54">
                  <a:extLst>
                    <a:ext uri="{FF2B5EF4-FFF2-40B4-BE49-F238E27FC236}">
                      <a16:creationId xmlns:a16="http://schemas.microsoft.com/office/drawing/2014/main" id="{837848AF-B630-7246-D7F5-2B35EF8B8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55">
                  <a:extLst>
                    <a:ext uri="{FF2B5EF4-FFF2-40B4-BE49-F238E27FC236}">
                      <a16:creationId xmlns:a16="http://schemas.microsoft.com/office/drawing/2014/main" id="{61A10C03-202F-043E-95FE-E9DB67735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56">
                  <a:extLst>
                    <a:ext uri="{FF2B5EF4-FFF2-40B4-BE49-F238E27FC236}">
                      <a16:creationId xmlns:a16="http://schemas.microsoft.com/office/drawing/2014/main" id="{D4CF7B9B-E965-8E54-8570-A4035C81DF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57">
                  <a:extLst>
                    <a:ext uri="{FF2B5EF4-FFF2-40B4-BE49-F238E27FC236}">
                      <a16:creationId xmlns:a16="http://schemas.microsoft.com/office/drawing/2014/main" id="{3DCD413A-D95E-0560-91D6-E5F61F053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58">
                  <a:extLst>
                    <a:ext uri="{FF2B5EF4-FFF2-40B4-BE49-F238E27FC236}">
                      <a16:creationId xmlns:a16="http://schemas.microsoft.com/office/drawing/2014/main" id="{3DE03C69-DF13-CBFE-C93E-B7F6E2B21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59">
                  <a:extLst>
                    <a:ext uri="{FF2B5EF4-FFF2-40B4-BE49-F238E27FC236}">
                      <a16:creationId xmlns:a16="http://schemas.microsoft.com/office/drawing/2014/main" id="{1E3BDBDF-7C7F-1E67-7C24-C7A6D6917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60">
                  <a:extLst>
                    <a:ext uri="{FF2B5EF4-FFF2-40B4-BE49-F238E27FC236}">
                      <a16:creationId xmlns:a16="http://schemas.microsoft.com/office/drawing/2014/main" id="{A9CCB10C-BEEB-08B0-0CE6-D82C06C03E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61">
                  <a:extLst>
                    <a:ext uri="{FF2B5EF4-FFF2-40B4-BE49-F238E27FC236}">
                      <a16:creationId xmlns:a16="http://schemas.microsoft.com/office/drawing/2014/main" id="{A4B9B377-2980-0AF4-E612-362047736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62">
                  <a:extLst>
                    <a:ext uri="{FF2B5EF4-FFF2-40B4-BE49-F238E27FC236}">
                      <a16:creationId xmlns:a16="http://schemas.microsoft.com/office/drawing/2014/main" id="{1AAC2A0A-1A14-6B3D-AB2E-17CB490B9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63">
                  <a:extLst>
                    <a:ext uri="{FF2B5EF4-FFF2-40B4-BE49-F238E27FC236}">
                      <a16:creationId xmlns:a16="http://schemas.microsoft.com/office/drawing/2014/main" id="{80AA9769-A020-5392-8EF7-6C16AA8CC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64">
                  <a:extLst>
                    <a:ext uri="{FF2B5EF4-FFF2-40B4-BE49-F238E27FC236}">
                      <a16:creationId xmlns:a16="http://schemas.microsoft.com/office/drawing/2014/main" id="{7CDA50D0-8DB6-9538-7AAC-1F2244673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65">
                  <a:extLst>
                    <a:ext uri="{FF2B5EF4-FFF2-40B4-BE49-F238E27FC236}">
                      <a16:creationId xmlns:a16="http://schemas.microsoft.com/office/drawing/2014/main" id="{8DA49010-53FB-620B-9715-E9FB54532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66">
                  <a:extLst>
                    <a:ext uri="{FF2B5EF4-FFF2-40B4-BE49-F238E27FC236}">
                      <a16:creationId xmlns:a16="http://schemas.microsoft.com/office/drawing/2014/main" id="{AD3FABE6-09D4-6900-89A2-4E36BD5E49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67">
                  <a:extLst>
                    <a:ext uri="{FF2B5EF4-FFF2-40B4-BE49-F238E27FC236}">
                      <a16:creationId xmlns:a16="http://schemas.microsoft.com/office/drawing/2014/main" id="{BF022C21-1401-EE18-56FA-ED293CC17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68">
                  <a:extLst>
                    <a:ext uri="{FF2B5EF4-FFF2-40B4-BE49-F238E27FC236}">
                      <a16:creationId xmlns:a16="http://schemas.microsoft.com/office/drawing/2014/main" id="{2A1356DF-A543-9F0F-99DE-FB0DD50D1E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69">
                  <a:extLst>
                    <a:ext uri="{FF2B5EF4-FFF2-40B4-BE49-F238E27FC236}">
                      <a16:creationId xmlns:a16="http://schemas.microsoft.com/office/drawing/2014/main" id="{FDD0E9EC-802A-11F5-F7DB-30A08D998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70">
                  <a:extLst>
                    <a:ext uri="{FF2B5EF4-FFF2-40B4-BE49-F238E27FC236}">
                      <a16:creationId xmlns:a16="http://schemas.microsoft.com/office/drawing/2014/main" id="{B500ED62-2940-01B4-DE32-97455E55B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71">
                  <a:extLst>
                    <a:ext uri="{FF2B5EF4-FFF2-40B4-BE49-F238E27FC236}">
                      <a16:creationId xmlns:a16="http://schemas.microsoft.com/office/drawing/2014/main" id="{D2CCBB84-A860-3759-9FC3-D6F723FA0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72">
                  <a:extLst>
                    <a:ext uri="{FF2B5EF4-FFF2-40B4-BE49-F238E27FC236}">
                      <a16:creationId xmlns:a16="http://schemas.microsoft.com/office/drawing/2014/main" id="{42BEA12A-74B2-6F21-349D-D7F392338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73">
                  <a:extLst>
                    <a:ext uri="{FF2B5EF4-FFF2-40B4-BE49-F238E27FC236}">
                      <a16:creationId xmlns:a16="http://schemas.microsoft.com/office/drawing/2014/main" id="{22204AFB-50A7-350F-2FBF-FABB426D2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74">
                  <a:extLst>
                    <a:ext uri="{FF2B5EF4-FFF2-40B4-BE49-F238E27FC236}">
                      <a16:creationId xmlns:a16="http://schemas.microsoft.com/office/drawing/2014/main" id="{621AF061-31C5-A107-DFEE-B3FABE125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75">
                  <a:extLst>
                    <a:ext uri="{FF2B5EF4-FFF2-40B4-BE49-F238E27FC236}">
                      <a16:creationId xmlns:a16="http://schemas.microsoft.com/office/drawing/2014/main" id="{C1EA5AC4-A302-92F7-FFFB-A6FDC0104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76">
                  <a:extLst>
                    <a:ext uri="{FF2B5EF4-FFF2-40B4-BE49-F238E27FC236}">
                      <a16:creationId xmlns:a16="http://schemas.microsoft.com/office/drawing/2014/main" id="{5AB9F153-79B1-436D-C3E7-FEFF87F320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77">
                  <a:extLst>
                    <a:ext uri="{FF2B5EF4-FFF2-40B4-BE49-F238E27FC236}">
                      <a16:creationId xmlns:a16="http://schemas.microsoft.com/office/drawing/2014/main" id="{B5716D22-E34F-A1B8-CAE0-89C971AB9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78">
                  <a:extLst>
                    <a:ext uri="{FF2B5EF4-FFF2-40B4-BE49-F238E27FC236}">
                      <a16:creationId xmlns:a16="http://schemas.microsoft.com/office/drawing/2014/main" id="{73361694-00B3-1B96-3E33-632000EA7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79">
                  <a:extLst>
                    <a:ext uri="{FF2B5EF4-FFF2-40B4-BE49-F238E27FC236}">
                      <a16:creationId xmlns:a16="http://schemas.microsoft.com/office/drawing/2014/main" id="{79822C3B-386F-8FC1-EDB6-528C4D647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80">
                  <a:extLst>
                    <a:ext uri="{FF2B5EF4-FFF2-40B4-BE49-F238E27FC236}">
                      <a16:creationId xmlns:a16="http://schemas.microsoft.com/office/drawing/2014/main" id="{A90900B3-1D34-EB46-7E9F-B4798DCF7F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81">
                  <a:extLst>
                    <a:ext uri="{FF2B5EF4-FFF2-40B4-BE49-F238E27FC236}">
                      <a16:creationId xmlns:a16="http://schemas.microsoft.com/office/drawing/2014/main" id="{9562C68C-3AFC-4DEA-7EAD-18151C0BB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82">
                  <a:extLst>
                    <a:ext uri="{FF2B5EF4-FFF2-40B4-BE49-F238E27FC236}">
                      <a16:creationId xmlns:a16="http://schemas.microsoft.com/office/drawing/2014/main" id="{173E952C-D31F-9E7A-E238-B958C1B1DB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83">
                  <a:extLst>
                    <a:ext uri="{FF2B5EF4-FFF2-40B4-BE49-F238E27FC236}">
                      <a16:creationId xmlns:a16="http://schemas.microsoft.com/office/drawing/2014/main" id="{1A1806FD-651D-D2AF-543F-D36A1CAAA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84">
                  <a:extLst>
                    <a:ext uri="{FF2B5EF4-FFF2-40B4-BE49-F238E27FC236}">
                      <a16:creationId xmlns:a16="http://schemas.microsoft.com/office/drawing/2014/main" id="{325BDD34-7AB2-22F3-A54A-367DA2DFB8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85">
                  <a:extLst>
                    <a:ext uri="{FF2B5EF4-FFF2-40B4-BE49-F238E27FC236}">
                      <a16:creationId xmlns:a16="http://schemas.microsoft.com/office/drawing/2014/main" id="{580994B1-FFBD-1C17-509E-C68138CD9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86">
                  <a:extLst>
                    <a:ext uri="{FF2B5EF4-FFF2-40B4-BE49-F238E27FC236}">
                      <a16:creationId xmlns:a16="http://schemas.microsoft.com/office/drawing/2014/main" id="{6D850806-D3B3-A376-7F13-391BA5C3E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87">
                  <a:extLst>
                    <a:ext uri="{FF2B5EF4-FFF2-40B4-BE49-F238E27FC236}">
                      <a16:creationId xmlns:a16="http://schemas.microsoft.com/office/drawing/2014/main" id="{B56450CA-4F00-037E-B156-57F952AE0B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88">
                  <a:extLst>
                    <a:ext uri="{FF2B5EF4-FFF2-40B4-BE49-F238E27FC236}">
                      <a16:creationId xmlns:a16="http://schemas.microsoft.com/office/drawing/2014/main" id="{AFB22830-8588-4358-271C-A1BF26C57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89">
                  <a:extLst>
                    <a:ext uri="{FF2B5EF4-FFF2-40B4-BE49-F238E27FC236}">
                      <a16:creationId xmlns:a16="http://schemas.microsoft.com/office/drawing/2014/main" id="{469926B2-89E3-0D7C-1EA3-D5A492A9B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90">
                  <a:extLst>
                    <a:ext uri="{FF2B5EF4-FFF2-40B4-BE49-F238E27FC236}">
                      <a16:creationId xmlns:a16="http://schemas.microsoft.com/office/drawing/2014/main" id="{328EC058-7A2B-B8B6-1D51-786007124F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91">
                  <a:extLst>
                    <a:ext uri="{FF2B5EF4-FFF2-40B4-BE49-F238E27FC236}">
                      <a16:creationId xmlns:a16="http://schemas.microsoft.com/office/drawing/2014/main" id="{0676C7A3-AEC6-2178-1A2C-4EEE43478B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92">
                  <a:extLst>
                    <a:ext uri="{FF2B5EF4-FFF2-40B4-BE49-F238E27FC236}">
                      <a16:creationId xmlns:a16="http://schemas.microsoft.com/office/drawing/2014/main" id="{8D558705-5443-5808-9E7E-1B785FE496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93">
                  <a:extLst>
                    <a:ext uri="{FF2B5EF4-FFF2-40B4-BE49-F238E27FC236}">
                      <a16:creationId xmlns:a16="http://schemas.microsoft.com/office/drawing/2014/main" id="{EFB37923-13F9-EBE4-C6C4-B1EE4C0AE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94">
                  <a:extLst>
                    <a:ext uri="{FF2B5EF4-FFF2-40B4-BE49-F238E27FC236}">
                      <a16:creationId xmlns:a16="http://schemas.microsoft.com/office/drawing/2014/main" id="{44943FD3-AD62-B0CA-523A-DE25AD32B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95">
                  <a:extLst>
                    <a:ext uri="{FF2B5EF4-FFF2-40B4-BE49-F238E27FC236}">
                      <a16:creationId xmlns:a16="http://schemas.microsoft.com/office/drawing/2014/main" id="{C1691A26-545A-AE4B-751B-7647CF6EC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96">
                  <a:extLst>
                    <a:ext uri="{FF2B5EF4-FFF2-40B4-BE49-F238E27FC236}">
                      <a16:creationId xmlns:a16="http://schemas.microsoft.com/office/drawing/2014/main" id="{00C917D5-73ED-BB89-0F75-330211A2B0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97">
                  <a:extLst>
                    <a:ext uri="{FF2B5EF4-FFF2-40B4-BE49-F238E27FC236}">
                      <a16:creationId xmlns:a16="http://schemas.microsoft.com/office/drawing/2014/main" id="{F2B15F21-6F9B-925A-92BF-CD426764E5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98">
                  <a:extLst>
                    <a:ext uri="{FF2B5EF4-FFF2-40B4-BE49-F238E27FC236}">
                      <a16:creationId xmlns:a16="http://schemas.microsoft.com/office/drawing/2014/main" id="{C0B618A0-1511-3BC1-FEF0-FAA890903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99">
                  <a:extLst>
                    <a:ext uri="{FF2B5EF4-FFF2-40B4-BE49-F238E27FC236}">
                      <a16:creationId xmlns:a16="http://schemas.microsoft.com/office/drawing/2014/main" id="{FA11C297-F99E-3ED7-DEBF-07BDAD24D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200">
                  <a:extLst>
                    <a:ext uri="{FF2B5EF4-FFF2-40B4-BE49-F238E27FC236}">
                      <a16:creationId xmlns:a16="http://schemas.microsoft.com/office/drawing/2014/main" id="{06843B86-CB68-7DE3-550E-60DA47032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201">
                  <a:extLst>
                    <a:ext uri="{FF2B5EF4-FFF2-40B4-BE49-F238E27FC236}">
                      <a16:creationId xmlns:a16="http://schemas.microsoft.com/office/drawing/2014/main" id="{C91A2079-0ECB-E6A8-BF5A-1854D41DA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202">
                  <a:extLst>
                    <a:ext uri="{FF2B5EF4-FFF2-40B4-BE49-F238E27FC236}">
                      <a16:creationId xmlns:a16="http://schemas.microsoft.com/office/drawing/2014/main" id="{410D7A91-2944-45AD-9DA4-BD96CEF69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203">
                  <a:extLst>
                    <a:ext uri="{FF2B5EF4-FFF2-40B4-BE49-F238E27FC236}">
                      <a16:creationId xmlns:a16="http://schemas.microsoft.com/office/drawing/2014/main" id="{E9C68CB2-7A83-BB2B-6A35-610B576D8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204">
                  <a:extLst>
                    <a:ext uri="{FF2B5EF4-FFF2-40B4-BE49-F238E27FC236}">
                      <a16:creationId xmlns:a16="http://schemas.microsoft.com/office/drawing/2014/main" id="{741BE80F-054D-2AE5-FD87-5C5D551B0D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205">
                  <a:extLst>
                    <a:ext uri="{FF2B5EF4-FFF2-40B4-BE49-F238E27FC236}">
                      <a16:creationId xmlns:a16="http://schemas.microsoft.com/office/drawing/2014/main" id="{66DEA8F2-4FC4-096E-DF39-8F6833638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206">
                  <a:extLst>
                    <a:ext uri="{FF2B5EF4-FFF2-40B4-BE49-F238E27FC236}">
                      <a16:creationId xmlns:a16="http://schemas.microsoft.com/office/drawing/2014/main" id="{450FED93-74F4-B9D0-1BB7-1D7D4E4D4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207">
                  <a:extLst>
                    <a:ext uri="{FF2B5EF4-FFF2-40B4-BE49-F238E27FC236}">
                      <a16:creationId xmlns:a16="http://schemas.microsoft.com/office/drawing/2014/main" id="{9A2887EC-4C08-0A9E-AB75-9390141EE1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208">
                  <a:extLst>
                    <a:ext uri="{FF2B5EF4-FFF2-40B4-BE49-F238E27FC236}">
                      <a16:creationId xmlns:a16="http://schemas.microsoft.com/office/drawing/2014/main" id="{FC64BED9-415F-6D7A-544E-2FADC7228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2" name="Group 1209">
                <a:extLst>
                  <a:ext uri="{FF2B5EF4-FFF2-40B4-BE49-F238E27FC236}">
                    <a16:creationId xmlns:a16="http://schemas.microsoft.com/office/drawing/2014/main" id="{DCCC3CD8-F3A1-D782-3803-FD6708FC7B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50" name="Freeform 1210">
                  <a:extLst>
                    <a:ext uri="{FF2B5EF4-FFF2-40B4-BE49-F238E27FC236}">
                      <a16:creationId xmlns:a16="http://schemas.microsoft.com/office/drawing/2014/main" id="{1F1CE3EA-2F87-9FC0-48C8-C46D09961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" name="Freeform 1211">
                  <a:extLst>
                    <a:ext uri="{FF2B5EF4-FFF2-40B4-BE49-F238E27FC236}">
                      <a16:creationId xmlns:a16="http://schemas.microsoft.com/office/drawing/2014/main" id="{96F829DF-DC18-6DC9-249B-09AEDDEFD9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" name="Freeform 1212">
                  <a:extLst>
                    <a:ext uri="{FF2B5EF4-FFF2-40B4-BE49-F238E27FC236}">
                      <a16:creationId xmlns:a16="http://schemas.microsoft.com/office/drawing/2014/main" id="{D18E6924-027F-4FE3-F793-62918C1C1C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" name="Freeform 1213">
                  <a:extLst>
                    <a:ext uri="{FF2B5EF4-FFF2-40B4-BE49-F238E27FC236}">
                      <a16:creationId xmlns:a16="http://schemas.microsoft.com/office/drawing/2014/main" id="{3DBBC5D3-CFE5-B80A-191A-B1FDF539A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" name="Freeform 1214">
                  <a:extLst>
                    <a:ext uri="{FF2B5EF4-FFF2-40B4-BE49-F238E27FC236}">
                      <a16:creationId xmlns:a16="http://schemas.microsoft.com/office/drawing/2014/main" id="{4C7FEBBA-4DBD-6F7B-D81C-FD627D284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" name="Freeform 1215">
                  <a:extLst>
                    <a:ext uri="{FF2B5EF4-FFF2-40B4-BE49-F238E27FC236}">
                      <a16:creationId xmlns:a16="http://schemas.microsoft.com/office/drawing/2014/main" id="{26E4C0CD-2BFB-4367-DFE6-A67202265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" name="Freeform 1216">
                  <a:extLst>
                    <a:ext uri="{FF2B5EF4-FFF2-40B4-BE49-F238E27FC236}">
                      <a16:creationId xmlns:a16="http://schemas.microsoft.com/office/drawing/2014/main" id="{C2A127E3-4261-5D1F-802F-AE2F9D39A6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7" name="Freeform 1217">
                  <a:extLst>
                    <a:ext uri="{FF2B5EF4-FFF2-40B4-BE49-F238E27FC236}">
                      <a16:creationId xmlns:a16="http://schemas.microsoft.com/office/drawing/2014/main" id="{70126C7A-4C51-BEF3-7010-6B016AA89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8" name="Freeform 1218">
                  <a:extLst>
                    <a:ext uri="{FF2B5EF4-FFF2-40B4-BE49-F238E27FC236}">
                      <a16:creationId xmlns:a16="http://schemas.microsoft.com/office/drawing/2014/main" id="{4BA7BD4F-B86D-2EB9-0999-475ACADAF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9" name="Freeform 1219">
                  <a:extLst>
                    <a:ext uri="{FF2B5EF4-FFF2-40B4-BE49-F238E27FC236}">
                      <a16:creationId xmlns:a16="http://schemas.microsoft.com/office/drawing/2014/main" id="{26B4998B-8886-3786-DE10-EDD5AB080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0" name="Freeform 1220">
                  <a:extLst>
                    <a:ext uri="{FF2B5EF4-FFF2-40B4-BE49-F238E27FC236}">
                      <a16:creationId xmlns:a16="http://schemas.microsoft.com/office/drawing/2014/main" id="{8CF1C6D7-0EB9-C58B-ED89-0D80AE23A9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1" name="Freeform 1221">
                  <a:extLst>
                    <a:ext uri="{FF2B5EF4-FFF2-40B4-BE49-F238E27FC236}">
                      <a16:creationId xmlns:a16="http://schemas.microsoft.com/office/drawing/2014/main" id="{E9098E9F-283C-1D71-4A31-CBF9CB8D8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2" name="Freeform 1222">
                  <a:extLst>
                    <a:ext uri="{FF2B5EF4-FFF2-40B4-BE49-F238E27FC236}">
                      <a16:creationId xmlns:a16="http://schemas.microsoft.com/office/drawing/2014/main" id="{ECE418AC-D979-2243-8718-85F7F3B41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3" name="Freeform 1223">
                  <a:extLst>
                    <a:ext uri="{FF2B5EF4-FFF2-40B4-BE49-F238E27FC236}">
                      <a16:creationId xmlns:a16="http://schemas.microsoft.com/office/drawing/2014/main" id="{CB126721-2C51-E0F0-63A1-2B3E8707F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24">
                  <a:extLst>
                    <a:ext uri="{FF2B5EF4-FFF2-40B4-BE49-F238E27FC236}">
                      <a16:creationId xmlns:a16="http://schemas.microsoft.com/office/drawing/2014/main" id="{1ACDECA0-69FC-9495-F26D-15E9E624C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25">
                  <a:extLst>
                    <a:ext uri="{FF2B5EF4-FFF2-40B4-BE49-F238E27FC236}">
                      <a16:creationId xmlns:a16="http://schemas.microsoft.com/office/drawing/2014/main" id="{C0DDC8B3-8D8A-CD88-D9AF-FA208C3CB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26">
                  <a:extLst>
                    <a:ext uri="{FF2B5EF4-FFF2-40B4-BE49-F238E27FC236}">
                      <a16:creationId xmlns:a16="http://schemas.microsoft.com/office/drawing/2014/main" id="{6F3070B5-13C4-1D72-BA63-2AD5C8DFD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27">
                  <a:extLst>
                    <a:ext uri="{FF2B5EF4-FFF2-40B4-BE49-F238E27FC236}">
                      <a16:creationId xmlns:a16="http://schemas.microsoft.com/office/drawing/2014/main" id="{53B52FA0-E4A8-E30D-9E2D-3AEA18FD70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28">
                  <a:extLst>
                    <a:ext uri="{FF2B5EF4-FFF2-40B4-BE49-F238E27FC236}">
                      <a16:creationId xmlns:a16="http://schemas.microsoft.com/office/drawing/2014/main" id="{8B81BC4C-3E9E-C0EF-6F4F-5E79F8D28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29">
                  <a:extLst>
                    <a:ext uri="{FF2B5EF4-FFF2-40B4-BE49-F238E27FC236}">
                      <a16:creationId xmlns:a16="http://schemas.microsoft.com/office/drawing/2014/main" id="{AD2F6790-E9CB-1B56-349F-E2ABA9C193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30">
                  <a:extLst>
                    <a:ext uri="{FF2B5EF4-FFF2-40B4-BE49-F238E27FC236}">
                      <a16:creationId xmlns:a16="http://schemas.microsoft.com/office/drawing/2014/main" id="{355DEC8B-14F2-2592-06DC-BD51134F7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31">
                  <a:extLst>
                    <a:ext uri="{FF2B5EF4-FFF2-40B4-BE49-F238E27FC236}">
                      <a16:creationId xmlns:a16="http://schemas.microsoft.com/office/drawing/2014/main" id="{94220425-C8E3-326E-8E20-0BFD1D992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32">
                  <a:extLst>
                    <a:ext uri="{FF2B5EF4-FFF2-40B4-BE49-F238E27FC236}">
                      <a16:creationId xmlns:a16="http://schemas.microsoft.com/office/drawing/2014/main" id="{47128C37-AE65-3E93-0C1D-BDC9CDF7A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33">
                  <a:extLst>
                    <a:ext uri="{FF2B5EF4-FFF2-40B4-BE49-F238E27FC236}">
                      <a16:creationId xmlns:a16="http://schemas.microsoft.com/office/drawing/2014/main" id="{4272A9C4-DAC3-8D57-D9F8-87C8FF4267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34">
                  <a:extLst>
                    <a:ext uri="{FF2B5EF4-FFF2-40B4-BE49-F238E27FC236}">
                      <a16:creationId xmlns:a16="http://schemas.microsoft.com/office/drawing/2014/main" id="{A975F8A5-7928-7803-D6B2-A95211DFA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35">
                  <a:extLst>
                    <a:ext uri="{FF2B5EF4-FFF2-40B4-BE49-F238E27FC236}">
                      <a16:creationId xmlns:a16="http://schemas.microsoft.com/office/drawing/2014/main" id="{77C4761C-2A1C-10A0-D516-257AB6AA0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36">
                  <a:extLst>
                    <a:ext uri="{FF2B5EF4-FFF2-40B4-BE49-F238E27FC236}">
                      <a16:creationId xmlns:a16="http://schemas.microsoft.com/office/drawing/2014/main" id="{1FF56A1F-46CE-3E22-9F3C-AB1EA46DE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37">
                  <a:extLst>
                    <a:ext uri="{FF2B5EF4-FFF2-40B4-BE49-F238E27FC236}">
                      <a16:creationId xmlns:a16="http://schemas.microsoft.com/office/drawing/2014/main" id="{6B4CB8E5-C779-BB8E-D483-72FC4295D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38">
                  <a:extLst>
                    <a:ext uri="{FF2B5EF4-FFF2-40B4-BE49-F238E27FC236}">
                      <a16:creationId xmlns:a16="http://schemas.microsoft.com/office/drawing/2014/main" id="{1F8955BC-E916-98F1-24E6-8046EBBA7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39">
                  <a:extLst>
                    <a:ext uri="{FF2B5EF4-FFF2-40B4-BE49-F238E27FC236}">
                      <a16:creationId xmlns:a16="http://schemas.microsoft.com/office/drawing/2014/main" id="{5345308D-3FAF-0AC6-D1F4-0CD4C0C5D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40">
                  <a:extLst>
                    <a:ext uri="{FF2B5EF4-FFF2-40B4-BE49-F238E27FC236}">
                      <a16:creationId xmlns:a16="http://schemas.microsoft.com/office/drawing/2014/main" id="{49C9C598-DF19-29A0-AD43-A61B8B34F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41">
                  <a:extLst>
                    <a:ext uri="{FF2B5EF4-FFF2-40B4-BE49-F238E27FC236}">
                      <a16:creationId xmlns:a16="http://schemas.microsoft.com/office/drawing/2014/main" id="{F1E10999-E51C-3FDB-AE39-A5AB10009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42">
                  <a:extLst>
                    <a:ext uri="{FF2B5EF4-FFF2-40B4-BE49-F238E27FC236}">
                      <a16:creationId xmlns:a16="http://schemas.microsoft.com/office/drawing/2014/main" id="{50F2F732-85FF-3ADA-F672-896DD26C6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43">
                  <a:extLst>
                    <a:ext uri="{FF2B5EF4-FFF2-40B4-BE49-F238E27FC236}">
                      <a16:creationId xmlns:a16="http://schemas.microsoft.com/office/drawing/2014/main" id="{FBC0B587-CC4E-3BE1-C7A8-B02721DD8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44">
                  <a:extLst>
                    <a:ext uri="{FF2B5EF4-FFF2-40B4-BE49-F238E27FC236}">
                      <a16:creationId xmlns:a16="http://schemas.microsoft.com/office/drawing/2014/main" id="{ED29B3C1-4716-1B47-CD6F-A08A22919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45">
                  <a:extLst>
                    <a:ext uri="{FF2B5EF4-FFF2-40B4-BE49-F238E27FC236}">
                      <a16:creationId xmlns:a16="http://schemas.microsoft.com/office/drawing/2014/main" id="{35559AA9-A5C9-31DA-621F-7E5523423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46">
                  <a:extLst>
                    <a:ext uri="{FF2B5EF4-FFF2-40B4-BE49-F238E27FC236}">
                      <a16:creationId xmlns:a16="http://schemas.microsoft.com/office/drawing/2014/main" id="{3E87A990-F435-3267-04A5-3E7B3E12B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47">
                  <a:extLst>
                    <a:ext uri="{FF2B5EF4-FFF2-40B4-BE49-F238E27FC236}">
                      <a16:creationId xmlns:a16="http://schemas.microsoft.com/office/drawing/2014/main" id="{F2D959AD-D38E-91BE-17DD-F54A1B266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48">
                  <a:extLst>
                    <a:ext uri="{FF2B5EF4-FFF2-40B4-BE49-F238E27FC236}">
                      <a16:creationId xmlns:a16="http://schemas.microsoft.com/office/drawing/2014/main" id="{AB12F504-690C-C4C3-5B80-7842FC828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49">
                  <a:extLst>
                    <a:ext uri="{FF2B5EF4-FFF2-40B4-BE49-F238E27FC236}">
                      <a16:creationId xmlns:a16="http://schemas.microsoft.com/office/drawing/2014/main" id="{79382B78-C186-4736-BD47-0AE00F6EF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50">
                  <a:extLst>
                    <a:ext uri="{FF2B5EF4-FFF2-40B4-BE49-F238E27FC236}">
                      <a16:creationId xmlns:a16="http://schemas.microsoft.com/office/drawing/2014/main" id="{EB0ABC8B-D19D-78CE-122D-3AF1C805F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51">
                  <a:extLst>
                    <a:ext uri="{FF2B5EF4-FFF2-40B4-BE49-F238E27FC236}">
                      <a16:creationId xmlns:a16="http://schemas.microsoft.com/office/drawing/2014/main" id="{B86DA9EF-B78E-1FAC-4DBE-112C43E797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52">
                  <a:extLst>
                    <a:ext uri="{FF2B5EF4-FFF2-40B4-BE49-F238E27FC236}">
                      <a16:creationId xmlns:a16="http://schemas.microsoft.com/office/drawing/2014/main" id="{FA2B16A7-865C-E2AF-FDA0-45934C673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53">
                  <a:extLst>
                    <a:ext uri="{FF2B5EF4-FFF2-40B4-BE49-F238E27FC236}">
                      <a16:creationId xmlns:a16="http://schemas.microsoft.com/office/drawing/2014/main" id="{F21DF957-0CFB-AFE2-B5CE-C49D017B0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54">
                  <a:extLst>
                    <a:ext uri="{FF2B5EF4-FFF2-40B4-BE49-F238E27FC236}">
                      <a16:creationId xmlns:a16="http://schemas.microsoft.com/office/drawing/2014/main" id="{7C8B8D03-83E2-65DC-247E-8BB5CF624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55">
                  <a:extLst>
                    <a:ext uri="{FF2B5EF4-FFF2-40B4-BE49-F238E27FC236}">
                      <a16:creationId xmlns:a16="http://schemas.microsoft.com/office/drawing/2014/main" id="{999EBDD7-3D7F-C7C4-A432-35F600281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56">
                  <a:extLst>
                    <a:ext uri="{FF2B5EF4-FFF2-40B4-BE49-F238E27FC236}">
                      <a16:creationId xmlns:a16="http://schemas.microsoft.com/office/drawing/2014/main" id="{1CA3A7BC-32A8-345B-1343-70D822946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57">
                  <a:extLst>
                    <a:ext uri="{FF2B5EF4-FFF2-40B4-BE49-F238E27FC236}">
                      <a16:creationId xmlns:a16="http://schemas.microsoft.com/office/drawing/2014/main" id="{E9831AA9-E7C0-9D47-2CC1-9B68EE930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58">
                  <a:extLst>
                    <a:ext uri="{FF2B5EF4-FFF2-40B4-BE49-F238E27FC236}">
                      <a16:creationId xmlns:a16="http://schemas.microsoft.com/office/drawing/2014/main" id="{32159A84-3BFE-610A-1ED7-CA54DA3F7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59">
                  <a:extLst>
                    <a:ext uri="{FF2B5EF4-FFF2-40B4-BE49-F238E27FC236}">
                      <a16:creationId xmlns:a16="http://schemas.microsoft.com/office/drawing/2014/main" id="{AFCE9B95-77A4-DF3B-D793-C60D90F25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60">
                  <a:extLst>
                    <a:ext uri="{FF2B5EF4-FFF2-40B4-BE49-F238E27FC236}">
                      <a16:creationId xmlns:a16="http://schemas.microsoft.com/office/drawing/2014/main" id="{71B7504D-E641-F4B9-2F67-06D1F5E67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61">
                  <a:extLst>
                    <a:ext uri="{FF2B5EF4-FFF2-40B4-BE49-F238E27FC236}">
                      <a16:creationId xmlns:a16="http://schemas.microsoft.com/office/drawing/2014/main" id="{0CEFF3CE-446A-26D5-255A-0BAC02750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62">
                  <a:extLst>
                    <a:ext uri="{FF2B5EF4-FFF2-40B4-BE49-F238E27FC236}">
                      <a16:creationId xmlns:a16="http://schemas.microsoft.com/office/drawing/2014/main" id="{AF2F25EB-04FB-3929-0E5D-A260A839A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63">
                  <a:extLst>
                    <a:ext uri="{FF2B5EF4-FFF2-40B4-BE49-F238E27FC236}">
                      <a16:creationId xmlns:a16="http://schemas.microsoft.com/office/drawing/2014/main" id="{2C78B971-F1E8-70AB-2E50-2698EDF69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64">
                  <a:extLst>
                    <a:ext uri="{FF2B5EF4-FFF2-40B4-BE49-F238E27FC236}">
                      <a16:creationId xmlns:a16="http://schemas.microsoft.com/office/drawing/2014/main" id="{511F5693-B45A-2D8B-4649-F90825F4A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65">
                  <a:extLst>
                    <a:ext uri="{FF2B5EF4-FFF2-40B4-BE49-F238E27FC236}">
                      <a16:creationId xmlns:a16="http://schemas.microsoft.com/office/drawing/2014/main" id="{376B114C-6C58-DB03-44E1-21E0EB506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66">
                  <a:extLst>
                    <a:ext uri="{FF2B5EF4-FFF2-40B4-BE49-F238E27FC236}">
                      <a16:creationId xmlns:a16="http://schemas.microsoft.com/office/drawing/2014/main" id="{B420403A-F2B9-49A5-99BB-0CFF13250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67">
                  <a:extLst>
                    <a:ext uri="{FF2B5EF4-FFF2-40B4-BE49-F238E27FC236}">
                      <a16:creationId xmlns:a16="http://schemas.microsoft.com/office/drawing/2014/main" id="{756E1607-A0B9-8347-24AD-9C8DF0240C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68">
                  <a:extLst>
                    <a:ext uri="{FF2B5EF4-FFF2-40B4-BE49-F238E27FC236}">
                      <a16:creationId xmlns:a16="http://schemas.microsoft.com/office/drawing/2014/main" id="{057631E3-DD28-C0FC-3F5A-DFB3C54EA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69">
                  <a:extLst>
                    <a:ext uri="{FF2B5EF4-FFF2-40B4-BE49-F238E27FC236}">
                      <a16:creationId xmlns:a16="http://schemas.microsoft.com/office/drawing/2014/main" id="{A3F2AAC0-6056-EBED-3675-EB579B8A4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70">
                  <a:extLst>
                    <a:ext uri="{FF2B5EF4-FFF2-40B4-BE49-F238E27FC236}">
                      <a16:creationId xmlns:a16="http://schemas.microsoft.com/office/drawing/2014/main" id="{D4A68D18-4E72-97F9-3B4A-87A8D02A1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71">
                  <a:extLst>
                    <a:ext uri="{FF2B5EF4-FFF2-40B4-BE49-F238E27FC236}">
                      <a16:creationId xmlns:a16="http://schemas.microsoft.com/office/drawing/2014/main" id="{9AD220CC-B2F8-A399-DD74-F407D3862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72">
                  <a:extLst>
                    <a:ext uri="{FF2B5EF4-FFF2-40B4-BE49-F238E27FC236}">
                      <a16:creationId xmlns:a16="http://schemas.microsoft.com/office/drawing/2014/main" id="{4EE04E8E-9C4A-13CD-9A35-976EBD954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73">
                  <a:extLst>
                    <a:ext uri="{FF2B5EF4-FFF2-40B4-BE49-F238E27FC236}">
                      <a16:creationId xmlns:a16="http://schemas.microsoft.com/office/drawing/2014/main" id="{8AE8DA2D-A0EB-E2DE-3A37-7C870B303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74">
                  <a:extLst>
                    <a:ext uri="{FF2B5EF4-FFF2-40B4-BE49-F238E27FC236}">
                      <a16:creationId xmlns:a16="http://schemas.microsoft.com/office/drawing/2014/main" id="{7BD91FD9-0F25-75FD-0845-9A95B78D5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75">
                  <a:extLst>
                    <a:ext uri="{FF2B5EF4-FFF2-40B4-BE49-F238E27FC236}">
                      <a16:creationId xmlns:a16="http://schemas.microsoft.com/office/drawing/2014/main" id="{1483A5CE-E366-74D7-B95F-CED932DFF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76">
                  <a:extLst>
                    <a:ext uri="{FF2B5EF4-FFF2-40B4-BE49-F238E27FC236}">
                      <a16:creationId xmlns:a16="http://schemas.microsoft.com/office/drawing/2014/main" id="{CF00D5DD-F0AC-6294-A6E0-3CE1F6B09B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77">
                  <a:extLst>
                    <a:ext uri="{FF2B5EF4-FFF2-40B4-BE49-F238E27FC236}">
                      <a16:creationId xmlns:a16="http://schemas.microsoft.com/office/drawing/2014/main" id="{6184347E-9F21-5669-1736-0D4BF927D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78">
                  <a:extLst>
                    <a:ext uri="{FF2B5EF4-FFF2-40B4-BE49-F238E27FC236}">
                      <a16:creationId xmlns:a16="http://schemas.microsoft.com/office/drawing/2014/main" id="{4DADF770-7070-1788-D9BD-D11A94393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79">
                  <a:extLst>
                    <a:ext uri="{FF2B5EF4-FFF2-40B4-BE49-F238E27FC236}">
                      <a16:creationId xmlns:a16="http://schemas.microsoft.com/office/drawing/2014/main" id="{25F23904-7B83-3E87-9848-20648BA908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80">
                  <a:extLst>
                    <a:ext uri="{FF2B5EF4-FFF2-40B4-BE49-F238E27FC236}">
                      <a16:creationId xmlns:a16="http://schemas.microsoft.com/office/drawing/2014/main" id="{F9AD9CED-86F7-E218-7680-73D7E7DA0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81">
                  <a:extLst>
                    <a:ext uri="{FF2B5EF4-FFF2-40B4-BE49-F238E27FC236}">
                      <a16:creationId xmlns:a16="http://schemas.microsoft.com/office/drawing/2014/main" id="{E52EC60C-90B5-591A-FBC3-3D94DBDE4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82">
                  <a:extLst>
                    <a:ext uri="{FF2B5EF4-FFF2-40B4-BE49-F238E27FC236}">
                      <a16:creationId xmlns:a16="http://schemas.microsoft.com/office/drawing/2014/main" id="{9591312F-76E6-787D-0AF3-C72F2810E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83">
                  <a:extLst>
                    <a:ext uri="{FF2B5EF4-FFF2-40B4-BE49-F238E27FC236}">
                      <a16:creationId xmlns:a16="http://schemas.microsoft.com/office/drawing/2014/main" id="{CD4D8758-4F05-FF26-9462-537416131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84">
                  <a:extLst>
                    <a:ext uri="{FF2B5EF4-FFF2-40B4-BE49-F238E27FC236}">
                      <a16:creationId xmlns:a16="http://schemas.microsoft.com/office/drawing/2014/main" id="{5B2A340B-5082-E96E-3F6D-79B0A0FC7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85">
                  <a:extLst>
                    <a:ext uri="{FF2B5EF4-FFF2-40B4-BE49-F238E27FC236}">
                      <a16:creationId xmlns:a16="http://schemas.microsoft.com/office/drawing/2014/main" id="{9772B715-DA79-F9F7-F789-78D999A4AA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86">
                  <a:extLst>
                    <a:ext uri="{FF2B5EF4-FFF2-40B4-BE49-F238E27FC236}">
                      <a16:creationId xmlns:a16="http://schemas.microsoft.com/office/drawing/2014/main" id="{65DB8185-C0FA-1757-146E-43B04787B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87">
                  <a:extLst>
                    <a:ext uri="{FF2B5EF4-FFF2-40B4-BE49-F238E27FC236}">
                      <a16:creationId xmlns:a16="http://schemas.microsoft.com/office/drawing/2014/main" id="{9BA2A9FD-002A-7621-C5F4-7F45F00439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88">
                  <a:extLst>
                    <a:ext uri="{FF2B5EF4-FFF2-40B4-BE49-F238E27FC236}">
                      <a16:creationId xmlns:a16="http://schemas.microsoft.com/office/drawing/2014/main" id="{9AD7985E-6F88-6CC5-38F0-F1618F6A4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89">
                  <a:extLst>
                    <a:ext uri="{FF2B5EF4-FFF2-40B4-BE49-F238E27FC236}">
                      <a16:creationId xmlns:a16="http://schemas.microsoft.com/office/drawing/2014/main" id="{BDEFA61F-DC95-15D0-93DA-D56E95A6F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90">
                  <a:extLst>
                    <a:ext uri="{FF2B5EF4-FFF2-40B4-BE49-F238E27FC236}">
                      <a16:creationId xmlns:a16="http://schemas.microsoft.com/office/drawing/2014/main" id="{8363CEBE-5FA0-619A-6C45-A90B94F55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91">
                  <a:extLst>
                    <a:ext uri="{FF2B5EF4-FFF2-40B4-BE49-F238E27FC236}">
                      <a16:creationId xmlns:a16="http://schemas.microsoft.com/office/drawing/2014/main" id="{E491DF19-49FA-40A3-729A-5EDF0F9F1C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92">
                  <a:extLst>
                    <a:ext uri="{FF2B5EF4-FFF2-40B4-BE49-F238E27FC236}">
                      <a16:creationId xmlns:a16="http://schemas.microsoft.com/office/drawing/2014/main" id="{D16F760B-2F1E-52CD-2DEC-1435C13708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93">
                  <a:extLst>
                    <a:ext uri="{FF2B5EF4-FFF2-40B4-BE49-F238E27FC236}">
                      <a16:creationId xmlns:a16="http://schemas.microsoft.com/office/drawing/2014/main" id="{EA58FE5F-892B-A1EF-E0CC-5E966C2CCD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94">
                  <a:extLst>
                    <a:ext uri="{FF2B5EF4-FFF2-40B4-BE49-F238E27FC236}">
                      <a16:creationId xmlns:a16="http://schemas.microsoft.com/office/drawing/2014/main" id="{4FC73E86-CE5C-72EB-88FC-0A73363C4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95">
                  <a:extLst>
                    <a:ext uri="{FF2B5EF4-FFF2-40B4-BE49-F238E27FC236}">
                      <a16:creationId xmlns:a16="http://schemas.microsoft.com/office/drawing/2014/main" id="{FD9C03A9-7397-F871-A5DC-4C555295B6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96">
                  <a:extLst>
                    <a:ext uri="{FF2B5EF4-FFF2-40B4-BE49-F238E27FC236}">
                      <a16:creationId xmlns:a16="http://schemas.microsoft.com/office/drawing/2014/main" id="{46BD8B7A-206D-C496-5910-248761DD2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97">
                  <a:extLst>
                    <a:ext uri="{FF2B5EF4-FFF2-40B4-BE49-F238E27FC236}">
                      <a16:creationId xmlns:a16="http://schemas.microsoft.com/office/drawing/2014/main" id="{61308D21-8866-CD9F-92D2-749F52B6F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98">
                  <a:extLst>
                    <a:ext uri="{FF2B5EF4-FFF2-40B4-BE49-F238E27FC236}">
                      <a16:creationId xmlns:a16="http://schemas.microsoft.com/office/drawing/2014/main" id="{E0C19F4E-0865-DFAD-218B-E59E3F9D79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99">
                  <a:extLst>
                    <a:ext uri="{FF2B5EF4-FFF2-40B4-BE49-F238E27FC236}">
                      <a16:creationId xmlns:a16="http://schemas.microsoft.com/office/drawing/2014/main" id="{EC124FED-5505-B3E1-B8DC-EFD8A6C83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300">
                  <a:extLst>
                    <a:ext uri="{FF2B5EF4-FFF2-40B4-BE49-F238E27FC236}">
                      <a16:creationId xmlns:a16="http://schemas.microsoft.com/office/drawing/2014/main" id="{1B5E2703-F0C2-0EEF-507F-CD71AB829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301">
                  <a:extLst>
                    <a:ext uri="{FF2B5EF4-FFF2-40B4-BE49-F238E27FC236}">
                      <a16:creationId xmlns:a16="http://schemas.microsoft.com/office/drawing/2014/main" id="{0BB7B7D6-073A-9BB7-72F4-DB908A7696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302">
                  <a:extLst>
                    <a:ext uri="{FF2B5EF4-FFF2-40B4-BE49-F238E27FC236}">
                      <a16:creationId xmlns:a16="http://schemas.microsoft.com/office/drawing/2014/main" id="{46B61574-2AF9-CB52-CA4F-950C74F74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303">
                  <a:extLst>
                    <a:ext uri="{FF2B5EF4-FFF2-40B4-BE49-F238E27FC236}">
                      <a16:creationId xmlns:a16="http://schemas.microsoft.com/office/drawing/2014/main" id="{B7669BB9-4028-6F69-EF83-3E900CED3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304">
                  <a:extLst>
                    <a:ext uri="{FF2B5EF4-FFF2-40B4-BE49-F238E27FC236}">
                      <a16:creationId xmlns:a16="http://schemas.microsoft.com/office/drawing/2014/main" id="{EDDE3A32-72B3-144D-6B88-D1591CA73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305">
                  <a:extLst>
                    <a:ext uri="{FF2B5EF4-FFF2-40B4-BE49-F238E27FC236}">
                      <a16:creationId xmlns:a16="http://schemas.microsoft.com/office/drawing/2014/main" id="{77C604CE-9C10-264B-4F65-7DEC06FC36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306">
                  <a:extLst>
                    <a:ext uri="{FF2B5EF4-FFF2-40B4-BE49-F238E27FC236}">
                      <a16:creationId xmlns:a16="http://schemas.microsoft.com/office/drawing/2014/main" id="{DB6DB83A-A9EE-BE10-34F5-DB139D8700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307">
                  <a:extLst>
                    <a:ext uri="{FF2B5EF4-FFF2-40B4-BE49-F238E27FC236}">
                      <a16:creationId xmlns:a16="http://schemas.microsoft.com/office/drawing/2014/main" id="{0A89C4D7-4648-6306-94C9-F71DECA01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308">
                  <a:extLst>
                    <a:ext uri="{FF2B5EF4-FFF2-40B4-BE49-F238E27FC236}">
                      <a16:creationId xmlns:a16="http://schemas.microsoft.com/office/drawing/2014/main" id="{0520615E-5AB5-EA8A-D06E-8FE7DB585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309">
                  <a:extLst>
                    <a:ext uri="{FF2B5EF4-FFF2-40B4-BE49-F238E27FC236}">
                      <a16:creationId xmlns:a16="http://schemas.microsoft.com/office/drawing/2014/main" id="{814CAEBB-558A-6EBB-9133-E9586CF95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310">
                  <a:extLst>
                    <a:ext uri="{FF2B5EF4-FFF2-40B4-BE49-F238E27FC236}">
                      <a16:creationId xmlns:a16="http://schemas.microsoft.com/office/drawing/2014/main" id="{46F60017-4A64-9D1E-2892-2C39CE0E8D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311">
                  <a:extLst>
                    <a:ext uri="{FF2B5EF4-FFF2-40B4-BE49-F238E27FC236}">
                      <a16:creationId xmlns:a16="http://schemas.microsoft.com/office/drawing/2014/main" id="{C3268D90-1E96-325B-F005-B2FD91CDB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312">
                  <a:extLst>
                    <a:ext uri="{FF2B5EF4-FFF2-40B4-BE49-F238E27FC236}">
                      <a16:creationId xmlns:a16="http://schemas.microsoft.com/office/drawing/2014/main" id="{7E4B2C39-0E42-85E7-2D2D-EEDF65F932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13">
                  <a:extLst>
                    <a:ext uri="{FF2B5EF4-FFF2-40B4-BE49-F238E27FC236}">
                      <a16:creationId xmlns:a16="http://schemas.microsoft.com/office/drawing/2014/main" id="{49E5F67C-060F-5A5D-8082-44DA9A78C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14">
                  <a:extLst>
                    <a:ext uri="{FF2B5EF4-FFF2-40B4-BE49-F238E27FC236}">
                      <a16:creationId xmlns:a16="http://schemas.microsoft.com/office/drawing/2014/main" id="{D4EE1922-E819-49E1-9102-EE2A59D729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15">
                  <a:extLst>
                    <a:ext uri="{FF2B5EF4-FFF2-40B4-BE49-F238E27FC236}">
                      <a16:creationId xmlns:a16="http://schemas.microsoft.com/office/drawing/2014/main" id="{07BC787D-803D-8A41-4E92-741E702D2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16">
                  <a:extLst>
                    <a:ext uri="{FF2B5EF4-FFF2-40B4-BE49-F238E27FC236}">
                      <a16:creationId xmlns:a16="http://schemas.microsoft.com/office/drawing/2014/main" id="{B95976B7-851D-BBC2-4122-965AB7CAD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17">
                  <a:extLst>
                    <a:ext uri="{FF2B5EF4-FFF2-40B4-BE49-F238E27FC236}">
                      <a16:creationId xmlns:a16="http://schemas.microsoft.com/office/drawing/2014/main" id="{8618418F-D125-AD28-C7CE-15E88D5B8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18">
                  <a:extLst>
                    <a:ext uri="{FF2B5EF4-FFF2-40B4-BE49-F238E27FC236}">
                      <a16:creationId xmlns:a16="http://schemas.microsoft.com/office/drawing/2014/main" id="{0F404727-D2A8-B43F-C85F-387BF11B59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19">
                  <a:extLst>
                    <a:ext uri="{FF2B5EF4-FFF2-40B4-BE49-F238E27FC236}">
                      <a16:creationId xmlns:a16="http://schemas.microsoft.com/office/drawing/2014/main" id="{B34CD31C-FEDC-6C53-2B81-EFFC905DD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20">
                  <a:extLst>
                    <a:ext uri="{FF2B5EF4-FFF2-40B4-BE49-F238E27FC236}">
                      <a16:creationId xmlns:a16="http://schemas.microsoft.com/office/drawing/2014/main" id="{BF7C8903-27B6-E83B-69A5-481869384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21">
                  <a:extLst>
                    <a:ext uri="{FF2B5EF4-FFF2-40B4-BE49-F238E27FC236}">
                      <a16:creationId xmlns:a16="http://schemas.microsoft.com/office/drawing/2014/main" id="{0A831F3E-7EA1-4B50-A929-F6FE71F32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22">
                  <a:extLst>
                    <a:ext uri="{FF2B5EF4-FFF2-40B4-BE49-F238E27FC236}">
                      <a16:creationId xmlns:a16="http://schemas.microsoft.com/office/drawing/2014/main" id="{E952CE08-A221-EF84-41CD-CFB29849F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23">
                  <a:extLst>
                    <a:ext uri="{FF2B5EF4-FFF2-40B4-BE49-F238E27FC236}">
                      <a16:creationId xmlns:a16="http://schemas.microsoft.com/office/drawing/2014/main" id="{3413E25C-F19C-A34B-5C59-471E0FA32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24">
                  <a:extLst>
                    <a:ext uri="{FF2B5EF4-FFF2-40B4-BE49-F238E27FC236}">
                      <a16:creationId xmlns:a16="http://schemas.microsoft.com/office/drawing/2014/main" id="{BEAF4BD1-FE0F-356B-2486-FE06B85D8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25">
                  <a:extLst>
                    <a:ext uri="{FF2B5EF4-FFF2-40B4-BE49-F238E27FC236}">
                      <a16:creationId xmlns:a16="http://schemas.microsoft.com/office/drawing/2014/main" id="{3688C5F9-80EB-371A-0113-4027F623D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26">
                  <a:extLst>
                    <a:ext uri="{FF2B5EF4-FFF2-40B4-BE49-F238E27FC236}">
                      <a16:creationId xmlns:a16="http://schemas.microsoft.com/office/drawing/2014/main" id="{F1F02DC7-8A71-7D0B-0E5F-4D8D48669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27">
                  <a:extLst>
                    <a:ext uri="{FF2B5EF4-FFF2-40B4-BE49-F238E27FC236}">
                      <a16:creationId xmlns:a16="http://schemas.microsoft.com/office/drawing/2014/main" id="{E49B5E0F-6279-DAC7-9740-F6F504B9D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28">
                  <a:extLst>
                    <a:ext uri="{FF2B5EF4-FFF2-40B4-BE49-F238E27FC236}">
                      <a16:creationId xmlns:a16="http://schemas.microsoft.com/office/drawing/2014/main" id="{E0D347D5-29E6-AEBD-3E1F-D23CABE95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29">
                  <a:extLst>
                    <a:ext uri="{FF2B5EF4-FFF2-40B4-BE49-F238E27FC236}">
                      <a16:creationId xmlns:a16="http://schemas.microsoft.com/office/drawing/2014/main" id="{49F7F11B-1FC4-59F3-4D94-FF5AEBFCD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30">
                  <a:extLst>
                    <a:ext uri="{FF2B5EF4-FFF2-40B4-BE49-F238E27FC236}">
                      <a16:creationId xmlns:a16="http://schemas.microsoft.com/office/drawing/2014/main" id="{99E44461-95C8-8671-DEE9-7CF0C498E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31">
                  <a:extLst>
                    <a:ext uri="{FF2B5EF4-FFF2-40B4-BE49-F238E27FC236}">
                      <a16:creationId xmlns:a16="http://schemas.microsoft.com/office/drawing/2014/main" id="{290BCB2E-D3EA-C956-E8AE-09EDE146A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32">
                  <a:extLst>
                    <a:ext uri="{FF2B5EF4-FFF2-40B4-BE49-F238E27FC236}">
                      <a16:creationId xmlns:a16="http://schemas.microsoft.com/office/drawing/2014/main" id="{F2E8E46B-E5A1-441D-AE77-ABF081E04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33">
                  <a:extLst>
                    <a:ext uri="{FF2B5EF4-FFF2-40B4-BE49-F238E27FC236}">
                      <a16:creationId xmlns:a16="http://schemas.microsoft.com/office/drawing/2014/main" id="{44C03DCC-71EA-FFC4-7264-B451F7212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34">
                  <a:extLst>
                    <a:ext uri="{FF2B5EF4-FFF2-40B4-BE49-F238E27FC236}">
                      <a16:creationId xmlns:a16="http://schemas.microsoft.com/office/drawing/2014/main" id="{CA7AB90C-25E0-0FC3-508F-E1975EBEB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35">
                  <a:extLst>
                    <a:ext uri="{FF2B5EF4-FFF2-40B4-BE49-F238E27FC236}">
                      <a16:creationId xmlns:a16="http://schemas.microsoft.com/office/drawing/2014/main" id="{E95C3B43-306F-BEEF-FC1A-4D9466147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36">
                  <a:extLst>
                    <a:ext uri="{FF2B5EF4-FFF2-40B4-BE49-F238E27FC236}">
                      <a16:creationId xmlns:a16="http://schemas.microsoft.com/office/drawing/2014/main" id="{7DFC1E95-C82F-C57B-D5E0-A663F026A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37">
                  <a:extLst>
                    <a:ext uri="{FF2B5EF4-FFF2-40B4-BE49-F238E27FC236}">
                      <a16:creationId xmlns:a16="http://schemas.microsoft.com/office/drawing/2014/main" id="{7DFEAFE8-4E19-D1D2-DEB6-881CF5FE3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38">
                  <a:extLst>
                    <a:ext uri="{FF2B5EF4-FFF2-40B4-BE49-F238E27FC236}">
                      <a16:creationId xmlns:a16="http://schemas.microsoft.com/office/drawing/2014/main" id="{ACB75A8D-72B4-A8CE-B649-48D311EBE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39">
                  <a:extLst>
                    <a:ext uri="{FF2B5EF4-FFF2-40B4-BE49-F238E27FC236}">
                      <a16:creationId xmlns:a16="http://schemas.microsoft.com/office/drawing/2014/main" id="{6CE7AC39-45C7-8540-C927-3ED848DC1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40">
                  <a:extLst>
                    <a:ext uri="{FF2B5EF4-FFF2-40B4-BE49-F238E27FC236}">
                      <a16:creationId xmlns:a16="http://schemas.microsoft.com/office/drawing/2014/main" id="{8EA656C6-D9F9-A2EF-470A-F2E86ECE9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41">
                  <a:extLst>
                    <a:ext uri="{FF2B5EF4-FFF2-40B4-BE49-F238E27FC236}">
                      <a16:creationId xmlns:a16="http://schemas.microsoft.com/office/drawing/2014/main" id="{224E3305-35F2-685F-0D23-468928C1B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42">
                  <a:extLst>
                    <a:ext uri="{FF2B5EF4-FFF2-40B4-BE49-F238E27FC236}">
                      <a16:creationId xmlns:a16="http://schemas.microsoft.com/office/drawing/2014/main" id="{FBC11C72-28A5-7AF3-5636-9050153D4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43">
                  <a:extLst>
                    <a:ext uri="{FF2B5EF4-FFF2-40B4-BE49-F238E27FC236}">
                      <a16:creationId xmlns:a16="http://schemas.microsoft.com/office/drawing/2014/main" id="{F24822FF-6235-FF68-EAC7-EFDA33582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44">
                  <a:extLst>
                    <a:ext uri="{FF2B5EF4-FFF2-40B4-BE49-F238E27FC236}">
                      <a16:creationId xmlns:a16="http://schemas.microsoft.com/office/drawing/2014/main" id="{062405CA-CC57-4931-D218-E98A70B45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45">
                  <a:extLst>
                    <a:ext uri="{FF2B5EF4-FFF2-40B4-BE49-F238E27FC236}">
                      <a16:creationId xmlns:a16="http://schemas.microsoft.com/office/drawing/2014/main" id="{1EE9782E-1729-08D2-D3B7-638489C98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46">
                  <a:extLst>
                    <a:ext uri="{FF2B5EF4-FFF2-40B4-BE49-F238E27FC236}">
                      <a16:creationId xmlns:a16="http://schemas.microsoft.com/office/drawing/2014/main" id="{30432DFA-0FF4-5CE0-64DB-BFB855691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47">
                  <a:extLst>
                    <a:ext uri="{FF2B5EF4-FFF2-40B4-BE49-F238E27FC236}">
                      <a16:creationId xmlns:a16="http://schemas.microsoft.com/office/drawing/2014/main" id="{0EFA8BB0-70B3-1FC3-1343-AF873FE39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48">
                  <a:extLst>
                    <a:ext uri="{FF2B5EF4-FFF2-40B4-BE49-F238E27FC236}">
                      <a16:creationId xmlns:a16="http://schemas.microsoft.com/office/drawing/2014/main" id="{1A35596A-9B6F-D7A5-BD5F-81E6562ED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49">
                  <a:extLst>
                    <a:ext uri="{FF2B5EF4-FFF2-40B4-BE49-F238E27FC236}">
                      <a16:creationId xmlns:a16="http://schemas.microsoft.com/office/drawing/2014/main" id="{1F1EB706-EB82-F997-DA6F-BCF183C4A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50">
                  <a:extLst>
                    <a:ext uri="{FF2B5EF4-FFF2-40B4-BE49-F238E27FC236}">
                      <a16:creationId xmlns:a16="http://schemas.microsoft.com/office/drawing/2014/main" id="{85B3B6E9-47DE-AF5D-B2CC-9821B3DBC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51">
                  <a:extLst>
                    <a:ext uri="{FF2B5EF4-FFF2-40B4-BE49-F238E27FC236}">
                      <a16:creationId xmlns:a16="http://schemas.microsoft.com/office/drawing/2014/main" id="{DA5AF1A7-69C9-B9B1-72B2-27EB2D6AEB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52">
                  <a:extLst>
                    <a:ext uri="{FF2B5EF4-FFF2-40B4-BE49-F238E27FC236}">
                      <a16:creationId xmlns:a16="http://schemas.microsoft.com/office/drawing/2014/main" id="{BF0BE791-E65F-8B5A-3AD9-3ECB8CF6A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53">
                  <a:extLst>
                    <a:ext uri="{FF2B5EF4-FFF2-40B4-BE49-F238E27FC236}">
                      <a16:creationId xmlns:a16="http://schemas.microsoft.com/office/drawing/2014/main" id="{C69A5934-F4A7-51A3-EF81-2EC798243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54">
                  <a:extLst>
                    <a:ext uri="{FF2B5EF4-FFF2-40B4-BE49-F238E27FC236}">
                      <a16:creationId xmlns:a16="http://schemas.microsoft.com/office/drawing/2014/main" id="{891B0A37-B596-7625-75E3-AE9990CB57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55">
                  <a:extLst>
                    <a:ext uri="{FF2B5EF4-FFF2-40B4-BE49-F238E27FC236}">
                      <a16:creationId xmlns:a16="http://schemas.microsoft.com/office/drawing/2014/main" id="{20ABD806-5153-695D-1C14-C1875B1805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56">
                  <a:extLst>
                    <a:ext uri="{FF2B5EF4-FFF2-40B4-BE49-F238E27FC236}">
                      <a16:creationId xmlns:a16="http://schemas.microsoft.com/office/drawing/2014/main" id="{A45658E1-3568-5A2A-2AA8-9FC01525C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57">
                  <a:extLst>
                    <a:ext uri="{FF2B5EF4-FFF2-40B4-BE49-F238E27FC236}">
                      <a16:creationId xmlns:a16="http://schemas.microsoft.com/office/drawing/2014/main" id="{556F8DD8-8EBA-311E-3BF5-E43C0E778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58">
                  <a:extLst>
                    <a:ext uri="{FF2B5EF4-FFF2-40B4-BE49-F238E27FC236}">
                      <a16:creationId xmlns:a16="http://schemas.microsoft.com/office/drawing/2014/main" id="{C3D816B5-6C4E-3B94-423D-4F0CA169CF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59">
                  <a:extLst>
                    <a:ext uri="{FF2B5EF4-FFF2-40B4-BE49-F238E27FC236}">
                      <a16:creationId xmlns:a16="http://schemas.microsoft.com/office/drawing/2014/main" id="{712BEEB3-4582-DAC4-C489-3D022B894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60">
                  <a:extLst>
                    <a:ext uri="{FF2B5EF4-FFF2-40B4-BE49-F238E27FC236}">
                      <a16:creationId xmlns:a16="http://schemas.microsoft.com/office/drawing/2014/main" id="{A7A57899-FC28-13F9-9943-9C9308F78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61">
                  <a:extLst>
                    <a:ext uri="{FF2B5EF4-FFF2-40B4-BE49-F238E27FC236}">
                      <a16:creationId xmlns:a16="http://schemas.microsoft.com/office/drawing/2014/main" id="{20F93F1C-4A47-CFF6-B79E-EB71DD4BF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62">
                  <a:extLst>
                    <a:ext uri="{FF2B5EF4-FFF2-40B4-BE49-F238E27FC236}">
                      <a16:creationId xmlns:a16="http://schemas.microsoft.com/office/drawing/2014/main" id="{4C97635F-49AE-BE9E-9F35-56042FAD4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63">
                  <a:extLst>
                    <a:ext uri="{FF2B5EF4-FFF2-40B4-BE49-F238E27FC236}">
                      <a16:creationId xmlns:a16="http://schemas.microsoft.com/office/drawing/2014/main" id="{A2AFD40F-A627-E223-A309-238DFDAFE5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64">
                  <a:extLst>
                    <a:ext uri="{FF2B5EF4-FFF2-40B4-BE49-F238E27FC236}">
                      <a16:creationId xmlns:a16="http://schemas.microsoft.com/office/drawing/2014/main" id="{565ED139-F1B3-E27A-9359-9268003A5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65">
                  <a:extLst>
                    <a:ext uri="{FF2B5EF4-FFF2-40B4-BE49-F238E27FC236}">
                      <a16:creationId xmlns:a16="http://schemas.microsoft.com/office/drawing/2014/main" id="{AD38DB62-38E5-404E-7D36-2B797272F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66">
                  <a:extLst>
                    <a:ext uri="{FF2B5EF4-FFF2-40B4-BE49-F238E27FC236}">
                      <a16:creationId xmlns:a16="http://schemas.microsoft.com/office/drawing/2014/main" id="{AFEE43B7-7EB5-7EDE-5423-0DB180F4C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67">
                  <a:extLst>
                    <a:ext uri="{FF2B5EF4-FFF2-40B4-BE49-F238E27FC236}">
                      <a16:creationId xmlns:a16="http://schemas.microsoft.com/office/drawing/2014/main" id="{5CC4D47C-112E-7736-BA8C-5D97923C5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68">
                  <a:extLst>
                    <a:ext uri="{FF2B5EF4-FFF2-40B4-BE49-F238E27FC236}">
                      <a16:creationId xmlns:a16="http://schemas.microsoft.com/office/drawing/2014/main" id="{08C31E74-ABAE-6D03-08B2-D18234358A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69">
                  <a:extLst>
                    <a:ext uri="{FF2B5EF4-FFF2-40B4-BE49-F238E27FC236}">
                      <a16:creationId xmlns:a16="http://schemas.microsoft.com/office/drawing/2014/main" id="{46BE0289-62EA-8C47-9BAD-BDA5EC1B2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70">
                  <a:extLst>
                    <a:ext uri="{FF2B5EF4-FFF2-40B4-BE49-F238E27FC236}">
                      <a16:creationId xmlns:a16="http://schemas.microsoft.com/office/drawing/2014/main" id="{6DE7304F-66E9-AB0A-712D-E82FC663B2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71">
                  <a:extLst>
                    <a:ext uri="{FF2B5EF4-FFF2-40B4-BE49-F238E27FC236}">
                      <a16:creationId xmlns:a16="http://schemas.microsoft.com/office/drawing/2014/main" id="{FAD54569-2F79-27CD-B1C7-26D3C7ED4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72">
                  <a:extLst>
                    <a:ext uri="{FF2B5EF4-FFF2-40B4-BE49-F238E27FC236}">
                      <a16:creationId xmlns:a16="http://schemas.microsoft.com/office/drawing/2014/main" id="{12BBB4FF-A94A-30E0-FE6F-28C301123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73">
                  <a:extLst>
                    <a:ext uri="{FF2B5EF4-FFF2-40B4-BE49-F238E27FC236}">
                      <a16:creationId xmlns:a16="http://schemas.microsoft.com/office/drawing/2014/main" id="{D4C00FA8-5C18-486F-A2A2-02C65DEC8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74">
                  <a:extLst>
                    <a:ext uri="{FF2B5EF4-FFF2-40B4-BE49-F238E27FC236}">
                      <a16:creationId xmlns:a16="http://schemas.microsoft.com/office/drawing/2014/main" id="{A8787AD2-D97E-9F81-AD29-19A12D5F6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75">
                  <a:extLst>
                    <a:ext uri="{FF2B5EF4-FFF2-40B4-BE49-F238E27FC236}">
                      <a16:creationId xmlns:a16="http://schemas.microsoft.com/office/drawing/2014/main" id="{D8696AF1-3D04-6CDF-8610-EBF546C53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76">
                  <a:extLst>
                    <a:ext uri="{FF2B5EF4-FFF2-40B4-BE49-F238E27FC236}">
                      <a16:creationId xmlns:a16="http://schemas.microsoft.com/office/drawing/2014/main" id="{AD99D2A6-DF8F-3B05-4631-7DB8A147FE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77">
                  <a:extLst>
                    <a:ext uri="{FF2B5EF4-FFF2-40B4-BE49-F238E27FC236}">
                      <a16:creationId xmlns:a16="http://schemas.microsoft.com/office/drawing/2014/main" id="{C53B570C-9D2C-04FA-8ECC-29FC59EDC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78">
                  <a:extLst>
                    <a:ext uri="{FF2B5EF4-FFF2-40B4-BE49-F238E27FC236}">
                      <a16:creationId xmlns:a16="http://schemas.microsoft.com/office/drawing/2014/main" id="{787E9D55-F17D-34FE-7010-9028F8AA5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79">
                  <a:extLst>
                    <a:ext uri="{FF2B5EF4-FFF2-40B4-BE49-F238E27FC236}">
                      <a16:creationId xmlns:a16="http://schemas.microsoft.com/office/drawing/2014/main" id="{CD9C4228-EDFA-A738-AD84-07ABB80E6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80">
                  <a:extLst>
                    <a:ext uri="{FF2B5EF4-FFF2-40B4-BE49-F238E27FC236}">
                      <a16:creationId xmlns:a16="http://schemas.microsoft.com/office/drawing/2014/main" id="{14D0FF20-5465-4871-E6A2-E086A301B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81">
                  <a:extLst>
                    <a:ext uri="{FF2B5EF4-FFF2-40B4-BE49-F238E27FC236}">
                      <a16:creationId xmlns:a16="http://schemas.microsoft.com/office/drawing/2014/main" id="{80F8C3DF-44CE-0A43-B216-837CCC5C0A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82">
                  <a:extLst>
                    <a:ext uri="{FF2B5EF4-FFF2-40B4-BE49-F238E27FC236}">
                      <a16:creationId xmlns:a16="http://schemas.microsoft.com/office/drawing/2014/main" id="{98C2608F-9E92-7CCD-AE80-03531E1CB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83">
                  <a:extLst>
                    <a:ext uri="{FF2B5EF4-FFF2-40B4-BE49-F238E27FC236}">
                      <a16:creationId xmlns:a16="http://schemas.microsoft.com/office/drawing/2014/main" id="{888CF4F7-2CED-02E5-E7D7-6E064CE98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84">
                  <a:extLst>
                    <a:ext uri="{FF2B5EF4-FFF2-40B4-BE49-F238E27FC236}">
                      <a16:creationId xmlns:a16="http://schemas.microsoft.com/office/drawing/2014/main" id="{8646952A-BE6C-B373-CA08-1B5512044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85">
                  <a:extLst>
                    <a:ext uri="{FF2B5EF4-FFF2-40B4-BE49-F238E27FC236}">
                      <a16:creationId xmlns:a16="http://schemas.microsoft.com/office/drawing/2014/main" id="{DA8A7AE4-9345-2135-31D0-665306C0DF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86">
                  <a:extLst>
                    <a:ext uri="{FF2B5EF4-FFF2-40B4-BE49-F238E27FC236}">
                      <a16:creationId xmlns:a16="http://schemas.microsoft.com/office/drawing/2014/main" id="{63CA7AE4-DE21-A69D-B47F-3E6E92A43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87">
                  <a:extLst>
                    <a:ext uri="{FF2B5EF4-FFF2-40B4-BE49-F238E27FC236}">
                      <a16:creationId xmlns:a16="http://schemas.microsoft.com/office/drawing/2014/main" id="{13D0E64D-DBB2-F78C-F09A-582F70912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88">
                  <a:extLst>
                    <a:ext uri="{FF2B5EF4-FFF2-40B4-BE49-F238E27FC236}">
                      <a16:creationId xmlns:a16="http://schemas.microsoft.com/office/drawing/2014/main" id="{795380DB-DCDA-57F0-948A-4360D4826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89">
                  <a:extLst>
                    <a:ext uri="{FF2B5EF4-FFF2-40B4-BE49-F238E27FC236}">
                      <a16:creationId xmlns:a16="http://schemas.microsoft.com/office/drawing/2014/main" id="{8E3A6D11-A110-00AA-7946-071BA79581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90">
                  <a:extLst>
                    <a:ext uri="{FF2B5EF4-FFF2-40B4-BE49-F238E27FC236}">
                      <a16:creationId xmlns:a16="http://schemas.microsoft.com/office/drawing/2014/main" id="{C6087932-0240-11E4-EB2F-8BBB7E6E1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91">
                  <a:extLst>
                    <a:ext uri="{FF2B5EF4-FFF2-40B4-BE49-F238E27FC236}">
                      <a16:creationId xmlns:a16="http://schemas.microsoft.com/office/drawing/2014/main" id="{640F329E-2FF8-6AA0-AA2D-8A6FF9A0F9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92">
                  <a:extLst>
                    <a:ext uri="{FF2B5EF4-FFF2-40B4-BE49-F238E27FC236}">
                      <a16:creationId xmlns:a16="http://schemas.microsoft.com/office/drawing/2014/main" id="{781207D2-507C-ED0E-A3E7-1FEE06243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93">
                  <a:extLst>
                    <a:ext uri="{FF2B5EF4-FFF2-40B4-BE49-F238E27FC236}">
                      <a16:creationId xmlns:a16="http://schemas.microsoft.com/office/drawing/2014/main" id="{02D49FBE-99A9-7753-BC8E-90536285B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94">
                  <a:extLst>
                    <a:ext uri="{FF2B5EF4-FFF2-40B4-BE49-F238E27FC236}">
                      <a16:creationId xmlns:a16="http://schemas.microsoft.com/office/drawing/2014/main" id="{37CD2FDE-A7BF-E725-33E8-A1463AD09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95">
                  <a:extLst>
                    <a:ext uri="{FF2B5EF4-FFF2-40B4-BE49-F238E27FC236}">
                      <a16:creationId xmlns:a16="http://schemas.microsoft.com/office/drawing/2014/main" id="{2CF35C66-ACB8-2847-1306-7044ECE5B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96">
                  <a:extLst>
                    <a:ext uri="{FF2B5EF4-FFF2-40B4-BE49-F238E27FC236}">
                      <a16:creationId xmlns:a16="http://schemas.microsoft.com/office/drawing/2014/main" id="{2B2BC543-0D23-007B-E3B2-CF1827486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97">
                  <a:extLst>
                    <a:ext uri="{FF2B5EF4-FFF2-40B4-BE49-F238E27FC236}">
                      <a16:creationId xmlns:a16="http://schemas.microsoft.com/office/drawing/2014/main" id="{94AA6A2F-4081-B9C6-4F9E-4AC262749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98">
                  <a:extLst>
                    <a:ext uri="{FF2B5EF4-FFF2-40B4-BE49-F238E27FC236}">
                      <a16:creationId xmlns:a16="http://schemas.microsoft.com/office/drawing/2014/main" id="{F03A1AFC-FC54-8182-455E-C67848B99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99">
                  <a:extLst>
                    <a:ext uri="{FF2B5EF4-FFF2-40B4-BE49-F238E27FC236}">
                      <a16:creationId xmlns:a16="http://schemas.microsoft.com/office/drawing/2014/main" id="{F9865C58-2DA8-2D71-E992-7847E37FA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400">
                  <a:extLst>
                    <a:ext uri="{FF2B5EF4-FFF2-40B4-BE49-F238E27FC236}">
                      <a16:creationId xmlns:a16="http://schemas.microsoft.com/office/drawing/2014/main" id="{FEE3808C-6543-7645-7E7F-5CAC60C8E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401">
                  <a:extLst>
                    <a:ext uri="{FF2B5EF4-FFF2-40B4-BE49-F238E27FC236}">
                      <a16:creationId xmlns:a16="http://schemas.microsoft.com/office/drawing/2014/main" id="{2C03AB9C-07D2-0BEA-2D3B-EFD9B96B94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402">
                  <a:extLst>
                    <a:ext uri="{FF2B5EF4-FFF2-40B4-BE49-F238E27FC236}">
                      <a16:creationId xmlns:a16="http://schemas.microsoft.com/office/drawing/2014/main" id="{09EEA09E-ED9B-9A59-A7FD-18D9BCFC1C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403">
                  <a:extLst>
                    <a:ext uri="{FF2B5EF4-FFF2-40B4-BE49-F238E27FC236}">
                      <a16:creationId xmlns:a16="http://schemas.microsoft.com/office/drawing/2014/main" id="{122BE172-5736-527A-5BF0-10FD58CE2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404">
                  <a:extLst>
                    <a:ext uri="{FF2B5EF4-FFF2-40B4-BE49-F238E27FC236}">
                      <a16:creationId xmlns:a16="http://schemas.microsoft.com/office/drawing/2014/main" id="{8FF11EC9-EBC2-3301-9A21-BBAF24057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405">
                  <a:extLst>
                    <a:ext uri="{FF2B5EF4-FFF2-40B4-BE49-F238E27FC236}">
                      <a16:creationId xmlns:a16="http://schemas.microsoft.com/office/drawing/2014/main" id="{A62B3AA8-5C5B-3AE3-C31B-0DDC59FF4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406">
                  <a:extLst>
                    <a:ext uri="{FF2B5EF4-FFF2-40B4-BE49-F238E27FC236}">
                      <a16:creationId xmlns:a16="http://schemas.microsoft.com/office/drawing/2014/main" id="{4AED502D-596F-314A-4D13-5D2E157BC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407">
                  <a:extLst>
                    <a:ext uri="{FF2B5EF4-FFF2-40B4-BE49-F238E27FC236}">
                      <a16:creationId xmlns:a16="http://schemas.microsoft.com/office/drawing/2014/main" id="{D5F99814-17B8-F870-6AE0-BD50492EA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408">
                  <a:extLst>
                    <a:ext uri="{FF2B5EF4-FFF2-40B4-BE49-F238E27FC236}">
                      <a16:creationId xmlns:a16="http://schemas.microsoft.com/office/drawing/2014/main" id="{C94E13C5-8880-CFFA-80EA-CB919B5D7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409">
                  <a:extLst>
                    <a:ext uri="{FF2B5EF4-FFF2-40B4-BE49-F238E27FC236}">
                      <a16:creationId xmlns:a16="http://schemas.microsoft.com/office/drawing/2014/main" id="{61C49A29-AF35-EA0A-F528-4AA04F0D8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3" name="Freeform 1410">
                <a:extLst>
                  <a:ext uri="{FF2B5EF4-FFF2-40B4-BE49-F238E27FC236}">
                    <a16:creationId xmlns:a16="http://schemas.microsoft.com/office/drawing/2014/main" id="{88A34B24-2595-D5EE-BEC9-1AF811914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4" name="Freeform 1411">
                <a:extLst>
                  <a:ext uri="{FF2B5EF4-FFF2-40B4-BE49-F238E27FC236}">
                    <a16:creationId xmlns:a16="http://schemas.microsoft.com/office/drawing/2014/main" id="{B55C24C2-7B10-04A5-C14D-256545C4E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5" name="Freeform 1412">
                <a:extLst>
                  <a:ext uri="{FF2B5EF4-FFF2-40B4-BE49-F238E27FC236}">
                    <a16:creationId xmlns:a16="http://schemas.microsoft.com/office/drawing/2014/main" id="{2ADE0864-1C28-3ED6-B192-30C9E707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6" name="Freeform 1413">
                <a:extLst>
                  <a:ext uri="{FF2B5EF4-FFF2-40B4-BE49-F238E27FC236}">
                    <a16:creationId xmlns:a16="http://schemas.microsoft.com/office/drawing/2014/main" id="{E007864D-4FA3-7A01-0A24-09D6CEC8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7" name="Freeform 1414">
                <a:extLst>
                  <a:ext uri="{FF2B5EF4-FFF2-40B4-BE49-F238E27FC236}">
                    <a16:creationId xmlns:a16="http://schemas.microsoft.com/office/drawing/2014/main" id="{5A5E012A-DE22-A547-2C3C-19C6AA75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5">
                <a:extLst>
                  <a:ext uri="{FF2B5EF4-FFF2-40B4-BE49-F238E27FC236}">
                    <a16:creationId xmlns:a16="http://schemas.microsoft.com/office/drawing/2014/main" id="{02C1F147-66B6-2B8C-04EA-77B5D323C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6">
                <a:extLst>
                  <a:ext uri="{FF2B5EF4-FFF2-40B4-BE49-F238E27FC236}">
                    <a16:creationId xmlns:a16="http://schemas.microsoft.com/office/drawing/2014/main" id="{1034179F-98BA-EE66-D03F-B142DAA4C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7">
                <a:extLst>
                  <a:ext uri="{FF2B5EF4-FFF2-40B4-BE49-F238E27FC236}">
                    <a16:creationId xmlns:a16="http://schemas.microsoft.com/office/drawing/2014/main" id="{4CEF4890-5163-B5CD-7267-3D6B0E9A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8">
                <a:extLst>
                  <a:ext uri="{FF2B5EF4-FFF2-40B4-BE49-F238E27FC236}">
                    <a16:creationId xmlns:a16="http://schemas.microsoft.com/office/drawing/2014/main" id="{97E15FFF-E1B7-987B-B95C-334A9927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9">
                <a:extLst>
                  <a:ext uri="{FF2B5EF4-FFF2-40B4-BE49-F238E27FC236}">
                    <a16:creationId xmlns:a16="http://schemas.microsoft.com/office/drawing/2014/main" id="{0838AE86-7CBC-6A22-6B8B-DAEF8CFC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20">
                <a:extLst>
                  <a:ext uri="{FF2B5EF4-FFF2-40B4-BE49-F238E27FC236}">
                    <a16:creationId xmlns:a16="http://schemas.microsoft.com/office/drawing/2014/main" id="{17AB0D7A-624F-F5C3-0078-4FCE886C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21">
                <a:extLst>
                  <a:ext uri="{FF2B5EF4-FFF2-40B4-BE49-F238E27FC236}">
                    <a16:creationId xmlns:a16="http://schemas.microsoft.com/office/drawing/2014/main" id="{0BD6ED32-26BF-0FA7-25CF-C579EC94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22">
                <a:extLst>
                  <a:ext uri="{FF2B5EF4-FFF2-40B4-BE49-F238E27FC236}">
                    <a16:creationId xmlns:a16="http://schemas.microsoft.com/office/drawing/2014/main" id="{751D9D6D-9A70-8E17-46C8-CA9EA08B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23">
                <a:extLst>
                  <a:ext uri="{FF2B5EF4-FFF2-40B4-BE49-F238E27FC236}">
                    <a16:creationId xmlns:a16="http://schemas.microsoft.com/office/drawing/2014/main" id="{FDF26E50-2261-D599-0C29-2B7618C26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4">
                <a:extLst>
                  <a:ext uri="{FF2B5EF4-FFF2-40B4-BE49-F238E27FC236}">
                    <a16:creationId xmlns:a16="http://schemas.microsoft.com/office/drawing/2014/main" id="{964DA520-E766-1DB2-76DB-EF5B24D3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5">
                <a:extLst>
                  <a:ext uri="{FF2B5EF4-FFF2-40B4-BE49-F238E27FC236}">
                    <a16:creationId xmlns:a16="http://schemas.microsoft.com/office/drawing/2014/main" id="{B01B7262-13BB-1900-92DA-5C9DA9856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6">
                <a:extLst>
                  <a:ext uri="{FF2B5EF4-FFF2-40B4-BE49-F238E27FC236}">
                    <a16:creationId xmlns:a16="http://schemas.microsoft.com/office/drawing/2014/main" id="{4AAABFB8-5C4A-318E-DD61-657E262C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7">
                <a:extLst>
                  <a:ext uri="{FF2B5EF4-FFF2-40B4-BE49-F238E27FC236}">
                    <a16:creationId xmlns:a16="http://schemas.microsoft.com/office/drawing/2014/main" id="{2A41D7EB-C9BE-0C8B-336D-D6318167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8">
                <a:extLst>
                  <a:ext uri="{FF2B5EF4-FFF2-40B4-BE49-F238E27FC236}">
                    <a16:creationId xmlns:a16="http://schemas.microsoft.com/office/drawing/2014/main" id="{D0F42124-B5E0-E0D3-BF09-9B23AAD3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29">
                <a:extLst>
                  <a:ext uri="{FF2B5EF4-FFF2-40B4-BE49-F238E27FC236}">
                    <a16:creationId xmlns:a16="http://schemas.microsoft.com/office/drawing/2014/main" id="{EC0A36EB-D84D-BDEB-B4E3-859A3CA97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30">
                <a:extLst>
                  <a:ext uri="{FF2B5EF4-FFF2-40B4-BE49-F238E27FC236}">
                    <a16:creationId xmlns:a16="http://schemas.microsoft.com/office/drawing/2014/main" id="{6D51BA9E-E9FA-2F5B-2A7B-AA4FB6C5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31">
                <a:extLst>
                  <a:ext uri="{FF2B5EF4-FFF2-40B4-BE49-F238E27FC236}">
                    <a16:creationId xmlns:a16="http://schemas.microsoft.com/office/drawing/2014/main" id="{869C4540-26C8-A86E-A548-C5FAF8DF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32">
                <a:extLst>
                  <a:ext uri="{FF2B5EF4-FFF2-40B4-BE49-F238E27FC236}">
                    <a16:creationId xmlns:a16="http://schemas.microsoft.com/office/drawing/2014/main" id="{F51AA3C4-943F-6350-6F97-7248D3B2E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33">
                <a:extLst>
                  <a:ext uri="{FF2B5EF4-FFF2-40B4-BE49-F238E27FC236}">
                    <a16:creationId xmlns:a16="http://schemas.microsoft.com/office/drawing/2014/main" id="{FA5D2A19-42AA-078D-6E1E-906CE21B2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4">
                <a:extLst>
                  <a:ext uri="{FF2B5EF4-FFF2-40B4-BE49-F238E27FC236}">
                    <a16:creationId xmlns:a16="http://schemas.microsoft.com/office/drawing/2014/main" id="{13C1B343-5667-8705-3822-773F54F3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5">
                <a:extLst>
                  <a:ext uri="{FF2B5EF4-FFF2-40B4-BE49-F238E27FC236}">
                    <a16:creationId xmlns:a16="http://schemas.microsoft.com/office/drawing/2014/main" id="{919AE750-F720-6D8D-FB6F-1550EA66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6">
                <a:extLst>
                  <a:ext uri="{FF2B5EF4-FFF2-40B4-BE49-F238E27FC236}">
                    <a16:creationId xmlns:a16="http://schemas.microsoft.com/office/drawing/2014/main" id="{CED948B9-E9CA-3BB5-50C4-965973EFB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7">
                <a:extLst>
                  <a:ext uri="{FF2B5EF4-FFF2-40B4-BE49-F238E27FC236}">
                    <a16:creationId xmlns:a16="http://schemas.microsoft.com/office/drawing/2014/main" id="{1374C692-1383-B196-EED7-5BF56C15A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8">
                <a:extLst>
                  <a:ext uri="{FF2B5EF4-FFF2-40B4-BE49-F238E27FC236}">
                    <a16:creationId xmlns:a16="http://schemas.microsoft.com/office/drawing/2014/main" id="{0EB87EE1-0C18-067F-CFD9-AE1C20351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39">
                <a:extLst>
                  <a:ext uri="{FF2B5EF4-FFF2-40B4-BE49-F238E27FC236}">
                    <a16:creationId xmlns:a16="http://schemas.microsoft.com/office/drawing/2014/main" id="{D0AE050A-BF59-422A-B13A-B428624FA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40">
                <a:extLst>
                  <a:ext uri="{FF2B5EF4-FFF2-40B4-BE49-F238E27FC236}">
                    <a16:creationId xmlns:a16="http://schemas.microsoft.com/office/drawing/2014/main" id="{3345E13D-58FA-5383-70C4-98956D88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41">
                <a:extLst>
                  <a:ext uri="{FF2B5EF4-FFF2-40B4-BE49-F238E27FC236}">
                    <a16:creationId xmlns:a16="http://schemas.microsoft.com/office/drawing/2014/main" id="{5CF8A631-5C6C-7543-7927-73E8B453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42">
                <a:extLst>
                  <a:ext uri="{FF2B5EF4-FFF2-40B4-BE49-F238E27FC236}">
                    <a16:creationId xmlns:a16="http://schemas.microsoft.com/office/drawing/2014/main" id="{21662EA9-1F21-B706-34C7-B74BBDBB2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43">
                <a:extLst>
                  <a:ext uri="{FF2B5EF4-FFF2-40B4-BE49-F238E27FC236}">
                    <a16:creationId xmlns:a16="http://schemas.microsoft.com/office/drawing/2014/main" id="{AB0BF8C1-6B0A-884C-65D0-9C7EAE500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4">
                <a:extLst>
                  <a:ext uri="{FF2B5EF4-FFF2-40B4-BE49-F238E27FC236}">
                    <a16:creationId xmlns:a16="http://schemas.microsoft.com/office/drawing/2014/main" id="{25AEDC34-6476-5876-C1A3-D8D96572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5">
                <a:extLst>
                  <a:ext uri="{FF2B5EF4-FFF2-40B4-BE49-F238E27FC236}">
                    <a16:creationId xmlns:a16="http://schemas.microsoft.com/office/drawing/2014/main" id="{4388506B-A140-B215-5A55-2F1DC817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6">
                <a:extLst>
                  <a:ext uri="{FF2B5EF4-FFF2-40B4-BE49-F238E27FC236}">
                    <a16:creationId xmlns:a16="http://schemas.microsoft.com/office/drawing/2014/main" id="{390630E6-6438-AB0A-0E4E-27E45B0B1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7">
                <a:extLst>
                  <a:ext uri="{FF2B5EF4-FFF2-40B4-BE49-F238E27FC236}">
                    <a16:creationId xmlns:a16="http://schemas.microsoft.com/office/drawing/2014/main" id="{FFFC804C-F5D0-BBB6-CCB7-35CCF2BC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8">
                <a:extLst>
                  <a:ext uri="{FF2B5EF4-FFF2-40B4-BE49-F238E27FC236}">
                    <a16:creationId xmlns:a16="http://schemas.microsoft.com/office/drawing/2014/main" id="{199F3BE2-870B-951C-D45F-87145059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49">
                <a:extLst>
                  <a:ext uri="{FF2B5EF4-FFF2-40B4-BE49-F238E27FC236}">
                    <a16:creationId xmlns:a16="http://schemas.microsoft.com/office/drawing/2014/main" id="{EC850572-6420-7216-5A97-86B9977DD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50">
                <a:extLst>
                  <a:ext uri="{FF2B5EF4-FFF2-40B4-BE49-F238E27FC236}">
                    <a16:creationId xmlns:a16="http://schemas.microsoft.com/office/drawing/2014/main" id="{BD5A2794-EC50-24F1-599D-AC873DC65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51">
                <a:extLst>
                  <a:ext uri="{FF2B5EF4-FFF2-40B4-BE49-F238E27FC236}">
                    <a16:creationId xmlns:a16="http://schemas.microsoft.com/office/drawing/2014/main" id="{15F02B95-4B34-8384-AAB0-3C69BE256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52">
                <a:extLst>
                  <a:ext uri="{FF2B5EF4-FFF2-40B4-BE49-F238E27FC236}">
                    <a16:creationId xmlns:a16="http://schemas.microsoft.com/office/drawing/2014/main" id="{BB1154AD-018A-9E3D-DD35-C07F1B16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53">
                <a:extLst>
                  <a:ext uri="{FF2B5EF4-FFF2-40B4-BE49-F238E27FC236}">
                    <a16:creationId xmlns:a16="http://schemas.microsoft.com/office/drawing/2014/main" id="{298E9B5B-1718-4E51-D52A-42E77D48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54">
                <a:extLst>
                  <a:ext uri="{FF2B5EF4-FFF2-40B4-BE49-F238E27FC236}">
                    <a16:creationId xmlns:a16="http://schemas.microsoft.com/office/drawing/2014/main" id="{B24C3263-03CF-FBA9-ABE9-7C52E5D6D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55">
                <a:extLst>
                  <a:ext uri="{FF2B5EF4-FFF2-40B4-BE49-F238E27FC236}">
                    <a16:creationId xmlns:a16="http://schemas.microsoft.com/office/drawing/2014/main" id="{16A9E995-9E28-5F0A-BB27-111FEA0A3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56">
                <a:extLst>
                  <a:ext uri="{FF2B5EF4-FFF2-40B4-BE49-F238E27FC236}">
                    <a16:creationId xmlns:a16="http://schemas.microsoft.com/office/drawing/2014/main" id="{83FDC7DC-A653-59B9-BCF1-00076753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57">
                <a:extLst>
                  <a:ext uri="{FF2B5EF4-FFF2-40B4-BE49-F238E27FC236}">
                    <a16:creationId xmlns:a16="http://schemas.microsoft.com/office/drawing/2014/main" id="{753E710F-ECFD-CDF1-394C-ED67EB26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58">
                <a:extLst>
                  <a:ext uri="{FF2B5EF4-FFF2-40B4-BE49-F238E27FC236}">
                    <a16:creationId xmlns:a16="http://schemas.microsoft.com/office/drawing/2014/main" id="{72BC3FBB-1063-4E35-24F5-3662DBCB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59">
                <a:extLst>
                  <a:ext uri="{FF2B5EF4-FFF2-40B4-BE49-F238E27FC236}">
                    <a16:creationId xmlns:a16="http://schemas.microsoft.com/office/drawing/2014/main" id="{B24B3628-F263-F27B-B541-A1CC1A69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60">
                <a:extLst>
                  <a:ext uri="{FF2B5EF4-FFF2-40B4-BE49-F238E27FC236}">
                    <a16:creationId xmlns:a16="http://schemas.microsoft.com/office/drawing/2014/main" id="{38FBED87-1A4B-E441-A6CB-7307A5894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61">
                <a:extLst>
                  <a:ext uri="{FF2B5EF4-FFF2-40B4-BE49-F238E27FC236}">
                    <a16:creationId xmlns:a16="http://schemas.microsoft.com/office/drawing/2014/main" id="{A516488F-E572-7FB6-2B25-95F34E830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62">
                <a:extLst>
                  <a:ext uri="{FF2B5EF4-FFF2-40B4-BE49-F238E27FC236}">
                    <a16:creationId xmlns:a16="http://schemas.microsoft.com/office/drawing/2014/main" id="{559CB822-621C-48C6-CAD6-98DADC55D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63">
                <a:extLst>
                  <a:ext uri="{FF2B5EF4-FFF2-40B4-BE49-F238E27FC236}">
                    <a16:creationId xmlns:a16="http://schemas.microsoft.com/office/drawing/2014/main" id="{46BD233F-AC29-1A4D-A853-E9CF981D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64">
                <a:extLst>
                  <a:ext uri="{FF2B5EF4-FFF2-40B4-BE49-F238E27FC236}">
                    <a16:creationId xmlns:a16="http://schemas.microsoft.com/office/drawing/2014/main" id="{C3B897BA-6AFF-A4A5-3889-D35F3239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65">
                <a:extLst>
                  <a:ext uri="{FF2B5EF4-FFF2-40B4-BE49-F238E27FC236}">
                    <a16:creationId xmlns:a16="http://schemas.microsoft.com/office/drawing/2014/main" id="{8895A71F-5C2F-559E-0A85-FF40A8DE7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66">
                <a:extLst>
                  <a:ext uri="{FF2B5EF4-FFF2-40B4-BE49-F238E27FC236}">
                    <a16:creationId xmlns:a16="http://schemas.microsoft.com/office/drawing/2014/main" id="{11CEBBB3-32E4-671B-AF4D-13B0AB08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67">
                <a:extLst>
                  <a:ext uri="{FF2B5EF4-FFF2-40B4-BE49-F238E27FC236}">
                    <a16:creationId xmlns:a16="http://schemas.microsoft.com/office/drawing/2014/main" id="{E1DF99EE-F8D5-E14C-8AA2-C4B4224A6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68">
                <a:extLst>
                  <a:ext uri="{FF2B5EF4-FFF2-40B4-BE49-F238E27FC236}">
                    <a16:creationId xmlns:a16="http://schemas.microsoft.com/office/drawing/2014/main" id="{E6459009-2B02-BD0E-2765-10BB77343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69">
                <a:extLst>
                  <a:ext uri="{FF2B5EF4-FFF2-40B4-BE49-F238E27FC236}">
                    <a16:creationId xmlns:a16="http://schemas.microsoft.com/office/drawing/2014/main" id="{94A437B1-9925-04D2-FF1B-F42C1EE8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70">
                <a:extLst>
                  <a:ext uri="{FF2B5EF4-FFF2-40B4-BE49-F238E27FC236}">
                    <a16:creationId xmlns:a16="http://schemas.microsoft.com/office/drawing/2014/main" id="{94BEA02C-41AC-C9FF-8F09-C601366DB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71">
                <a:extLst>
                  <a:ext uri="{FF2B5EF4-FFF2-40B4-BE49-F238E27FC236}">
                    <a16:creationId xmlns:a16="http://schemas.microsoft.com/office/drawing/2014/main" id="{8447857A-2CD6-67D7-9037-0534B7D4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72">
                <a:extLst>
                  <a:ext uri="{FF2B5EF4-FFF2-40B4-BE49-F238E27FC236}">
                    <a16:creationId xmlns:a16="http://schemas.microsoft.com/office/drawing/2014/main" id="{5BC0FA45-9160-19C9-4C43-A7CA511C1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73">
                <a:extLst>
                  <a:ext uri="{FF2B5EF4-FFF2-40B4-BE49-F238E27FC236}">
                    <a16:creationId xmlns:a16="http://schemas.microsoft.com/office/drawing/2014/main" id="{E3D7B937-6890-D7FC-2981-5716F8DCB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74">
                <a:extLst>
                  <a:ext uri="{FF2B5EF4-FFF2-40B4-BE49-F238E27FC236}">
                    <a16:creationId xmlns:a16="http://schemas.microsoft.com/office/drawing/2014/main" id="{76FC485A-48ED-A37D-648F-CAF09CF7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75">
                <a:extLst>
                  <a:ext uri="{FF2B5EF4-FFF2-40B4-BE49-F238E27FC236}">
                    <a16:creationId xmlns:a16="http://schemas.microsoft.com/office/drawing/2014/main" id="{2A924225-1E95-E087-1153-52F343C27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76">
                <a:extLst>
                  <a:ext uri="{FF2B5EF4-FFF2-40B4-BE49-F238E27FC236}">
                    <a16:creationId xmlns:a16="http://schemas.microsoft.com/office/drawing/2014/main" id="{3D11A2A9-EBFA-D628-B05E-E20EA36D1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77">
                <a:extLst>
                  <a:ext uri="{FF2B5EF4-FFF2-40B4-BE49-F238E27FC236}">
                    <a16:creationId xmlns:a16="http://schemas.microsoft.com/office/drawing/2014/main" id="{09E527EB-2734-85E7-091A-C543E3C8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78">
                <a:extLst>
                  <a:ext uri="{FF2B5EF4-FFF2-40B4-BE49-F238E27FC236}">
                    <a16:creationId xmlns:a16="http://schemas.microsoft.com/office/drawing/2014/main" id="{E1C9412D-EE4B-3832-9D5B-B7958D16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79">
                <a:extLst>
                  <a:ext uri="{FF2B5EF4-FFF2-40B4-BE49-F238E27FC236}">
                    <a16:creationId xmlns:a16="http://schemas.microsoft.com/office/drawing/2014/main" id="{93F1F4DF-8133-456C-02E8-723914D39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80">
                <a:extLst>
                  <a:ext uri="{FF2B5EF4-FFF2-40B4-BE49-F238E27FC236}">
                    <a16:creationId xmlns:a16="http://schemas.microsoft.com/office/drawing/2014/main" id="{D630E48A-8C32-56F0-DD0B-F9D4858D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81">
                <a:extLst>
                  <a:ext uri="{FF2B5EF4-FFF2-40B4-BE49-F238E27FC236}">
                    <a16:creationId xmlns:a16="http://schemas.microsoft.com/office/drawing/2014/main" id="{E0A3E9F2-AE9B-8853-5B06-08CE003B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82">
                <a:extLst>
                  <a:ext uri="{FF2B5EF4-FFF2-40B4-BE49-F238E27FC236}">
                    <a16:creationId xmlns:a16="http://schemas.microsoft.com/office/drawing/2014/main" id="{237D4502-865F-49E5-DBBF-F6E7D17D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83">
                <a:extLst>
                  <a:ext uri="{FF2B5EF4-FFF2-40B4-BE49-F238E27FC236}">
                    <a16:creationId xmlns:a16="http://schemas.microsoft.com/office/drawing/2014/main" id="{D7C6BEDE-434F-A271-7320-B58023F3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84">
                <a:extLst>
                  <a:ext uri="{FF2B5EF4-FFF2-40B4-BE49-F238E27FC236}">
                    <a16:creationId xmlns:a16="http://schemas.microsoft.com/office/drawing/2014/main" id="{AC1DED35-1D5B-E5E1-ED70-807C008A4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85">
                <a:extLst>
                  <a:ext uri="{FF2B5EF4-FFF2-40B4-BE49-F238E27FC236}">
                    <a16:creationId xmlns:a16="http://schemas.microsoft.com/office/drawing/2014/main" id="{E9519DE8-8542-DC9C-D3CF-E1817419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86">
                <a:extLst>
                  <a:ext uri="{FF2B5EF4-FFF2-40B4-BE49-F238E27FC236}">
                    <a16:creationId xmlns:a16="http://schemas.microsoft.com/office/drawing/2014/main" id="{CDB37C45-D2EB-AFEB-57A8-97E7F0350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87">
                <a:extLst>
                  <a:ext uri="{FF2B5EF4-FFF2-40B4-BE49-F238E27FC236}">
                    <a16:creationId xmlns:a16="http://schemas.microsoft.com/office/drawing/2014/main" id="{7C91E35C-DF5C-CBFA-4397-8A034B75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88">
                <a:extLst>
                  <a:ext uri="{FF2B5EF4-FFF2-40B4-BE49-F238E27FC236}">
                    <a16:creationId xmlns:a16="http://schemas.microsoft.com/office/drawing/2014/main" id="{432E19B0-21EA-E8D1-3580-6EC9015DF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89">
                <a:extLst>
                  <a:ext uri="{FF2B5EF4-FFF2-40B4-BE49-F238E27FC236}">
                    <a16:creationId xmlns:a16="http://schemas.microsoft.com/office/drawing/2014/main" id="{CB17A5C4-8D27-EBC0-D272-AB135A5E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90">
                <a:extLst>
                  <a:ext uri="{FF2B5EF4-FFF2-40B4-BE49-F238E27FC236}">
                    <a16:creationId xmlns:a16="http://schemas.microsoft.com/office/drawing/2014/main" id="{E3071D2C-EB15-BD3B-0827-2E92E7C54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91">
                <a:extLst>
                  <a:ext uri="{FF2B5EF4-FFF2-40B4-BE49-F238E27FC236}">
                    <a16:creationId xmlns:a16="http://schemas.microsoft.com/office/drawing/2014/main" id="{81E72D4C-11F8-E711-7EFE-EC4DE750F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92">
                <a:extLst>
                  <a:ext uri="{FF2B5EF4-FFF2-40B4-BE49-F238E27FC236}">
                    <a16:creationId xmlns:a16="http://schemas.microsoft.com/office/drawing/2014/main" id="{C6C4410F-651A-63D2-2FD3-298FE22DD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93">
                <a:extLst>
                  <a:ext uri="{FF2B5EF4-FFF2-40B4-BE49-F238E27FC236}">
                    <a16:creationId xmlns:a16="http://schemas.microsoft.com/office/drawing/2014/main" id="{0E271D57-E963-6162-CBD9-9ECFD7F0B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94">
                <a:extLst>
                  <a:ext uri="{FF2B5EF4-FFF2-40B4-BE49-F238E27FC236}">
                    <a16:creationId xmlns:a16="http://schemas.microsoft.com/office/drawing/2014/main" id="{CFFF3B87-0E5B-37AB-18F2-CCA22C96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95">
                <a:extLst>
                  <a:ext uri="{FF2B5EF4-FFF2-40B4-BE49-F238E27FC236}">
                    <a16:creationId xmlns:a16="http://schemas.microsoft.com/office/drawing/2014/main" id="{329219BC-2AD9-0CB7-5079-9E151442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96">
                <a:extLst>
                  <a:ext uri="{FF2B5EF4-FFF2-40B4-BE49-F238E27FC236}">
                    <a16:creationId xmlns:a16="http://schemas.microsoft.com/office/drawing/2014/main" id="{27BF6D58-8EBA-0C5D-14CE-70AEFDB30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97">
                <a:extLst>
                  <a:ext uri="{FF2B5EF4-FFF2-40B4-BE49-F238E27FC236}">
                    <a16:creationId xmlns:a16="http://schemas.microsoft.com/office/drawing/2014/main" id="{441494D2-7735-6BEB-C35C-AE60B71C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98">
                <a:extLst>
                  <a:ext uri="{FF2B5EF4-FFF2-40B4-BE49-F238E27FC236}">
                    <a16:creationId xmlns:a16="http://schemas.microsoft.com/office/drawing/2014/main" id="{92E0EE15-9CE1-BCAE-61C3-FC4280B9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99">
                <a:extLst>
                  <a:ext uri="{FF2B5EF4-FFF2-40B4-BE49-F238E27FC236}">
                    <a16:creationId xmlns:a16="http://schemas.microsoft.com/office/drawing/2014/main" id="{D6C285ED-F51D-F0C0-392F-66EB7544A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500">
                <a:extLst>
                  <a:ext uri="{FF2B5EF4-FFF2-40B4-BE49-F238E27FC236}">
                    <a16:creationId xmlns:a16="http://schemas.microsoft.com/office/drawing/2014/main" id="{8A3A65B4-5DE6-3BC4-53CF-76471D40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501">
                <a:extLst>
                  <a:ext uri="{FF2B5EF4-FFF2-40B4-BE49-F238E27FC236}">
                    <a16:creationId xmlns:a16="http://schemas.microsoft.com/office/drawing/2014/main" id="{35954271-9AF4-914C-030E-A3A85DE52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502">
                <a:extLst>
                  <a:ext uri="{FF2B5EF4-FFF2-40B4-BE49-F238E27FC236}">
                    <a16:creationId xmlns:a16="http://schemas.microsoft.com/office/drawing/2014/main" id="{62FF380D-E13F-2148-EAD0-A25F1C449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503">
                <a:extLst>
                  <a:ext uri="{FF2B5EF4-FFF2-40B4-BE49-F238E27FC236}">
                    <a16:creationId xmlns:a16="http://schemas.microsoft.com/office/drawing/2014/main" id="{C42AB375-B127-0917-4FDF-6C8D7876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504">
                <a:extLst>
                  <a:ext uri="{FF2B5EF4-FFF2-40B4-BE49-F238E27FC236}">
                    <a16:creationId xmlns:a16="http://schemas.microsoft.com/office/drawing/2014/main" id="{C3475B88-A3DE-C479-ABEF-1859A5DA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505">
                <a:extLst>
                  <a:ext uri="{FF2B5EF4-FFF2-40B4-BE49-F238E27FC236}">
                    <a16:creationId xmlns:a16="http://schemas.microsoft.com/office/drawing/2014/main" id="{E5658D78-98AB-B25E-7D64-D5EC7127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506">
                <a:extLst>
                  <a:ext uri="{FF2B5EF4-FFF2-40B4-BE49-F238E27FC236}">
                    <a16:creationId xmlns:a16="http://schemas.microsoft.com/office/drawing/2014/main" id="{C864E822-F0F1-7484-0579-9A44FF8648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507">
                <a:extLst>
                  <a:ext uri="{FF2B5EF4-FFF2-40B4-BE49-F238E27FC236}">
                    <a16:creationId xmlns:a16="http://schemas.microsoft.com/office/drawing/2014/main" id="{9B2B571B-D6F6-BE71-4A70-3B4D163D2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508">
                <a:extLst>
                  <a:ext uri="{FF2B5EF4-FFF2-40B4-BE49-F238E27FC236}">
                    <a16:creationId xmlns:a16="http://schemas.microsoft.com/office/drawing/2014/main" id="{75E50F41-014D-FB5D-1BF8-B4E58CAE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509">
                <a:extLst>
                  <a:ext uri="{FF2B5EF4-FFF2-40B4-BE49-F238E27FC236}">
                    <a16:creationId xmlns:a16="http://schemas.microsoft.com/office/drawing/2014/main" id="{17956500-B26B-62D6-7510-922C6DEB3F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510">
                <a:extLst>
                  <a:ext uri="{FF2B5EF4-FFF2-40B4-BE49-F238E27FC236}">
                    <a16:creationId xmlns:a16="http://schemas.microsoft.com/office/drawing/2014/main" id="{CDC78BBA-C9D5-22F2-E1DC-255FAC456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511">
                <a:extLst>
                  <a:ext uri="{FF2B5EF4-FFF2-40B4-BE49-F238E27FC236}">
                    <a16:creationId xmlns:a16="http://schemas.microsoft.com/office/drawing/2014/main" id="{B14F8E23-D1EF-5726-1060-60208CD57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512">
                <a:extLst>
                  <a:ext uri="{FF2B5EF4-FFF2-40B4-BE49-F238E27FC236}">
                    <a16:creationId xmlns:a16="http://schemas.microsoft.com/office/drawing/2014/main" id="{F12BACD8-266E-959A-A172-23B1589E4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13">
                <a:extLst>
                  <a:ext uri="{FF2B5EF4-FFF2-40B4-BE49-F238E27FC236}">
                    <a16:creationId xmlns:a16="http://schemas.microsoft.com/office/drawing/2014/main" id="{5283A520-20EC-BAFD-02A4-0C8607CA6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14">
                <a:extLst>
                  <a:ext uri="{FF2B5EF4-FFF2-40B4-BE49-F238E27FC236}">
                    <a16:creationId xmlns:a16="http://schemas.microsoft.com/office/drawing/2014/main" id="{F6B3D55D-0780-B3E0-34BD-CA2FFE81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15">
                <a:extLst>
                  <a:ext uri="{FF2B5EF4-FFF2-40B4-BE49-F238E27FC236}">
                    <a16:creationId xmlns:a16="http://schemas.microsoft.com/office/drawing/2014/main" id="{A578DEC2-D599-E931-4319-FA6D6420C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16">
                <a:extLst>
                  <a:ext uri="{FF2B5EF4-FFF2-40B4-BE49-F238E27FC236}">
                    <a16:creationId xmlns:a16="http://schemas.microsoft.com/office/drawing/2014/main" id="{033EC7D8-5D54-4515-1680-159D5303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17">
                <a:extLst>
                  <a:ext uri="{FF2B5EF4-FFF2-40B4-BE49-F238E27FC236}">
                    <a16:creationId xmlns:a16="http://schemas.microsoft.com/office/drawing/2014/main" id="{790AEC19-E2E0-9C1B-4232-A85546C01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18">
                <a:extLst>
                  <a:ext uri="{FF2B5EF4-FFF2-40B4-BE49-F238E27FC236}">
                    <a16:creationId xmlns:a16="http://schemas.microsoft.com/office/drawing/2014/main" id="{DD8D7EE8-5061-BE43-7ECA-E6679ADA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19">
                <a:extLst>
                  <a:ext uri="{FF2B5EF4-FFF2-40B4-BE49-F238E27FC236}">
                    <a16:creationId xmlns:a16="http://schemas.microsoft.com/office/drawing/2014/main" id="{1ECB8CB8-6AD5-4758-1392-E3BA30A4D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20">
                <a:extLst>
                  <a:ext uri="{FF2B5EF4-FFF2-40B4-BE49-F238E27FC236}">
                    <a16:creationId xmlns:a16="http://schemas.microsoft.com/office/drawing/2014/main" id="{86FC5C79-75EF-7F94-F743-E915D904A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21">
                <a:extLst>
                  <a:ext uri="{FF2B5EF4-FFF2-40B4-BE49-F238E27FC236}">
                    <a16:creationId xmlns:a16="http://schemas.microsoft.com/office/drawing/2014/main" id="{9BCA1706-42F9-EA1A-202E-902E9E4913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22">
                <a:extLst>
                  <a:ext uri="{FF2B5EF4-FFF2-40B4-BE49-F238E27FC236}">
                    <a16:creationId xmlns:a16="http://schemas.microsoft.com/office/drawing/2014/main" id="{A6F9F662-4114-9739-27FC-EDDD1CDDCE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23">
                <a:extLst>
                  <a:ext uri="{FF2B5EF4-FFF2-40B4-BE49-F238E27FC236}">
                    <a16:creationId xmlns:a16="http://schemas.microsoft.com/office/drawing/2014/main" id="{B1C88F5D-ACD8-EF29-2667-F689BDEC8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24">
                <a:extLst>
                  <a:ext uri="{FF2B5EF4-FFF2-40B4-BE49-F238E27FC236}">
                    <a16:creationId xmlns:a16="http://schemas.microsoft.com/office/drawing/2014/main" id="{69D0A2CD-D3D7-E8F2-B6F3-9974BEB851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25">
                <a:extLst>
                  <a:ext uri="{FF2B5EF4-FFF2-40B4-BE49-F238E27FC236}">
                    <a16:creationId xmlns:a16="http://schemas.microsoft.com/office/drawing/2014/main" id="{2A0FC2CB-6809-2583-ED96-FF31C98B2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26">
                <a:extLst>
                  <a:ext uri="{FF2B5EF4-FFF2-40B4-BE49-F238E27FC236}">
                    <a16:creationId xmlns:a16="http://schemas.microsoft.com/office/drawing/2014/main" id="{75C6FE75-4D78-5A2F-6899-C53D8011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27">
                <a:extLst>
                  <a:ext uri="{FF2B5EF4-FFF2-40B4-BE49-F238E27FC236}">
                    <a16:creationId xmlns:a16="http://schemas.microsoft.com/office/drawing/2014/main" id="{62C4648B-EC8C-6687-AA86-3EFF6C29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28">
                <a:extLst>
                  <a:ext uri="{FF2B5EF4-FFF2-40B4-BE49-F238E27FC236}">
                    <a16:creationId xmlns:a16="http://schemas.microsoft.com/office/drawing/2014/main" id="{D1E2415A-601E-18AA-B3FF-54C78BD1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29">
                <a:extLst>
                  <a:ext uri="{FF2B5EF4-FFF2-40B4-BE49-F238E27FC236}">
                    <a16:creationId xmlns:a16="http://schemas.microsoft.com/office/drawing/2014/main" id="{217A50D1-4F64-142A-FB56-9A6990E4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30">
                <a:extLst>
                  <a:ext uri="{FF2B5EF4-FFF2-40B4-BE49-F238E27FC236}">
                    <a16:creationId xmlns:a16="http://schemas.microsoft.com/office/drawing/2014/main" id="{87A31D16-D1D2-5730-0184-E9E50CEBC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31">
                <a:extLst>
                  <a:ext uri="{FF2B5EF4-FFF2-40B4-BE49-F238E27FC236}">
                    <a16:creationId xmlns:a16="http://schemas.microsoft.com/office/drawing/2014/main" id="{4D903086-4325-E14A-8CB7-7A1B012D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32">
                <a:extLst>
                  <a:ext uri="{FF2B5EF4-FFF2-40B4-BE49-F238E27FC236}">
                    <a16:creationId xmlns:a16="http://schemas.microsoft.com/office/drawing/2014/main" id="{C234E3E1-AFD2-EB73-3AF9-4A8432DF6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33">
                <a:extLst>
                  <a:ext uri="{FF2B5EF4-FFF2-40B4-BE49-F238E27FC236}">
                    <a16:creationId xmlns:a16="http://schemas.microsoft.com/office/drawing/2014/main" id="{262955C1-6113-596B-2A02-5E61E226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34">
                <a:extLst>
                  <a:ext uri="{FF2B5EF4-FFF2-40B4-BE49-F238E27FC236}">
                    <a16:creationId xmlns:a16="http://schemas.microsoft.com/office/drawing/2014/main" id="{C9A611DA-A8B2-66B1-05E1-35251BADC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35">
                <a:extLst>
                  <a:ext uri="{FF2B5EF4-FFF2-40B4-BE49-F238E27FC236}">
                    <a16:creationId xmlns:a16="http://schemas.microsoft.com/office/drawing/2014/main" id="{8EA1E7B9-0A2A-ABCE-51B4-C0F5A013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36">
                <a:extLst>
                  <a:ext uri="{FF2B5EF4-FFF2-40B4-BE49-F238E27FC236}">
                    <a16:creationId xmlns:a16="http://schemas.microsoft.com/office/drawing/2014/main" id="{4C201689-8293-E6F6-3114-D25BD2C8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5439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4" name="Object 3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EE92F51-9D7A-4895-B642-F19EBC2F5403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7" name="Titre 2">
            <a:extLst>
              <a:ext uri="{FF2B5EF4-FFF2-40B4-BE49-F238E27FC236}">
                <a16:creationId xmlns:a16="http://schemas.microsoft.com/office/drawing/2014/main" id="{41E19A07-E4A0-4C2C-9C51-133BDC23A9BE}"/>
              </a:ext>
            </a:extLst>
          </p:cNvPr>
          <p:cNvSpPr txBox="1">
            <a:spLocks/>
          </p:cNvSpPr>
          <p:nvPr/>
        </p:nvSpPr>
        <p:spPr>
          <a:xfrm>
            <a:off x="169194" y="782735"/>
            <a:ext cx="10983910" cy="733561"/>
          </a:xfrm>
          <a:prstGeom prst="rect">
            <a:avLst/>
          </a:prstGeom>
        </p:spPr>
        <p:txBody>
          <a:bodyPr/>
          <a:lstStyle>
            <a:lvl1pPr algn="l" defTabSz="457200" rtl="0" eaLnBrk="1" latinLnBrk="0" hangingPunct="1">
              <a:spcBef>
                <a:spcPct val="0"/>
              </a:spcBef>
              <a:buNone/>
              <a:defRPr sz="4200" b="0" i="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eaLnBrk="1" hangingPunct="1">
              <a:defRPr>
                <a:solidFill>
                  <a:schemeClr val="tx2"/>
                </a:solidFill>
              </a:defRPr>
            </a:lvl2pPr>
            <a:lvl3pPr eaLnBrk="1" hangingPunct="1">
              <a:defRPr>
                <a:solidFill>
                  <a:schemeClr val="tx2"/>
                </a:solidFill>
              </a:defRPr>
            </a:lvl3pPr>
            <a:lvl4pPr eaLnBrk="1" hangingPunct="1">
              <a:defRPr>
                <a:solidFill>
                  <a:schemeClr val="tx2"/>
                </a:solidFill>
              </a:defRPr>
            </a:lvl4pPr>
            <a:lvl5pPr eaLnBrk="1" hangingPunct="1">
              <a:defRPr>
                <a:solidFill>
                  <a:schemeClr val="tx2"/>
                </a:solidFill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algn="ctr">
              <a:lnSpc>
                <a:spcPct val="150000"/>
              </a:lnSpc>
            </a:pPr>
            <a:r>
              <a:rPr lang="fr-CI" altLang="fr-FR" sz="2800" b="1" dirty="0">
                <a:solidFill>
                  <a:srgbClr val="FF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Contexte  et Méthodologie générale</a:t>
            </a:r>
          </a:p>
        </p:txBody>
      </p:sp>
      <p:sp>
        <p:nvSpPr>
          <p:cNvPr id="21" name="Titre 2">
            <a:extLst>
              <a:ext uri="{FF2B5EF4-FFF2-40B4-BE49-F238E27FC236}">
                <a16:creationId xmlns:a16="http://schemas.microsoft.com/office/drawing/2014/main" id="{E579ECAA-8638-4B79-A5B8-6C2DFAEC972D}"/>
              </a:ext>
            </a:extLst>
          </p:cNvPr>
          <p:cNvSpPr txBox="1">
            <a:spLocks/>
          </p:cNvSpPr>
          <p:nvPr/>
        </p:nvSpPr>
        <p:spPr bwMode="auto">
          <a:xfrm>
            <a:off x="405288" y="1305409"/>
            <a:ext cx="11617518" cy="2858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Gill Sans MT" panose="020B0502020104020203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ill Sans MT" panose="020B0502020104020203" pitchFamily="34" charset="0"/>
              </a:defRPr>
            </a:lvl9pPr>
          </a:lstStyle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Du 9 au 21 Juillet 2023, sous le lead de la DIIS et de la DSC, une  mission de supervision et de coaching des utilisateurs (ide/</a:t>
            </a:r>
            <a:r>
              <a:rPr lang="fr-FR" altLang="fr-FR" sz="1400" dirty="0" err="1">
                <a:latin typeface="Calibri Light" panose="020F0302020204030204" pitchFamily="34" charset="0"/>
                <a:cs typeface="Calibri Light" panose="020F0302020204030204" pitchFamily="34" charset="0"/>
              </a:rPr>
              <a:t>sfde</a:t>
            </a: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) des applications digitales dans les districts de la pilote du déploiement des applications communautaires a eu lieu. Les objectifs de cette mission étaient de :</a:t>
            </a:r>
          </a:p>
          <a:p>
            <a:pPr marL="285750" indent="-285750">
              <a:lnSpc>
                <a:spcPct val="150000"/>
              </a:lnSpc>
              <a:spcBef>
                <a:spcPct val="0"/>
              </a:spcBef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S’assurer de l’utilisation effective des 2 applications digitales ;</a:t>
            </a:r>
          </a:p>
          <a:p>
            <a:pPr marL="285750" indent="-285750">
              <a:lnSpc>
                <a:spcPct val="150000"/>
              </a:lnSpc>
              <a:spcBef>
                <a:spcPct val="0"/>
              </a:spcBef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Coacher les utilisateurs (IDE/SFDE) des aires de santé sur l’utilisation des 2 applications digitales ;</a:t>
            </a:r>
          </a:p>
          <a:p>
            <a:pPr marL="285750" indent="-285750">
              <a:lnSpc>
                <a:spcPct val="150000"/>
              </a:lnSpc>
              <a:spcBef>
                <a:spcPct val="0"/>
              </a:spcBef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Formuler des recommandations afin d’améliorer la qualité des données des 14 DDS pilotes par une meilleure utilisation des 2 applications digitales ;</a:t>
            </a:r>
          </a:p>
          <a:p>
            <a:pPr>
              <a:lnSpc>
                <a:spcPct val="150000"/>
              </a:lnSpc>
              <a:spcBef>
                <a:spcPct val="0"/>
              </a:spcBef>
              <a:buNone/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14 équipes réparties sur 7 axes, devaient parcourir les 14 Districts afin de superviser au moins 50% des 384 ESPC qui participent à cette phase pilote.</a:t>
            </a:r>
          </a:p>
          <a:p>
            <a:pPr>
              <a:lnSpc>
                <a:spcPct val="150000"/>
              </a:lnSpc>
              <a:spcBef>
                <a:spcPct val="0"/>
              </a:spcBef>
              <a:buNone/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Le questionnaire de la supervision  a été administrée directement dans l’outil de collecte de donnée </a:t>
            </a:r>
            <a:r>
              <a:rPr lang="fr-FR" altLang="fr-FR" sz="1400" dirty="0" err="1">
                <a:latin typeface="Calibri Light" panose="020F0302020204030204" pitchFamily="34" charset="0"/>
                <a:cs typeface="Calibri Light" panose="020F0302020204030204" pitchFamily="34" charset="0"/>
              </a:rPr>
              <a:t>KoBo</a:t>
            </a: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 </a:t>
            </a:r>
            <a:r>
              <a:rPr lang="fr-FR" altLang="fr-FR" sz="1400" dirty="0" err="1">
                <a:latin typeface="Calibri Light" panose="020F0302020204030204" pitchFamily="34" charset="0"/>
                <a:cs typeface="Calibri Light" panose="020F0302020204030204" pitchFamily="34" charset="0"/>
              </a:rPr>
              <a:t>Collect</a:t>
            </a: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 installé sur 14 Tablettes. </a:t>
            </a:r>
          </a:p>
          <a:p>
            <a:pPr>
              <a:lnSpc>
                <a:spcPct val="150000"/>
              </a:lnSpc>
              <a:spcBef>
                <a:spcPct val="0"/>
              </a:spcBef>
              <a:buNone/>
            </a:pPr>
            <a:r>
              <a:rPr lang="fr-FR" alt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Cette réunion d’aujourd’hui permettra de faire une restitution de cette activité et de définir les prochaines étapes de ce processus.</a:t>
            </a:r>
          </a:p>
          <a:p>
            <a:pPr>
              <a:lnSpc>
                <a:spcPct val="150000"/>
              </a:lnSpc>
              <a:spcBef>
                <a:spcPct val="0"/>
              </a:spcBef>
              <a:buFontTx/>
              <a:buNone/>
            </a:pPr>
            <a:endParaRPr lang="fr-CI" altLang="fr-FR" sz="14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9726850E-F341-EFBD-202D-DE080E8CE78A}"/>
              </a:ext>
            </a:extLst>
          </p:cNvPr>
          <p:cNvGrpSpPr>
            <a:grpSpLocks noChangeAspect="1"/>
          </p:cNvGrpSpPr>
          <p:nvPr/>
        </p:nvGrpSpPr>
        <p:grpSpPr>
          <a:xfrm>
            <a:off x="155345" y="137505"/>
            <a:ext cx="2384156" cy="515200"/>
            <a:chOff x="6531244" y="245657"/>
            <a:chExt cx="2384157" cy="515200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0C855C2C-35DA-B0DA-8627-A1D78BA040B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461" y="292857"/>
              <a:ext cx="400940" cy="468000"/>
            </a:xfrm>
            <a:prstGeom prst="rect">
              <a:avLst/>
            </a:prstGeom>
          </p:spPr>
        </p:pic>
        <p:pic>
          <p:nvPicPr>
            <p:cNvPr id="6" name="Picture 3">
              <a:extLst>
                <a:ext uri="{FF2B5EF4-FFF2-40B4-BE49-F238E27FC236}">
                  <a16:creationId xmlns:a16="http://schemas.microsoft.com/office/drawing/2014/main" id="{D3544801-0551-4738-0EB2-20DBB3CF81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91400" y="325717"/>
              <a:ext cx="547766" cy="43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" name="Image 6">
              <a:extLst>
                <a:ext uri="{FF2B5EF4-FFF2-40B4-BE49-F238E27FC236}">
                  <a16:creationId xmlns:a16="http://schemas.microsoft.com/office/drawing/2014/main" id="{4AB91A4A-B2B1-0C1B-B77D-3FC8CF5EB3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/>
            <a:srcRect l="5594" t="12700" r="5156" b="16312"/>
            <a:stretch/>
          </p:blipFill>
          <p:spPr>
            <a:xfrm>
              <a:off x="8001000" y="245657"/>
              <a:ext cx="457200" cy="432000"/>
            </a:xfrm>
            <a:prstGeom prst="rect">
              <a:avLst/>
            </a:prstGeom>
          </p:spPr>
        </p:pic>
        <p:pic>
          <p:nvPicPr>
            <p:cNvPr id="8" name="Picture 86">
              <a:extLst>
                <a:ext uri="{FF2B5EF4-FFF2-40B4-BE49-F238E27FC236}">
                  <a16:creationId xmlns:a16="http://schemas.microsoft.com/office/drawing/2014/main" id="{67E4BCE8-9ADE-EACC-2D56-ABD327EF11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6531244" y="299989"/>
              <a:ext cx="792619" cy="360000"/>
            </a:xfrm>
            <a:prstGeom prst="rect">
              <a:avLst/>
            </a:prstGeom>
          </p:spPr>
        </p:pic>
      </p:grpSp>
      <p:graphicFrame>
        <p:nvGraphicFramePr>
          <p:cNvPr id="10" name="Objet 9">
            <a:extLst>
              <a:ext uri="{FF2B5EF4-FFF2-40B4-BE49-F238E27FC236}">
                <a16:creationId xmlns:a16="http://schemas.microsoft.com/office/drawing/2014/main" id="{4E479B9C-B54A-DDB9-DEA8-2F8AAA53BDF9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419838634"/>
              </p:ext>
            </p:extLst>
          </p:nvPr>
        </p:nvGraphicFramePr>
        <p:xfrm>
          <a:off x="451488" y="4684590"/>
          <a:ext cx="914400" cy="7921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Acrobat Document" showAsIcon="1" r:id="rId11" imgW="914400" imgH="792480" progId="AcroExch.Document.7">
                  <p:embed/>
                </p:oleObj>
              </mc:Choice>
              <mc:Fallback>
                <p:oleObj name="Acrobat Document" showAsIcon="1" r:id="rId11" imgW="914400" imgH="792480" progId="AcroExch.Document.7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451488" y="4684590"/>
                        <a:ext cx="914400" cy="79216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3" name="Connecteur droit 12">
            <a:extLst>
              <a:ext uri="{FF2B5EF4-FFF2-40B4-BE49-F238E27FC236}">
                <a16:creationId xmlns:a16="http://schemas.microsoft.com/office/drawing/2014/main" id="{44D14C3B-4053-A1A6-70A2-1CD4C22FC377}"/>
              </a:ext>
            </a:extLst>
          </p:cNvPr>
          <p:cNvCxnSpPr/>
          <p:nvPr/>
        </p:nvCxnSpPr>
        <p:spPr>
          <a:xfrm>
            <a:off x="451488" y="4416724"/>
            <a:ext cx="244461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ZoneTexte 13">
            <a:extLst>
              <a:ext uri="{FF2B5EF4-FFF2-40B4-BE49-F238E27FC236}">
                <a16:creationId xmlns:a16="http://schemas.microsoft.com/office/drawing/2014/main" id="{B8F45991-C6F2-2AAC-AE78-D7ABD54536D9}"/>
              </a:ext>
            </a:extLst>
          </p:cNvPr>
          <p:cNvSpPr txBox="1"/>
          <p:nvPr/>
        </p:nvSpPr>
        <p:spPr>
          <a:xfrm>
            <a:off x="405288" y="4415029"/>
            <a:ext cx="16499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400" dirty="0">
                <a:latin typeface="Calibri Light" panose="020F0302020204030204" pitchFamily="34" charset="0"/>
                <a:cs typeface="Calibri Light" panose="020F0302020204030204" pitchFamily="34" charset="0"/>
              </a:rPr>
              <a:t>Grille de supervision</a:t>
            </a:r>
            <a:endParaRPr lang="fr-CI" sz="14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grpSp>
        <p:nvGrpSpPr>
          <p:cNvPr id="15" name="Groupe 14">
            <a:extLst>
              <a:ext uri="{FF2B5EF4-FFF2-40B4-BE49-F238E27FC236}">
                <a16:creationId xmlns:a16="http://schemas.microsoft.com/office/drawing/2014/main" id="{A5519E38-EEB9-540D-DFFE-5F93529BA434}"/>
              </a:ext>
            </a:extLst>
          </p:cNvPr>
          <p:cNvGrpSpPr>
            <a:grpSpLocks noChangeAspect="1"/>
          </p:cNvGrpSpPr>
          <p:nvPr/>
        </p:nvGrpSpPr>
        <p:grpSpPr>
          <a:xfrm>
            <a:off x="5016000" y="6462708"/>
            <a:ext cx="2160000" cy="269986"/>
            <a:chOff x="2512257" y="5829000"/>
            <a:chExt cx="4896221" cy="612000"/>
          </a:xfrm>
        </p:grpSpPr>
        <p:grpSp>
          <p:nvGrpSpPr>
            <p:cNvPr id="16" name="Groupe 1">
              <a:extLst>
                <a:ext uri="{FF2B5EF4-FFF2-40B4-BE49-F238E27FC236}">
                  <a16:creationId xmlns:a16="http://schemas.microsoft.com/office/drawing/2014/main" id="{04801AB5-D5E9-FC37-90EC-9D14D525BC3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54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7AEDB0BD-8D17-F04E-91CF-D34ED1B72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5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A1D566F2-3677-06EB-564E-D7E75A9E49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6" name="Image 6">
                <a:extLst>
                  <a:ext uri="{FF2B5EF4-FFF2-40B4-BE49-F238E27FC236}">
                    <a16:creationId xmlns:a16="http://schemas.microsoft.com/office/drawing/2014/main" id="{FF81F715-1254-C636-DCA3-5AF9CEB64C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7" name="Image 7">
                <a:extLst>
                  <a:ext uri="{FF2B5EF4-FFF2-40B4-BE49-F238E27FC236}">
                    <a16:creationId xmlns:a16="http://schemas.microsoft.com/office/drawing/2014/main" id="{DB9E6E9D-9743-6568-BC11-BB69F66C4C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8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DC8AC25D-AFE6-DA9D-85E3-6EF7D3C361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8" name="Group 2">
              <a:extLst>
                <a:ext uri="{FF2B5EF4-FFF2-40B4-BE49-F238E27FC236}">
                  <a16:creationId xmlns:a16="http://schemas.microsoft.com/office/drawing/2014/main" id="{0318922F-E62F-4271-02C2-722FD69E3EF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9" name="Group 3">
                <a:extLst>
                  <a:ext uri="{FF2B5EF4-FFF2-40B4-BE49-F238E27FC236}">
                    <a16:creationId xmlns:a16="http://schemas.microsoft.com/office/drawing/2014/main" id="{9A33C053-9D9C-267A-3DFB-6D11AEEB2F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54" name="Freeform 4">
                  <a:extLst>
                    <a:ext uri="{FF2B5EF4-FFF2-40B4-BE49-F238E27FC236}">
                      <a16:creationId xmlns:a16="http://schemas.microsoft.com/office/drawing/2014/main" id="{E343DD8C-9ACD-79AA-415B-4202EBAED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5">
                  <a:extLst>
                    <a:ext uri="{FF2B5EF4-FFF2-40B4-BE49-F238E27FC236}">
                      <a16:creationId xmlns:a16="http://schemas.microsoft.com/office/drawing/2014/main" id="{CA04B7D8-9603-68E1-E4B4-8141572619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6">
                  <a:extLst>
                    <a:ext uri="{FF2B5EF4-FFF2-40B4-BE49-F238E27FC236}">
                      <a16:creationId xmlns:a16="http://schemas.microsoft.com/office/drawing/2014/main" id="{32F02D0F-AE79-F289-BEC7-9600B3EA4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7">
                  <a:extLst>
                    <a:ext uri="{FF2B5EF4-FFF2-40B4-BE49-F238E27FC236}">
                      <a16:creationId xmlns:a16="http://schemas.microsoft.com/office/drawing/2014/main" id="{FD18AC49-57EB-8F13-1D97-23E1692438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8">
                  <a:extLst>
                    <a:ext uri="{FF2B5EF4-FFF2-40B4-BE49-F238E27FC236}">
                      <a16:creationId xmlns:a16="http://schemas.microsoft.com/office/drawing/2014/main" id="{E23B47FB-6F1B-9CD0-A64A-72B4B8064C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9">
                  <a:extLst>
                    <a:ext uri="{FF2B5EF4-FFF2-40B4-BE49-F238E27FC236}">
                      <a16:creationId xmlns:a16="http://schemas.microsoft.com/office/drawing/2014/main" id="{3007D207-31A1-F73D-3014-604C002DB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10">
                  <a:extLst>
                    <a:ext uri="{FF2B5EF4-FFF2-40B4-BE49-F238E27FC236}">
                      <a16:creationId xmlns:a16="http://schemas.microsoft.com/office/drawing/2014/main" id="{002C5182-FAB7-0E30-7B73-4A2A9C21D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11">
                  <a:extLst>
                    <a:ext uri="{FF2B5EF4-FFF2-40B4-BE49-F238E27FC236}">
                      <a16:creationId xmlns:a16="http://schemas.microsoft.com/office/drawing/2014/main" id="{2373055B-1225-162A-3D89-AAA519D09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12">
                  <a:extLst>
                    <a:ext uri="{FF2B5EF4-FFF2-40B4-BE49-F238E27FC236}">
                      <a16:creationId xmlns:a16="http://schemas.microsoft.com/office/drawing/2014/main" id="{9B404D61-B62E-BAB0-D2FB-05D2E7F23B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3" name="Freeform 13">
                  <a:extLst>
                    <a:ext uri="{FF2B5EF4-FFF2-40B4-BE49-F238E27FC236}">
                      <a16:creationId xmlns:a16="http://schemas.microsoft.com/office/drawing/2014/main" id="{E25838D8-A9DD-BBF9-9E07-2140B66850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14">
                  <a:extLst>
                    <a:ext uri="{FF2B5EF4-FFF2-40B4-BE49-F238E27FC236}">
                      <a16:creationId xmlns:a16="http://schemas.microsoft.com/office/drawing/2014/main" id="{AF22CD5A-88B5-98C5-164B-C25738157C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15">
                  <a:extLst>
                    <a:ext uri="{FF2B5EF4-FFF2-40B4-BE49-F238E27FC236}">
                      <a16:creationId xmlns:a16="http://schemas.microsoft.com/office/drawing/2014/main" id="{F3CAA348-87F7-3AAD-9846-946AA81F516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16">
                  <a:extLst>
                    <a:ext uri="{FF2B5EF4-FFF2-40B4-BE49-F238E27FC236}">
                      <a16:creationId xmlns:a16="http://schemas.microsoft.com/office/drawing/2014/main" id="{80981240-7018-95C0-8728-AFC67E487E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17">
                  <a:extLst>
                    <a:ext uri="{FF2B5EF4-FFF2-40B4-BE49-F238E27FC236}">
                      <a16:creationId xmlns:a16="http://schemas.microsoft.com/office/drawing/2014/main" id="{BDFF03D2-24E8-FF41-625A-5E04FD2BE1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18">
                  <a:extLst>
                    <a:ext uri="{FF2B5EF4-FFF2-40B4-BE49-F238E27FC236}">
                      <a16:creationId xmlns:a16="http://schemas.microsoft.com/office/drawing/2014/main" id="{0FD39D0B-C5B1-14AB-5B63-D3A82A6B0D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19">
                  <a:extLst>
                    <a:ext uri="{FF2B5EF4-FFF2-40B4-BE49-F238E27FC236}">
                      <a16:creationId xmlns:a16="http://schemas.microsoft.com/office/drawing/2014/main" id="{5BFDBB3F-2B77-C147-ACF8-28A4F70306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20">
                  <a:extLst>
                    <a:ext uri="{FF2B5EF4-FFF2-40B4-BE49-F238E27FC236}">
                      <a16:creationId xmlns:a16="http://schemas.microsoft.com/office/drawing/2014/main" id="{369E3A2F-DCFB-C119-04D0-F73CCC3C48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21">
                  <a:extLst>
                    <a:ext uri="{FF2B5EF4-FFF2-40B4-BE49-F238E27FC236}">
                      <a16:creationId xmlns:a16="http://schemas.microsoft.com/office/drawing/2014/main" id="{641D8140-7F2A-6472-D8E1-6064C88229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22">
                  <a:extLst>
                    <a:ext uri="{FF2B5EF4-FFF2-40B4-BE49-F238E27FC236}">
                      <a16:creationId xmlns:a16="http://schemas.microsoft.com/office/drawing/2014/main" id="{E652383B-C8E6-2D6B-5543-A85C4605C60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23">
                  <a:extLst>
                    <a:ext uri="{FF2B5EF4-FFF2-40B4-BE49-F238E27FC236}">
                      <a16:creationId xmlns:a16="http://schemas.microsoft.com/office/drawing/2014/main" id="{277FE2C7-2003-3361-9DF3-13CEE46F05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24">
                  <a:extLst>
                    <a:ext uri="{FF2B5EF4-FFF2-40B4-BE49-F238E27FC236}">
                      <a16:creationId xmlns:a16="http://schemas.microsoft.com/office/drawing/2014/main" id="{6447F1B1-95E5-0FBC-91E8-5719558BF8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25">
                  <a:extLst>
                    <a:ext uri="{FF2B5EF4-FFF2-40B4-BE49-F238E27FC236}">
                      <a16:creationId xmlns:a16="http://schemas.microsoft.com/office/drawing/2014/main" id="{1F3B1A09-324C-298F-B28A-648B0F4AB93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26">
                  <a:extLst>
                    <a:ext uri="{FF2B5EF4-FFF2-40B4-BE49-F238E27FC236}">
                      <a16:creationId xmlns:a16="http://schemas.microsoft.com/office/drawing/2014/main" id="{A09A4213-7FEB-66E0-0577-901C818483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27">
                  <a:extLst>
                    <a:ext uri="{FF2B5EF4-FFF2-40B4-BE49-F238E27FC236}">
                      <a16:creationId xmlns:a16="http://schemas.microsoft.com/office/drawing/2014/main" id="{E47DE807-EE41-38D8-68C8-A66ADE336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28">
                  <a:extLst>
                    <a:ext uri="{FF2B5EF4-FFF2-40B4-BE49-F238E27FC236}">
                      <a16:creationId xmlns:a16="http://schemas.microsoft.com/office/drawing/2014/main" id="{82859A19-5E6A-1E21-C2E4-0122124C1B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29">
                  <a:extLst>
                    <a:ext uri="{FF2B5EF4-FFF2-40B4-BE49-F238E27FC236}">
                      <a16:creationId xmlns:a16="http://schemas.microsoft.com/office/drawing/2014/main" id="{4E995672-D6C1-49AA-A072-A347C87B631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30">
                  <a:extLst>
                    <a:ext uri="{FF2B5EF4-FFF2-40B4-BE49-F238E27FC236}">
                      <a16:creationId xmlns:a16="http://schemas.microsoft.com/office/drawing/2014/main" id="{A3A22955-2CB4-0A42-9426-3E62F81B1A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31">
                  <a:extLst>
                    <a:ext uri="{FF2B5EF4-FFF2-40B4-BE49-F238E27FC236}">
                      <a16:creationId xmlns:a16="http://schemas.microsoft.com/office/drawing/2014/main" id="{4526E207-0B54-CB5B-0C2E-B9645078998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32">
                  <a:extLst>
                    <a:ext uri="{FF2B5EF4-FFF2-40B4-BE49-F238E27FC236}">
                      <a16:creationId xmlns:a16="http://schemas.microsoft.com/office/drawing/2014/main" id="{4F696C43-5FED-F1C8-A7A0-6902D8C397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33">
                  <a:extLst>
                    <a:ext uri="{FF2B5EF4-FFF2-40B4-BE49-F238E27FC236}">
                      <a16:creationId xmlns:a16="http://schemas.microsoft.com/office/drawing/2014/main" id="{C5BA1BAA-2819-4F41-C21C-4428347EF2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34">
                  <a:extLst>
                    <a:ext uri="{FF2B5EF4-FFF2-40B4-BE49-F238E27FC236}">
                      <a16:creationId xmlns:a16="http://schemas.microsoft.com/office/drawing/2014/main" id="{E781F831-CE06-D8F1-D179-F512AAE27E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35">
                  <a:extLst>
                    <a:ext uri="{FF2B5EF4-FFF2-40B4-BE49-F238E27FC236}">
                      <a16:creationId xmlns:a16="http://schemas.microsoft.com/office/drawing/2014/main" id="{6408B80E-DC35-81FD-91B4-2CC907361DB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36">
                  <a:extLst>
                    <a:ext uri="{FF2B5EF4-FFF2-40B4-BE49-F238E27FC236}">
                      <a16:creationId xmlns:a16="http://schemas.microsoft.com/office/drawing/2014/main" id="{296A98B8-33B9-90C2-CBB9-E65F055DAAD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37">
                  <a:extLst>
                    <a:ext uri="{FF2B5EF4-FFF2-40B4-BE49-F238E27FC236}">
                      <a16:creationId xmlns:a16="http://schemas.microsoft.com/office/drawing/2014/main" id="{A744CF8A-B3C7-923F-F493-8C030B87B39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38">
                  <a:extLst>
                    <a:ext uri="{FF2B5EF4-FFF2-40B4-BE49-F238E27FC236}">
                      <a16:creationId xmlns:a16="http://schemas.microsoft.com/office/drawing/2014/main" id="{8D6B2319-CB7B-CB41-6E7F-E22295DB45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39">
                  <a:extLst>
                    <a:ext uri="{FF2B5EF4-FFF2-40B4-BE49-F238E27FC236}">
                      <a16:creationId xmlns:a16="http://schemas.microsoft.com/office/drawing/2014/main" id="{CC379475-DB08-7879-595C-61197EC6032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40">
                  <a:extLst>
                    <a:ext uri="{FF2B5EF4-FFF2-40B4-BE49-F238E27FC236}">
                      <a16:creationId xmlns:a16="http://schemas.microsoft.com/office/drawing/2014/main" id="{A988AAE3-331C-B395-8451-A180B3260B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41">
                  <a:extLst>
                    <a:ext uri="{FF2B5EF4-FFF2-40B4-BE49-F238E27FC236}">
                      <a16:creationId xmlns:a16="http://schemas.microsoft.com/office/drawing/2014/main" id="{068D5F35-A3DD-AD51-7224-865D580D8A1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42">
                  <a:extLst>
                    <a:ext uri="{FF2B5EF4-FFF2-40B4-BE49-F238E27FC236}">
                      <a16:creationId xmlns:a16="http://schemas.microsoft.com/office/drawing/2014/main" id="{3C410D53-6F1C-8271-5216-D5E40CAE8A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43">
                  <a:extLst>
                    <a:ext uri="{FF2B5EF4-FFF2-40B4-BE49-F238E27FC236}">
                      <a16:creationId xmlns:a16="http://schemas.microsoft.com/office/drawing/2014/main" id="{5108ABD5-1C2C-12A1-59D7-792ED5FA15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44">
                  <a:extLst>
                    <a:ext uri="{FF2B5EF4-FFF2-40B4-BE49-F238E27FC236}">
                      <a16:creationId xmlns:a16="http://schemas.microsoft.com/office/drawing/2014/main" id="{6420E33E-BA58-F0EB-3247-A0A9859776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45">
                  <a:extLst>
                    <a:ext uri="{FF2B5EF4-FFF2-40B4-BE49-F238E27FC236}">
                      <a16:creationId xmlns:a16="http://schemas.microsoft.com/office/drawing/2014/main" id="{F5AF3650-2874-3DE5-3FDA-63FF8401C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46">
                  <a:extLst>
                    <a:ext uri="{FF2B5EF4-FFF2-40B4-BE49-F238E27FC236}">
                      <a16:creationId xmlns:a16="http://schemas.microsoft.com/office/drawing/2014/main" id="{928953E8-73BF-322E-DCB1-1CF4595F8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47">
                  <a:extLst>
                    <a:ext uri="{FF2B5EF4-FFF2-40B4-BE49-F238E27FC236}">
                      <a16:creationId xmlns:a16="http://schemas.microsoft.com/office/drawing/2014/main" id="{1627991A-4BD1-A889-94E8-7F320F7C8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48">
                  <a:extLst>
                    <a:ext uri="{FF2B5EF4-FFF2-40B4-BE49-F238E27FC236}">
                      <a16:creationId xmlns:a16="http://schemas.microsoft.com/office/drawing/2014/main" id="{0CA24D21-0277-FE55-64A7-4457C8D33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49">
                  <a:extLst>
                    <a:ext uri="{FF2B5EF4-FFF2-40B4-BE49-F238E27FC236}">
                      <a16:creationId xmlns:a16="http://schemas.microsoft.com/office/drawing/2014/main" id="{1BD1224A-6360-A9D6-C966-E0F2EEE17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50">
                  <a:extLst>
                    <a:ext uri="{FF2B5EF4-FFF2-40B4-BE49-F238E27FC236}">
                      <a16:creationId xmlns:a16="http://schemas.microsoft.com/office/drawing/2014/main" id="{806DB67B-66E7-B22B-D0D3-16C746EB4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51">
                  <a:extLst>
                    <a:ext uri="{FF2B5EF4-FFF2-40B4-BE49-F238E27FC236}">
                      <a16:creationId xmlns:a16="http://schemas.microsoft.com/office/drawing/2014/main" id="{5DDA5F69-D7FF-8000-1CEA-06C589F358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52">
                  <a:extLst>
                    <a:ext uri="{FF2B5EF4-FFF2-40B4-BE49-F238E27FC236}">
                      <a16:creationId xmlns:a16="http://schemas.microsoft.com/office/drawing/2014/main" id="{F8DB8E68-6744-EBB7-2210-48E79477F2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53">
                  <a:extLst>
                    <a:ext uri="{FF2B5EF4-FFF2-40B4-BE49-F238E27FC236}">
                      <a16:creationId xmlns:a16="http://schemas.microsoft.com/office/drawing/2014/main" id="{4F625842-964A-5764-21DA-15D32FB746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54">
                  <a:extLst>
                    <a:ext uri="{FF2B5EF4-FFF2-40B4-BE49-F238E27FC236}">
                      <a16:creationId xmlns:a16="http://schemas.microsoft.com/office/drawing/2014/main" id="{788B1C8F-E2CB-DAC0-61DB-FA8A02B90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55">
                  <a:extLst>
                    <a:ext uri="{FF2B5EF4-FFF2-40B4-BE49-F238E27FC236}">
                      <a16:creationId xmlns:a16="http://schemas.microsoft.com/office/drawing/2014/main" id="{36A57A06-42B3-8BE5-03DE-B93BDBFFC4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56">
                  <a:extLst>
                    <a:ext uri="{FF2B5EF4-FFF2-40B4-BE49-F238E27FC236}">
                      <a16:creationId xmlns:a16="http://schemas.microsoft.com/office/drawing/2014/main" id="{5AE4AAF9-36BC-35AD-5897-978C5E588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57">
                  <a:extLst>
                    <a:ext uri="{FF2B5EF4-FFF2-40B4-BE49-F238E27FC236}">
                      <a16:creationId xmlns:a16="http://schemas.microsoft.com/office/drawing/2014/main" id="{7782D30C-C5E5-6B5C-28CF-180A4573D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58">
                  <a:extLst>
                    <a:ext uri="{FF2B5EF4-FFF2-40B4-BE49-F238E27FC236}">
                      <a16:creationId xmlns:a16="http://schemas.microsoft.com/office/drawing/2014/main" id="{7205F8BD-F9CB-A1EE-EFE8-2B530B8BD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59">
                  <a:extLst>
                    <a:ext uri="{FF2B5EF4-FFF2-40B4-BE49-F238E27FC236}">
                      <a16:creationId xmlns:a16="http://schemas.microsoft.com/office/drawing/2014/main" id="{826F21DA-8201-BB4A-FB56-2182EC5416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60">
                  <a:extLst>
                    <a:ext uri="{FF2B5EF4-FFF2-40B4-BE49-F238E27FC236}">
                      <a16:creationId xmlns:a16="http://schemas.microsoft.com/office/drawing/2014/main" id="{19403270-1F72-FC1A-0756-1DCEB711B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61">
                  <a:extLst>
                    <a:ext uri="{FF2B5EF4-FFF2-40B4-BE49-F238E27FC236}">
                      <a16:creationId xmlns:a16="http://schemas.microsoft.com/office/drawing/2014/main" id="{AD30FB4D-2955-9536-5A9E-144D139C0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62">
                  <a:extLst>
                    <a:ext uri="{FF2B5EF4-FFF2-40B4-BE49-F238E27FC236}">
                      <a16:creationId xmlns:a16="http://schemas.microsoft.com/office/drawing/2014/main" id="{56D7FD42-8EB5-EC28-DB8A-3AF66A252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63">
                  <a:extLst>
                    <a:ext uri="{FF2B5EF4-FFF2-40B4-BE49-F238E27FC236}">
                      <a16:creationId xmlns:a16="http://schemas.microsoft.com/office/drawing/2014/main" id="{94B6BB0A-D282-93BD-C59F-6162FF3EE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64">
                  <a:extLst>
                    <a:ext uri="{FF2B5EF4-FFF2-40B4-BE49-F238E27FC236}">
                      <a16:creationId xmlns:a16="http://schemas.microsoft.com/office/drawing/2014/main" id="{8D1D8094-522F-11AD-6812-13B07DF399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65">
                  <a:extLst>
                    <a:ext uri="{FF2B5EF4-FFF2-40B4-BE49-F238E27FC236}">
                      <a16:creationId xmlns:a16="http://schemas.microsoft.com/office/drawing/2014/main" id="{0AD5C1A0-F752-1B05-2164-3E66BCBFF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66">
                  <a:extLst>
                    <a:ext uri="{FF2B5EF4-FFF2-40B4-BE49-F238E27FC236}">
                      <a16:creationId xmlns:a16="http://schemas.microsoft.com/office/drawing/2014/main" id="{D248CC9C-5F6A-B0C7-33F4-0E60D441EB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67">
                  <a:extLst>
                    <a:ext uri="{FF2B5EF4-FFF2-40B4-BE49-F238E27FC236}">
                      <a16:creationId xmlns:a16="http://schemas.microsoft.com/office/drawing/2014/main" id="{F1436FCA-4E70-B0BE-1967-B85DBE62E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68">
                  <a:extLst>
                    <a:ext uri="{FF2B5EF4-FFF2-40B4-BE49-F238E27FC236}">
                      <a16:creationId xmlns:a16="http://schemas.microsoft.com/office/drawing/2014/main" id="{F9531676-7375-F6AC-B8FA-6B1290B8D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69">
                  <a:extLst>
                    <a:ext uri="{FF2B5EF4-FFF2-40B4-BE49-F238E27FC236}">
                      <a16:creationId xmlns:a16="http://schemas.microsoft.com/office/drawing/2014/main" id="{E73E9EFD-3C6E-35BD-A650-B24BA400B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70">
                  <a:extLst>
                    <a:ext uri="{FF2B5EF4-FFF2-40B4-BE49-F238E27FC236}">
                      <a16:creationId xmlns:a16="http://schemas.microsoft.com/office/drawing/2014/main" id="{08FA03FD-CACC-6D89-85D1-5E1CD3F20E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71">
                  <a:extLst>
                    <a:ext uri="{FF2B5EF4-FFF2-40B4-BE49-F238E27FC236}">
                      <a16:creationId xmlns:a16="http://schemas.microsoft.com/office/drawing/2014/main" id="{A0B110DC-E329-38F9-015B-AAE301766D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72">
                  <a:extLst>
                    <a:ext uri="{FF2B5EF4-FFF2-40B4-BE49-F238E27FC236}">
                      <a16:creationId xmlns:a16="http://schemas.microsoft.com/office/drawing/2014/main" id="{93F239B7-8428-981D-6A23-BE521A405F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73">
                  <a:extLst>
                    <a:ext uri="{FF2B5EF4-FFF2-40B4-BE49-F238E27FC236}">
                      <a16:creationId xmlns:a16="http://schemas.microsoft.com/office/drawing/2014/main" id="{B4F9F1C1-53E2-A1D0-1B17-704962AE6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74">
                  <a:extLst>
                    <a:ext uri="{FF2B5EF4-FFF2-40B4-BE49-F238E27FC236}">
                      <a16:creationId xmlns:a16="http://schemas.microsoft.com/office/drawing/2014/main" id="{431AC52E-CCB6-823A-FE4B-10CC4BCAD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75">
                  <a:extLst>
                    <a:ext uri="{FF2B5EF4-FFF2-40B4-BE49-F238E27FC236}">
                      <a16:creationId xmlns:a16="http://schemas.microsoft.com/office/drawing/2014/main" id="{4267BD9B-2595-64DD-524B-6A871ED5A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Freeform 76">
                  <a:extLst>
                    <a:ext uri="{FF2B5EF4-FFF2-40B4-BE49-F238E27FC236}">
                      <a16:creationId xmlns:a16="http://schemas.microsoft.com/office/drawing/2014/main" id="{DF6DE9A1-E7DE-B373-F083-5B858DF956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77">
                  <a:extLst>
                    <a:ext uri="{FF2B5EF4-FFF2-40B4-BE49-F238E27FC236}">
                      <a16:creationId xmlns:a16="http://schemas.microsoft.com/office/drawing/2014/main" id="{54F6A603-F314-AA63-14F7-73952C034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Freeform 78">
                  <a:extLst>
                    <a:ext uri="{FF2B5EF4-FFF2-40B4-BE49-F238E27FC236}">
                      <a16:creationId xmlns:a16="http://schemas.microsoft.com/office/drawing/2014/main" id="{124D5EC4-C524-A4CB-E890-A70096130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Freeform 79">
                  <a:extLst>
                    <a:ext uri="{FF2B5EF4-FFF2-40B4-BE49-F238E27FC236}">
                      <a16:creationId xmlns:a16="http://schemas.microsoft.com/office/drawing/2014/main" id="{C3877A3C-0C8B-F0DD-8C10-F6F870EB5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Rectangle 80">
                  <a:extLst>
                    <a:ext uri="{FF2B5EF4-FFF2-40B4-BE49-F238E27FC236}">
                      <a16:creationId xmlns:a16="http://schemas.microsoft.com/office/drawing/2014/main" id="{00C57ADF-2D4F-2088-FD1F-BF6AE54DC3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Freeform 81">
                  <a:extLst>
                    <a:ext uri="{FF2B5EF4-FFF2-40B4-BE49-F238E27FC236}">
                      <a16:creationId xmlns:a16="http://schemas.microsoft.com/office/drawing/2014/main" id="{4E21B81D-1F3B-4461-7EDC-3667B394A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82">
                  <a:extLst>
                    <a:ext uri="{FF2B5EF4-FFF2-40B4-BE49-F238E27FC236}">
                      <a16:creationId xmlns:a16="http://schemas.microsoft.com/office/drawing/2014/main" id="{CD12BC31-D939-7890-FE7B-47CA9DE62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Rectangle 83">
                  <a:extLst>
                    <a:ext uri="{FF2B5EF4-FFF2-40B4-BE49-F238E27FC236}">
                      <a16:creationId xmlns:a16="http://schemas.microsoft.com/office/drawing/2014/main" id="{703DE52C-CED3-5AF0-9718-07D2F88088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84">
                  <a:extLst>
                    <a:ext uri="{FF2B5EF4-FFF2-40B4-BE49-F238E27FC236}">
                      <a16:creationId xmlns:a16="http://schemas.microsoft.com/office/drawing/2014/main" id="{9AE5E88B-0872-234E-363B-736FC2A47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85">
                  <a:extLst>
                    <a:ext uri="{FF2B5EF4-FFF2-40B4-BE49-F238E27FC236}">
                      <a16:creationId xmlns:a16="http://schemas.microsoft.com/office/drawing/2014/main" id="{A1161698-3FBD-F91B-D6D8-CBF565952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Freeform 86">
                  <a:extLst>
                    <a:ext uri="{FF2B5EF4-FFF2-40B4-BE49-F238E27FC236}">
                      <a16:creationId xmlns:a16="http://schemas.microsoft.com/office/drawing/2014/main" id="{B5231EB7-71F6-E874-37CC-16855A8BD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Freeform 87">
                  <a:extLst>
                    <a:ext uri="{FF2B5EF4-FFF2-40B4-BE49-F238E27FC236}">
                      <a16:creationId xmlns:a16="http://schemas.microsoft.com/office/drawing/2014/main" id="{2CF449E7-857B-4350-E0D5-FD56D8E40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Freeform 88">
                  <a:extLst>
                    <a:ext uri="{FF2B5EF4-FFF2-40B4-BE49-F238E27FC236}">
                      <a16:creationId xmlns:a16="http://schemas.microsoft.com/office/drawing/2014/main" id="{E340A3CB-2169-30C1-7E83-B602971707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Freeform 89">
                  <a:extLst>
                    <a:ext uri="{FF2B5EF4-FFF2-40B4-BE49-F238E27FC236}">
                      <a16:creationId xmlns:a16="http://schemas.microsoft.com/office/drawing/2014/main" id="{1F3D5061-E0D3-E2EB-4FB5-B77173FCC9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Rectangle 90">
                  <a:extLst>
                    <a:ext uri="{FF2B5EF4-FFF2-40B4-BE49-F238E27FC236}">
                      <a16:creationId xmlns:a16="http://schemas.microsoft.com/office/drawing/2014/main" id="{A0F8F41D-E66B-CC19-0DC2-E19B5D92A8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Rectangle 91">
                  <a:extLst>
                    <a:ext uri="{FF2B5EF4-FFF2-40B4-BE49-F238E27FC236}">
                      <a16:creationId xmlns:a16="http://schemas.microsoft.com/office/drawing/2014/main" id="{9830C288-F82A-EB60-E256-387BD8BC88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Rectangle 92">
                  <a:extLst>
                    <a:ext uri="{FF2B5EF4-FFF2-40B4-BE49-F238E27FC236}">
                      <a16:creationId xmlns:a16="http://schemas.microsoft.com/office/drawing/2014/main" id="{93622127-6027-AD95-32B1-5F0925182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93">
                  <a:extLst>
                    <a:ext uri="{FF2B5EF4-FFF2-40B4-BE49-F238E27FC236}">
                      <a16:creationId xmlns:a16="http://schemas.microsoft.com/office/drawing/2014/main" id="{849A78CB-2553-A13F-FE16-92C7A207CE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94">
                  <a:extLst>
                    <a:ext uri="{FF2B5EF4-FFF2-40B4-BE49-F238E27FC236}">
                      <a16:creationId xmlns:a16="http://schemas.microsoft.com/office/drawing/2014/main" id="{ECDAEB5F-EDD0-AB78-EFDB-E524A2D81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95">
                  <a:extLst>
                    <a:ext uri="{FF2B5EF4-FFF2-40B4-BE49-F238E27FC236}">
                      <a16:creationId xmlns:a16="http://schemas.microsoft.com/office/drawing/2014/main" id="{B8FCD74B-7AC5-73B4-197B-0F08231610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96">
                  <a:extLst>
                    <a:ext uri="{FF2B5EF4-FFF2-40B4-BE49-F238E27FC236}">
                      <a16:creationId xmlns:a16="http://schemas.microsoft.com/office/drawing/2014/main" id="{EF99D5A0-5633-9447-732E-D761C8FBB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97">
                  <a:extLst>
                    <a:ext uri="{FF2B5EF4-FFF2-40B4-BE49-F238E27FC236}">
                      <a16:creationId xmlns:a16="http://schemas.microsoft.com/office/drawing/2014/main" id="{ECCAB437-0A12-A7CB-C532-F4FB2ABF1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98">
                  <a:extLst>
                    <a:ext uri="{FF2B5EF4-FFF2-40B4-BE49-F238E27FC236}">
                      <a16:creationId xmlns:a16="http://schemas.microsoft.com/office/drawing/2014/main" id="{51A2117E-2D05-34D4-62F9-CB6AA8FCD5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Freeform 99">
                  <a:extLst>
                    <a:ext uri="{FF2B5EF4-FFF2-40B4-BE49-F238E27FC236}">
                      <a16:creationId xmlns:a16="http://schemas.microsoft.com/office/drawing/2014/main" id="{D311E1B4-7582-C6AA-5219-86BF5CEA57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Freeform 100">
                  <a:extLst>
                    <a:ext uri="{FF2B5EF4-FFF2-40B4-BE49-F238E27FC236}">
                      <a16:creationId xmlns:a16="http://schemas.microsoft.com/office/drawing/2014/main" id="{40C00B0C-A19B-BDF5-B04A-4DF4939885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Freeform 101">
                  <a:extLst>
                    <a:ext uri="{FF2B5EF4-FFF2-40B4-BE49-F238E27FC236}">
                      <a16:creationId xmlns:a16="http://schemas.microsoft.com/office/drawing/2014/main" id="{02682CD8-D4BB-4A12-8652-2A0701C252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102">
                  <a:extLst>
                    <a:ext uri="{FF2B5EF4-FFF2-40B4-BE49-F238E27FC236}">
                      <a16:creationId xmlns:a16="http://schemas.microsoft.com/office/drawing/2014/main" id="{E13B9358-E23E-A8D6-4D16-52E0C4592A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103">
                  <a:extLst>
                    <a:ext uri="{FF2B5EF4-FFF2-40B4-BE49-F238E27FC236}">
                      <a16:creationId xmlns:a16="http://schemas.microsoft.com/office/drawing/2014/main" id="{254AB421-5807-053C-2A86-B6E7E329A5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104">
                  <a:extLst>
                    <a:ext uri="{FF2B5EF4-FFF2-40B4-BE49-F238E27FC236}">
                      <a16:creationId xmlns:a16="http://schemas.microsoft.com/office/drawing/2014/main" id="{0332FACC-1630-49E7-0302-425AEF1907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105">
                  <a:extLst>
                    <a:ext uri="{FF2B5EF4-FFF2-40B4-BE49-F238E27FC236}">
                      <a16:creationId xmlns:a16="http://schemas.microsoft.com/office/drawing/2014/main" id="{9F13F7BD-9ADB-5324-B9F1-F6B7356FF0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106">
                  <a:extLst>
                    <a:ext uri="{FF2B5EF4-FFF2-40B4-BE49-F238E27FC236}">
                      <a16:creationId xmlns:a16="http://schemas.microsoft.com/office/drawing/2014/main" id="{2BB7BFDC-1C66-7C53-7744-08BC82600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107">
                  <a:extLst>
                    <a:ext uri="{FF2B5EF4-FFF2-40B4-BE49-F238E27FC236}">
                      <a16:creationId xmlns:a16="http://schemas.microsoft.com/office/drawing/2014/main" id="{6FB04E53-592A-5F5F-D97D-7DA3180AA3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108">
                  <a:extLst>
                    <a:ext uri="{FF2B5EF4-FFF2-40B4-BE49-F238E27FC236}">
                      <a16:creationId xmlns:a16="http://schemas.microsoft.com/office/drawing/2014/main" id="{74B0B61A-BE24-A1BA-3965-A5F879049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09">
                  <a:extLst>
                    <a:ext uri="{FF2B5EF4-FFF2-40B4-BE49-F238E27FC236}">
                      <a16:creationId xmlns:a16="http://schemas.microsoft.com/office/drawing/2014/main" id="{9E6015CE-E9FC-D901-B942-B73BC32DC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10">
                  <a:extLst>
                    <a:ext uri="{FF2B5EF4-FFF2-40B4-BE49-F238E27FC236}">
                      <a16:creationId xmlns:a16="http://schemas.microsoft.com/office/drawing/2014/main" id="{7DA52364-08A5-EE8D-1B7F-B8E9A1C9F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11">
                  <a:extLst>
                    <a:ext uri="{FF2B5EF4-FFF2-40B4-BE49-F238E27FC236}">
                      <a16:creationId xmlns:a16="http://schemas.microsoft.com/office/drawing/2014/main" id="{1268F26F-B39D-A0F6-812A-434198959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12">
                  <a:extLst>
                    <a:ext uri="{FF2B5EF4-FFF2-40B4-BE49-F238E27FC236}">
                      <a16:creationId xmlns:a16="http://schemas.microsoft.com/office/drawing/2014/main" id="{C2F8E11C-8298-D0DC-21BD-2C03E53A4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13">
                  <a:extLst>
                    <a:ext uri="{FF2B5EF4-FFF2-40B4-BE49-F238E27FC236}">
                      <a16:creationId xmlns:a16="http://schemas.microsoft.com/office/drawing/2014/main" id="{3BCB87CA-85AE-5EBE-31F8-84B4E21EFD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14">
                  <a:extLst>
                    <a:ext uri="{FF2B5EF4-FFF2-40B4-BE49-F238E27FC236}">
                      <a16:creationId xmlns:a16="http://schemas.microsoft.com/office/drawing/2014/main" id="{8224DC2E-7419-6487-2A98-32BC81770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15">
                  <a:extLst>
                    <a:ext uri="{FF2B5EF4-FFF2-40B4-BE49-F238E27FC236}">
                      <a16:creationId xmlns:a16="http://schemas.microsoft.com/office/drawing/2014/main" id="{1DD97D4E-1247-A0D0-8750-3E061A3B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16">
                  <a:extLst>
                    <a:ext uri="{FF2B5EF4-FFF2-40B4-BE49-F238E27FC236}">
                      <a16:creationId xmlns:a16="http://schemas.microsoft.com/office/drawing/2014/main" id="{681742D4-ED31-541C-D2C8-1860B306A5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Freeform 117">
                  <a:extLst>
                    <a:ext uri="{FF2B5EF4-FFF2-40B4-BE49-F238E27FC236}">
                      <a16:creationId xmlns:a16="http://schemas.microsoft.com/office/drawing/2014/main" id="{829BA196-CE2D-BC0E-870F-C79C2399BA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Freeform 118">
                  <a:extLst>
                    <a:ext uri="{FF2B5EF4-FFF2-40B4-BE49-F238E27FC236}">
                      <a16:creationId xmlns:a16="http://schemas.microsoft.com/office/drawing/2014/main" id="{05C61483-B17A-BAA2-F212-356A7E9F9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Freeform 119">
                  <a:extLst>
                    <a:ext uri="{FF2B5EF4-FFF2-40B4-BE49-F238E27FC236}">
                      <a16:creationId xmlns:a16="http://schemas.microsoft.com/office/drawing/2014/main" id="{A6C95F7E-1D02-4082-0B03-447E5A192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Freeform 120">
                  <a:extLst>
                    <a:ext uri="{FF2B5EF4-FFF2-40B4-BE49-F238E27FC236}">
                      <a16:creationId xmlns:a16="http://schemas.microsoft.com/office/drawing/2014/main" id="{6745F65F-E485-E5AA-87E0-03AD0F5F8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Rectangle 121">
                  <a:extLst>
                    <a:ext uri="{FF2B5EF4-FFF2-40B4-BE49-F238E27FC236}">
                      <a16:creationId xmlns:a16="http://schemas.microsoft.com/office/drawing/2014/main" id="{CE5854C7-EF44-4087-7CDF-6ABF63134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Rectangle 122">
                  <a:extLst>
                    <a:ext uri="{FF2B5EF4-FFF2-40B4-BE49-F238E27FC236}">
                      <a16:creationId xmlns:a16="http://schemas.microsoft.com/office/drawing/2014/main" id="{18BFA3CD-D31B-5158-7F46-49A5CED2D4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23">
                  <a:extLst>
                    <a:ext uri="{FF2B5EF4-FFF2-40B4-BE49-F238E27FC236}">
                      <a16:creationId xmlns:a16="http://schemas.microsoft.com/office/drawing/2014/main" id="{F098B27A-C244-91BE-C47F-8BBD81172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24">
                  <a:extLst>
                    <a:ext uri="{FF2B5EF4-FFF2-40B4-BE49-F238E27FC236}">
                      <a16:creationId xmlns:a16="http://schemas.microsoft.com/office/drawing/2014/main" id="{44F91448-9330-F2B2-9EE1-89F02F721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25">
                  <a:extLst>
                    <a:ext uri="{FF2B5EF4-FFF2-40B4-BE49-F238E27FC236}">
                      <a16:creationId xmlns:a16="http://schemas.microsoft.com/office/drawing/2014/main" id="{8C3B4013-8771-2000-4DE2-A6B4437A3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26">
                  <a:extLst>
                    <a:ext uri="{FF2B5EF4-FFF2-40B4-BE49-F238E27FC236}">
                      <a16:creationId xmlns:a16="http://schemas.microsoft.com/office/drawing/2014/main" id="{A5828B11-38E3-2586-5B72-CD925E9A4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27">
                  <a:extLst>
                    <a:ext uri="{FF2B5EF4-FFF2-40B4-BE49-F238E27FC236}">
                      <a16:creationId xmlns:a16="http://schemas.microsoft.com/office/drawing/2014/main" id="{C07518B6-1FEF-07A7-031F-5FF927CBE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28">
                  <a:extLst>
                    <a:ext uri="{FF2B5EF4-FFF2-40B4-BE49-F238E27FC236}">
                      <a16:creationId xmlns:a16="http://schemas.microsoft.com/office/drawing/2014/main" id="{AE822545-E979-A384-1BA0-038C82A4A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29">
                  <a:extLst>
                    <a:ext uri="{FF2B5EF4-FFF2-40B4-BE49-F238E27FC236}">
                      <a16:creationId xmlns:a16="http://schemas.microsoft.com/office/drawing/2014/main" id="{6F5BE841-248A-AFB4-FE08-828F716D2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Freeform 130">
                  <a:extLst>
                    <a:ext uri="{FF2B5EF4-FFF2-40B4-BE49-F238E27FC236}">
                      <a16:creationId xmlns:a16="http://schemas.microsoft.com/office/drawing/2014/main" id="{ABDD2B09-B4C8-4A0F-6367-1A856B051C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Freeform 131">
                  <a:extLst>
                    <a:ext uri="{FF2B5EF4-FFF2-40B4-BE49-F238E27FC236}">
                      <a16:creationId xmlns:a16="http://schemas.microsoft.com/office/drawing/2014/main" id="{4640D63A-E188-AD6D-2104-C3B43B4AD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32">
                  <a:extLst>
                    <a:ext uri="{FF2B5EF4-FFF2-40B4-BE49-F238E27FC236}">
                      <a16:creationId xmlns:a16="http://schemas.microsoft.com/office/drawing/2014/main" id="{2EFF7590-B39D-0E22-D801-7EA5F5931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33">
                  <a:extLst>
                    <a:ext uri="{FF2B5EF4-FFF2-40B4-BE49-F238E27FC236}">
                      <a16:creationId xmlns:a16="http://schemas.microsoft.com/office/drawing/2014/main" id="{5A7276C2-A450-8E1D-E6DD-E7A0F63E0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34">
                  <a:extLst>
                    <a:ext uri="{FF2B5EF4-FFF2-40B4-BE49-F238E27FC236}">
                      <a16:creationId xmlns:a16="http://schemas.microsoft.com/office/drawing/2014/main" id="{63C42A85-7005-9EEE-1237-414BBD291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35">
                  <a:extLst>
                    <a:ext uri="{FF2B5EF4-FFF2-40B4-BE49-F238E27FC236}">
                      <a16:creationId xmlns:a16="http://schemas.microsoft.com/office/drawing/2014/main" id="{C9C7F2E8-CE3F-BE38-AFE9-921413403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36">
                  <a:extLst>
                    <a:ext uri="{FF2B5EF4-FFF2-40B4-BE49-F238E27FC236}">
                      <a16:creationId xmlns:a16="http://schemas.microsoft.com/office/drawing/2014/main" id="{35D89315-90C2-ED55-7ECC-CC320B3AA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37">
                  <a:extLst>
                    <a:ext uri="{FF2B5EF4-FFF2-40B4-BE49-F238E27FC236}">
                      <a16:creationId xmlns:a16="http://schemas.microsoft.com/office/drawing/2014/main" id="{0F0D7B66-5D49-BDC5-7B73-47D67A343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38">
                  <a:extLst>
                    <a:ext uri="{FF2B5EF4-FFF2-40B4-BE49-F238E27FC236}">
                      <a16:creationId xmlns:a16="http://schemas.microsoft.com/office/drawing/2014/main" id="{DB268D18-FBF2-A0A5-4EA6-0C59BB7862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39">
                  <a:extLst>
                    <a:ext uri="{FF2B5EF4-FFF2-40B4-BE49-F238E27FC236}">
                      <a16:creationId xmlns:a16="http://schemas.microsoft.com/office/drawing/2014/main" id="{2843827C-2FDE-6626-807E-D7D67C293D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40">
                  <a:extLst>
                    <a:ext uri="{FF2B5EF4-FFF2-40B4-BE49-F238E27FC236}">
                      <a16:creationId xmlns:a16="http://schemas.microsoft.com/office/drawing/2014/main" id="{BB22D933-03FA-ABAA-0FCD-AE0A74050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41">
                  <a:extLst>
                    <a:ext uri="{FF2B5EF4-FFF2-40B4-BE49-F238E27FC236}">
                      <a16:creationId xmlns:a16="http://schemas.microsoft.com/office/drawing/2014/main" id="{C55A83DA-3E3D-75CC-8C53-344A195B2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42">
                  <a:extLst>
                    <a:ext uri="{FF2B5EF4-FFF2-40B4-BE49-F238E27FC236}">
                      <a16:creationId xmlns:a16="http://schemas.microsoft.com/office/drawing/2014/main" id="{D03AA22A-38DB-BC59-56D1-683290ECB9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43">
                  <a:extLst>
                    <a:ext uri="{FF2B5EF4-FFF2-40B4-BE49-F238E27FC236}">
                      <a16:creationId xmlns:a16="http://schemas.microsoft.com/office/drawing/2014/main" id="{0485D650-AF1E-36C0-83E4-F23B612E2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44">
                  <a:extLst>
                    <a:ext uri="{FF2B5EF4-FFF2-40B4-BE49-F238E27FC236}">
                      <a16:creationId xmlns:a16="http://schemas.microsoft.com/office/drawing/2014/main" id="{612674BD-502B-B530-E13E-0963BBB96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45">
                  <a:extLst>
                    <a:ext uri="{FF2B5EF4-FFF2-40B4-BE49-F238E27FC236}">
                      <a16:creationId xmlns:a16="http://schemas.microsoft.com/office/drawing/2014/main" id="{73AA85C7-0FC7-A2AE-A728-2116E4B88F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46">
                  <a:extLst>
                    <a:ext uri="{FF2B5EF4-FFF2-40B4-BE49-F238E27FC236}">
                      <a16:creationId xmlns:a16="http://schemas.microsoft.com/office/drawing/2014/main" id="{F21FD518-7524-514B-35EA-7906FE51B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47">
                  <a:extLst>
                    <a:ext uri="{FF2B5EF4-FFF2-40B4-BE49-F238E27FC236}">
                      <a16:creationId xmlns:a16="http://schemas.microsoft.com/office/drawing/2014/main" id="{AF90EFA0-3BD9-6525-00FD-394257891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Freeform 148">
                  <a:extLst>
                    <a:ext uri="{FF2B5EF4-FFF2-40B4-BE49-F238E27FC236}">
                      <a16:creationId xmlns:a16="http://schemas.microsoft.com/office/drawing/2014/main" id="{3D68821D-0A15-D9D3-4896-27722F425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49">
                  <a:extLst>
                    <a:ext uri="{FF2B5EF4-FFF2-40B4-BE49-F238E27FC236}">
                      <a16:creationId xmlns:a16="http://schemas.microsoft.com/office/drawing/2014/main" id="{C014E8D4-F281-06FB-2F51-8703FC5E7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Freeform 150">
                  <a:extLst>
                    <a:ext uri="{FF2B5EF4-FFF2-40B4-BE49-F238E27FC236}">
                      <a16:creationId xmlns:a16="http://schemas.microsoft.com/office/drawing/2014/main" id="{C03E61B3-F80C-32BA-199E-C0DC16CF0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51">
                  <a:extLst>
                    <a:ext uri="{FF2B5EF4-FFF2-40B4-BE49-F238E27FC236}">
                      <a16:creationId xmlns:a16="http://schemas.microsoft.com/office/drawing/2014/main" id="{27057D58-6378-122E-4C09-780FA5BB61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Rectangle 152">
                  <a:extLst>
                    <a:ext uri="{FF2B5EF4-FFF2-40B4-BE49-F238E27FC236}">
                      <a16:creationId xmlns:a16="http://schemas.microsoft.com/office/drawing/2014/main" id="{E8671885-D560-5710-503B-87A34A6C0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Freeform 153">
                  <a:extLst>
                    <a:ext uri="{FF2B5EF4-FFF2-40B4-BE49-F238E27FC236}">
                      <a16:creationId xmlns:a16="http://schemas.microsoft.com/office/drawing/2014/main" id="{272CD88B-952B-EE30-DAF4-DD20FB18B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Freeform 154">
                  <a:extLst>
                    <a:ext uri="{FF2B5EF4-FFF2-40B4-BE49-F238E27FC236}">
                      <a16:creationId xmlns:a16="http://schemas.microsoft.com/office/drawing/2014/main" id="{0F9C1722-77C4-8897-BD70-86C04EF50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Freeform 155">
                  <a:extLst>
                    <a:ext uri="{FF2B5EF4-FFF2-40B4-BE49-F238E27FC236}">
                      <a16:creationId xmlns:a16="http://schemas.microsoft.com/office/drawing/2014/main" id="{7D6284A5-0073-7D16-FF18-64D4E4D87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Rectangle 156">
                  <a:extLst>
                    <a:ext uri="{FF2B5EF4-FFF2-40B4-BE49-F238E27FC236}">
                      <a16:creationId xmlns:a16="http://schemas.microsoft.com/office/drawing/2014/main" id="{81318D7F-353A-8D6B-EB70-1CE399E58C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Rectangle 157">
                  <a:extLst>
                    <a:ext uri="{FF2B5EF4-FFF2-40B4-BE49-F238E27FC236}">
                      <a16:creationId xmlns:a16="http://schemas.microsoft.com/office/drawing/2014/main" id="{7FA4CA39-BA56-369F-FD10-D957E99181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58">
                  <a:extLst>
                    <a:ext uri="{FF2B5EF4-FFF2-40B4-BE49-F238E27FC236}">
                      <a16:creationId xmlns:a16="http://schemas.microsoft.com/office/drawing/2014/main" id="{8B9CEEA2-4562-1CCF-10AD-D06D6097C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Freeform 159">
                  <a:extLst>
                    <a:ext uri="{FF2B5EF4-FFF2-40B4-BE49-F238E27FC236}">
                      <a16:creationId xmlns:a16="http://schemas.microsoft.com/office/drawing/2014/main" id="{94DC85C9-06CC-C16F-2416-83D8A2C4C6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Freeform 160">
                  <a:extLst>
                    <a:ext uri="{FF2B5EF4-FFF2-40B4-BE49-F238E27FC236}">
                      <a16:creationId xmlns:a16="http://schemas.microsoft.com/office/drawing/2014/main" id="{8A5B87B0-2668-B602-4C85-AA4020E20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Rectangle 161">
                  <a:extLst>
                    <a:ext uri="{FF2B5EF4-FFF2-40B4-BE49-F238E27FC236}">
                      <a16:creationId xmlns:a16="http://schemas.microsoft.com/office/drawing/2014/main" id="{49158374-1959-5842-83E8-EAAC6D3C62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Freeform 162">
                  <a:extLst>
                    <a:ext uri="{FF2B5EF4-FFF2-40B4-BE49-F238E27FC236}">
                      <a16:creationId xmlns:a16="http://schemas.microsoft.com/office/drawing/2014/main" id="{61CB2621-D04E-D1EF-E5BC-41038CEC3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Freeform 163">
                  <a:extLst>
                    <a:ext uri="{FF2B5EF4-FFF2-40B4-BE49-F238E27FC236}">
                      <a16:creationId xmlns:a16="http://schemas.microsoft.com/office/drawing/2014/main" id="{0198A089-5EEC-CA03-7115-A2E816DC8D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Rectangle 164">
                  <a:extLst>
                    <a:ext uri="{FF2B5EF4-FFF2-40B4-BE49-F238E27FC236}">
                      <a16:creationId xmlns:a16="http://schemas.microsoft.com/office/drawing/2014/main" id="{C3CE4C41-B9F1-33B6-BCBD-BA7B6EC34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Rectangle 165">
                  <a:extLst>
                    <a:ext uri="{FF2B5EF4-FFF2-40B4-BE49-F238E27FC236}">
                      <a16:creationId xmlns:a16="http://schemas.microsoft.com/office/drawing/2014/main" id="{CA63F59C-F402-FF33-9057-CCFF610B3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Freeform 166">
                  <a:extLst>
                    <a:ext uri="{FF2B5EF4-FFF2-40B4-BE49-F238E27FC236}">
                      <a16:creationId xmlns:a16="http://schemas.microsoft.com/office/drawing/2014/main" id="{05235908-DC0E-0A57-A81F-65DAACD59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67">
                  <a:extLst>
                    <a:ext uri="{FF2B5EF4-FFF2-40B4-BE49-F238E27FC236}">
                      <a16:creationId xmlns:a16="http://schemas.microsoft.com/office/drawing/2014/main" id="{AFE9310C-A0F7-A1E5-7202-2F08763BE7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68">
                  <a:extLst>
                    <a:ext uri="{FF2B5EF4-FFF2-40B4-BE49-F238E27FC236}">
                      <a16:creationId xmlns:a16="http://schemas.microsoft.com/office/drawing/2014/main" id="{06EDBB3F-9689-224D-B8BB-724270CEB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69">
                  <a:extLst>
                    <a:ext uri="{FF2B5EF4-FFF2-40B4-BE49-F238E27FC236}">
                      <a16:creationId xmlns:a16="http://schemas.microsoft.com/office/drawing/2014/main" id="{F5C209B0-016B-BF62-47B2-04B7E5C37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Freeform 170">
                  <a:extLst>
                    <a:ext uri="{FF2B5EF4-FFF2-40B4-BE49-F238E27FC236}">
                      <a16:creationId xmlns:a16="http://schemas.microsoft.com/office/drawing/2014/main" id="{8C3EDFA3-EB1A-8977-940E-9CDF125C6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71">
                  <a:extLst>
                    <a:ext uri="{FF2B5EF4-FFF2-40B4-BE49-F238E27FC236}">
                      <a16:creationId xmlns:a16="http://schemas.microsoft.com/office/drawing/2014/main" id="{5468102B-C4E9-DDBD-CCC4-19D1A1901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72">
                  <a:extLst>
                    <a:ext uri="{FF2B5EF4-FFF2-40B4-BE49-F238E27FC236}">
                      <a16:creationId xmlns:a16="http://schemas.microsoft.com/office/drawing/2014/main" id="{BE79BB51-57A7-0A02-72A7-885AA2FFF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Freeform 173">
                  <a:extLst>
                    <a:ext uri="{FF2B5EF4-FFF2-40B4-BE49-F238E27FC236}">
                      <a16:creationId xmlns:a16="http://schemas.microsoft.com/office/drawing/2014/main" id="{B5128E6C-E83F-9910-C993-FD21233F4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Freeform 174">
                  <a:extLst>
                    <a:ext uri="{FF2B5EF4-FFF2-40B4-BE49-F238E27FC236}">
                      <a16:creationId xmlns:a16="http://schemas.microsoft.com/office/drawing/2014/main" id="{F08FD2DF-B95F-0009-B47B-61B6519A7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75">
                  <a:extLst>
                    <a:ext uri="{FF2B5EF4-FFF2-40B4-BE49-F238E27FC236}">
                      <a16:creationId xmlns:a16="http://schemas.microsoft.com/office/drawing/2014/main" id="{99B4B03F-2429-8438-D460-3F3726DB2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76">
                  <a:extLst>
                    <a:ext uri="{FF2B5EF4-FFF2-40B4-BE49-F238E27FC236}">
                      <a16:creationId xmlns:a16="http://schemas.microsoft.com/office/drawing/2014/main" id="{B7670D33-078D-7F95-2A2F-F115500B50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77">
                  <a:extLst>
                    <a:ext uri="{FF2B5EF4-FFF2-40B4-BE49-F238E27FC236}">
                      <a16:creationId xmlns:a16="http://schemas.microsoft.com/office/drawing/2014/main" id="{C053BFCD-C384-D795-7A2B-518B5D451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78">
                  <a:extLst>
                    <a:ext uri="{FF2B5EF4-FFF2-40B4-BE49-F238E27FC236}">
                      <a16:creationId xmlns:a16="http://schemas.microsoft.com/office/drawing/2014/main" id="{5BAE5022-06F1-25E3-398A-B9ED6B8E1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79">
                  <a:extLst>
                    <a:ext uri="{FF2B5EF4-FFF2-40B4-BE49-F238E27FC236}">
                      <a16:creationId xmlns:a16="http://schemas.microsoft.com/office/drawing/2014/main" id="{E41D77BA-94FB-368D-59A6-98CB3A15F0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80">
                  <a:extLst>
                    <a:ext uri="{FF2B5EF4-FFF2-40B4-BE49-F238E27FC236}">
                      <a16:creationId xmlns:a16="http://schemas.microsoft.com/office/drawing/2014/main" id="{D1ABF6EA-7A75-364D-B517-B614184D7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81">
                  <a:extLst>
                    <a:ext uri="{FF2B5EF4-FFF2-40B4-BE49-F238E27FC236}">
                      <a16:creationId xmlns:a16="http://schemas.microsoft.com/office/drawing/2014/main" id="{DFEC9C88-CCD7-E223-8AAC-F69B0BCD49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82">
                  <a:extLst>
                    <a:ext uri="{FF2B5EF4-FFF2-40B4-BE49-F238E27FC236}">
                      <a16:creationId xmlns:a16="http://schemas.microsoft.com/office/drawing/2014/main" id="{6F262F4B-52CA-8101-918E-9F3B4157B4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83">
                  <a:extLst>
                    <a:ext uri="{FF2B5EF4-FFF2-40B4-BE49-F238E27FC236}">
                      <a16:creationId xmlns:a16="http://schemas.microsoft.com/office/drawing/2014/main" id="{C2995EF9-A89B-05F4-2C43-D393DA880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84">
                  <a:extLst>
                    <a:ext uri="{FF2B5EF4-FFF2-40B4-BE49-F238E27FC236}">
                      <a16:creationId xmlns:a16="http://schemas.microsoft.com/office/drawing/2014/main" id="{377A9153-A0A8-07FB-850D-46CEF6718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85">
                  <a:extLst>
                    <a:ext uri="{FF2B5EF4-FFF2-40B4-BE49-F238E27FC236}">
                      <a16:creationId xmlns:a16="http://schemas.microsoft.com/office/drawing/2014/main" id="{F4A5BD27-A9D1-D7B0-EBCE-BF4C5F130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86">
                  <a:extLst>
                    <a:ext uri="{FF2B5EF4-FFF2-40B4-BE49-F238E27FC236}">
                      <a16:creationId xmlns:a16="http://schemas.microsoft.com/office/drawing/2014/main" id="{9B5F521D-0435-DE28-DF1D-69AF646C1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87">
                  <a:extLst>
                    <a:ext uri="{FF2B5EF4-FFF2-40B4-BE49-F238E27FC236}">
                      <a16:creationId xmlns:a16="http://schemas.microsoft.com/office/drawing/2014/main" id="{9B52B8A6-7214-DD22-8BAA-B5C3D6F9A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88">
                  <a:extLst>
                    <a:ext uri="{FF2B5EF4-FFF2-40B4-BE49-F238E27FC236}">
                      <a16:creationId xmlns:a16="http://schemas.microsoft.com/office/drawing/2014/main" id="{FE9CEFBB-8EBA-CBA2-1C89-8DA8A2821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89">
                  <a:extLst>
                    <a:ext uri="{FF2B5EF4-FFF2-40B4-BE49-F238E27FC236}">
                      <a16:creationId xmlns:a16="http://schemas.microsoft.com/office/drawing/2014/main" id="{36A2FED0-58C5-26BD-B249-B341C0088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90">
                  <a:extLst>
                    <a:ext uri="{FF2B5EF4-FFF2-40B4-BE49-F238E27FC236}">
                      <a16:creationId xmlns:a16="http://schemas.microsoft.com/office/drawing/2014/main" id="{BA9D43DA-159D-1CCB-C5F4-7EED566F5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91">
                  <a:extLst>
                    <a:ext uri="{FF2B5EF4-FFF2-40B4-BE49-F238E27FC236}">
                      <a16:creationId xmlns:a16="http://schemas.microsoft.com/office/drawing/2014/main" id="{D28C1AFB-16A9-E2A0-EB64-96A8F97B3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92">
                  <a:extLst>
                    <a:ext uri="{FF2B5EF4-FFF2-40B4-BE49-F238E27FC236}">
                      <a16:creationId xmlns:a16="http://schemas.microsoft.com/office/drawing/2014/main" id="{8BEF9892-DC6D-DD7D-D377-A9E0EC2B1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93">
                  <a:extLst>
                    <a:ext uri="{FF2B5EF4-FFF2-40B4-BE49-F238E27FC236}">
                      <a16:creationId xmlns:a16="http://schemas.microsoft.com/office/drawing/2014/main" id="{80B122B3-02E9-8A2E-51A1-237D9BDB2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94">
                  <a:extLst>
                    <a:ext uri="{FF2B5EF4-FFF2-40B4-BE49-F238E27FC236}">
                      <a16:creationId xmlns:a16="http://schemas.microsoft.com/office/drawing/2014/main" id="{72270E80-5B5C-86F0-E925-F4151272A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95">
                  <a:extLst>
                    <a:ext uri="{FF2B5EF4-FFF2-40B4-BE49-F238E27FC236}">
                      <a16:creationId xmlns:a16="http://schemas.microsoft.com/office/drawing/2014/main" id="{42CF7FD6-D9BA-D16A-B4A2-4E8076E371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196">
                  <a:extLst>
                    <a:ext uri="{FF2B5EF4-FFF2-40B4-BE49-F238E27FC236}">
                      <a16:creationId xmlns:a16="http://schemas.microsoft.com/office/drawing/2014/main" id="{D46AE955-21CF-8AE6-522D-A2BB5F60F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197">
                  <a:extLst>
                    <a:ext uri="{FF2B5EF4-FFF2-40B4-BE49-F238E27FC236}">
                      <a16:creationId xmlns:a16="http://schemas.microsoft.com/office/drawing/2014/main" id="{02F7D5FD-F564-82A2-5323-6DD2B4BE98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198">
                  <a:extLst>
                    <a:ext uri="{FF2B5EF4-FFF2-40B4-BE49-F238E27FC236}">
                      <a16:creationId xmlns:a16="http://schemas.microsoft.com/office/drawing/2014/main" id="{FCB63BBC-42BF-DA17-974B-C881FF0F11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199">
                  <a:extLst>
                    <a:ext uri="{FF2B5EF4-FFF2-40B4-BE49-F238E27FC236}">
                      <a16:creationId xmlns:a16="http://schemas.microsoft.com/office/drawing/2014/main" id="{F5A16AD3-285C-CC0A-BAEF-7A47A4940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0" name="Freeform 200">
                  <a:extLst>
                    <a:ext uri="{FF2B5EF4-FFF2-40B4-BE49-F238E27FC236}">
                      <a16:creationId xmlns:a16="http://schemas.microsoft.com/office/drawing/2014/main" id="{F37882C2-7CBB-1F7A-6811-0078A19A7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1" name="Freeform 201">
                  <a:extLst>
                    <a:ext uri="{FF2B5EF4-FFF2-40B4-BE49-F238E27FC236}">
                      <a16:creationId xmlns:a16="http://schemas.microsoft.com/office/drawing/2014/main" id="{C4A3445A-C41D-7A59-13FB-5BFFB75A6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2" name="Freeform 202">
                  <a:extLst>
                    <a:ext uri="{FF2B5EF4-FFF2-40B4-BE49-F238E27FC236}">
                      <a16:creationId xmlns:a16="http://schemas.microsoft.com/office/drawing/2014/main" id="{ABD5EE70-DC54-A3B5-DA5C-1F81ABF482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3" name="Freeform 203">
                  <a:extLst>
                    <a:ext uri="{FF2B5EF4-FFF2-40B4-BE49-F238E27FC236}">
                      <a16:creationId xmlns:a16="http://schemas.microsoft.com/office/drawing/2014/main" id="{7A5B39C9-19B9-EA33-58CB-D1C9398D5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204">
                <a:extLst>
                  <a:ext uri="{FF2B5EF4-FFF2-40B4-BE49-F238E27FC236}">
                    <a16:creationId xmlns:a16="http://schemas.microsoft.com/office/drawing/2014/main" id="{BCB7525E-363B-DEEA-7B91-8F1BF5A832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54" name="Freeform 205">
                  <a:extLst>
                    <a:ext uri="{FF2B5EF4-FFF2-40B4-BE49-F238E27FC236}">
                      <a16:creationId xmlns:a16="http://schemas.microsoft.com/office/drawing/2014/main" id="{4E4FB46F-5DB6-78B9-943F-349D1D0E6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206">
                  <a:extLst>
                    <a:ext uri="{FF2B5EF4-FFF2-40B4-BE49-F238E27FC236}">
                      <a16:creationId xmlns:a16="http://schemas.microsoft.com/office/drawing/2014/main" id="{F27E0D9B-8DD9-6764-5961-2979D03E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207">
                  <a:extLst>
                    <a:ext uri="{FF2B5EF4-FFF2-40B4-BE49-F238E27FC236}">
                      <a16:creationId xmlns:a16="http://schemas.microsoft.com/office/drawing/2014/main" id="{A79D337B-4864-1B09-988B-842D7A91A2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208">
                  <a:extLst>
                    <a:ext uri="{FF2B5EF4-FFF2-40B4-BE49-F238E27FC236}">
                      <a16:creationId xmlns:a16="http://schemas.microsoft.com/office/drawing/2014/main" id="{E410FF9B-856A-9C70-EF3E-7F15ABC4C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209">
                  <a:extLst>
                    <a:ext uri="{FF2B5EF4-FFF2-40B4-BE49-F238E27FC236}">
                      <a16:creationId xmlns:a16="http://schemas.microsoft.com/office/drawing/2014/main" id="{E85F8647-F953-68C1-7A6F-28F0B4CD7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Freeform 210">
                  <a:extLst>
                    <a:ext uri="{FF2B5EF4-FFF2-40B4-BE49-F238E27FC236}">
                      <a16:creationId xmlns:a16="http://schemas.microsoft.com/office/drawing/2014/main" id="{618B1DC7-FBE7-0D69-5316-D18A95152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211">
                  <a:extLst>
                    <a:ext uri="{FF2B5EF4-FFF2-40B4-BE49-F238E27FC236}">
                      <a16:creationId xmlns:a16="http://schemas.microsoft.com/office/drawing/2014/main" id="{60F7F865-751D-283F-A68A-5708CDA93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Freeform 212">
                  <a:extLst>
                    <a:ext uri="{FF2B5EF4-FFF2-40B4-BE49-F238E27FC236}">
                      <a16:creationId xmlns:a16="http://schemas.microsoft.com/office/drawing/2014/main" id="{3BEC4F4A-6357-88A2-56EA-6421839A5D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213">
                  <a:extLst>
                    <a:ext uri="{FF2B5EF4-FFF2-40B4-BE49-F238E27FC236}">
                      <a16:creationId xmlns:a16="http://schemas.microsoft.com/office/drawing/2014/main" id="{FE838C54-50E8-51CA-2461-EA74BACA2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3" name="Rectangle 214">
                  <a:extLst>
                    <a:ext uri="{FF2B5EF4-FFF2-40B4-BE49-F238E27FC236}">
                      <a16:creationId xmlns:a16="http://schemas.microsoft.com/office/drawing/2014/main" id="{5CA8422C-502F-A7A8-6687-DACFA6EA1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15">
                  <a:extLst>
                    <a:ext uri="{FF2B5EF4-FFF2-40B4-BE49-F238E27FC236}">
                      <a16:creationId xmlns:a16="http://schemas.microsoft.com/office/drawing/2014/main" id="{02270440-0ACD-0020-F967-823CA0BA9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16">
                  <a:extLst>
                    <a:ext uri="{FF2B5EF4-FFF2-40B4-BE49-F238E27FC236}">
                      <a16:creationId xmlns:a16="http://schemas.microsoft.com/office/drawing/2014/main" id="{0E7978D6-2D21-DEB3-B526-C92EF9F08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17">
                  <a:extLst>
                    <a:ext uri="{FF2B5EF4-FFF2-40B4-BE49-F238E27FC236}">
                      <a16:creationId xmlns:a16="http://schemas.microsoft.com/office/drawing/2014/main" id="{2FA0D66C-FE41-E5C9-C967-82B220CE9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18">
                  <a:extLst>
                    <a:ext uri="{FF2B5EF4-FFF2-40B4-BE49-F238E27FC236}">
                      <a16:creationId xmlns:a16="http://schemas.microsoft.com/office/drawing/2014/main" id="{57DD266B-B9B2-C64C-15A1-D76E3FE1400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19">
                  <a:extLst>
                    <a:ext uri="{FF2B5EF4-FFF2-40B4-BE49-F238E27FC236}">
                      <a16:creationId xmlns:a16="http://schemas.microsoft.com/office/drawing/2014/main" id="{D183EF94-D375-C919-883F-BE770B875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20">
                  <a:extLst>
                    <a:ext uri="{FF2B5EF4-FFF2-40B4-BE49-F238E27FC236}">
                      <a16:creationId xmlns:a16="http://schemas.microsoft.com/office/drawing/2014/main" id="{F8425C21-4E79-73D4-C474-2C6A6C7577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21">
                  <a:extLst>
                    <a:ext uri="{FF2B5EF4-FFF2-40B4-BE49-F238E27FC236}">
                      <a16:creationId xmlns:a16="http://schemas.microsoft.com/office/drawing/2014/main" id="{DA14A55A-0159-FF11-05F2-9909373450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22">
                  <a:extLst>
                    <a:ext uri="{FF2B5EF4-FFF2-40B4-BE49-F238E27FC236}">
                      <a16:creationId xmlns:a16="http://schemas.microsoft.com/office/drawing/2014/main" id="{B07C6F32-48C9-92C2-EFDE-9DCEACE4913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Freeform 223">
                  <a:extLst>
                    <a:ext uri="{FF2B5EF4-FFF2-40B4-BE49-F238E27FC236}">
                      <a16:creationId xmlns:a16="http://schemas.microsoft.com/office/drawing/2014/main" id="{D32B3B4A-C7CF-02D5-6293-7FD66B51E8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24">
                  <a:extLst>
                    <a:ext uri="{FF2B5EF4-FFF2-40B4-BE49-F238E27FC236}">
                      <a16:creationId xmlns:a16="http://schemas.microsoft.com/office/drawing/2014/main" id="{C1063ABE-BE4D-3364-E7E6-B8B31F85616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25">
                  <a:extLst>
                    <a:ext uri="{FF2B5EF4-FFF2-40B4-BE49-F238E27FC236}">
                      <a16:creationId xmlns:a16="http://schemas.microsoft.com/office/drawing/2014/main" id="{27762F0B-09F2-20A9-FD45-B7BAC4641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26">
                  <a:extLst>
                    <a:ext uri="{FF2B5EF4-FFF2-40B4-BE49-F238E27FC236}">
                      <a16:creationId xmlns:a16="http://schemas.microsoft.com/office/drawing/2014/main" id="{659F2E52-DC43-8FEB-8345-64C32E4C2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27">
                  <a:extLst>
                    <a:ext uri="{FF2B5EF4-FFF2-40B4-BE49-F238E27FC236}">
                      <a16:creationId xmlns:a16="http://schemas.microsoft.com/office/drawing/2014/main" id="{9015FCF4-3BBC-4A25-2D22-9D961180B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28">
                  <a:extLst>
                    <a:ext uri="{FF2B5EF4-FFF2-40B4-BE49-F238E27FC236}">
                      <a16:creationId xmlns:a16="http://schemas.microsoft.com/office/drawing/2014/main" id="{C3ED3B1C-9A00-AEA6-9F3E-DF01FF470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29">
                  <a:extLst>
                    <a:ext uri="{FF2B5EF4-FFF2-40B4-BE49-F238E27FC236}">
                      <a16:creationId xmlns:a16="http://schemas.microsoft.com/office/drawing/2014/main" id="{DA7FF509-A889-FA66-F506-0391D23E9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30">
                  <a:extLst>
                    <a:ext uri="{FF2B5EF4-FFF2-40B4-BE49-F238E27FC236}">
                      <a16:creationId xmlns:a16="http://schemas.microsoft.com/office/drawing/2014/main" id="{63297859-76AB-428B-FF23-9755C128CE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31">
                  <a:extLst>
                    <a:ext uri="{FF2B5EF4-FFF2-40B4-BE49-F238E27FC236}">
                      <a16:creationId xmlns:a16="http://schemas.microsoft.com/office/drawing/2014/main" id="{D1DBE8D4-5C36-249D-E1D8-7F28F9D58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32">
                  <a:extLst>
                    <a:ext uri="{FF2B5EF4-FFF2-40B4-BE49-F238E27FC236}">
                      <a16:creationId xmlns:a16="http://schemas.microsoft.com/office/drawing/2014/main" id="{49AD14EB-0986-A1F4-C5BB-17A711FD7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33">
                  <a:extLst>
                    <a:ext uri="{FF2B5EF4-FFF2-40B4-BE49-F238E27FC236}">
                      <a16:creationId xmlns:a16="http://schemas.microsoft.com/office/drawing/2014/main" id="{15D40FA8-347E-2A2A-BC2B-3B169F570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34">
                  <a:extLst>
                    <a:ext uri="{FF2B5EF4-FFF2-40B4-BE49-F238E27FC236}">
                      <a16:creationId xmlns:a16="http://schemas.microsoft.com/office/drawing/2014/main" id="{9CD9C254-C631-E3C3-C69F-445F546EF1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35">
                  <a:extLst>
                    <a:ext uri="{FF2B5EF4-FFF2-40B4-BE49-F238E27FC236}">
                      <a16:creationId xmlns:a16="http://schemas.microsoft.com/office/drawing/2014/main" id="{2F7062C5-06A4-E8F7-E7F9-ACDDAE8C4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36">
                  <a:extLst>
                    <a:ext uri="{FF2B5EF4-FFF2-40B4-BE49-F238E27FC236}">
                      <a16:creationId xmlns:a16="http://schemas.microsoft.com/office/drawing/2014/main" id="{CF7A9774-C786-1467-E3C8-EE2BB2B09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37">
                  <a:extLst>
                    <a:ext uri="{FF2B5EF4-FFF2-40B4-BE49-F238E27FC236}">
                      <a16:creationId xmlns:a16="http://schemas.microsoft.com/office/drawing/2014/main" id="{17CC1180-8426-EA83-FE16-D821C0FD3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38">
                  <a:extLst>
                    <a:ext uri="{FF2B5EF4-FFF2-40B4-BE49-F238E27FC236}">
                      <a16:creationId xmlns:a16="http://schemas.microsoft.com/office/drawing/2014/main" id="{F984B140-F850-6786-CD52-64786B5D3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39">
                  <a:extLst>
                    <a:ext uri="{FF2B5EF4-FFF2-40B4-BE49-F238E27FC236}">
                      <a16:creationId xmlns:a16="http://schemas.microsoft.com/office/drawing/2014/main" id="{A9174E28-8F27-1F5E-8749-7C3C43605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40">
                  <a:extLst>
                    <a:ext uri="{FF2B5EF4-FFF2-40B4-BE49-F238E27FC236}">
                      <a16:creationId xmlns:a16="http://schemas.microsoft.com/office/drawing/2014/main" id="{B0C2130F-F1AF-FB63-F5FC-8857B7CED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41">
                  <a:extLst>
                    <a:ext uri="{FF2B5EF4-FFF2-40B4-BE49-F238E27FC236}">
                      <a16:creationId xmlns:a16="http://schemas.microsoft.com/office/drawing/2014/main" id="{A64415DE-CD15-E0D9-9202-98A5BD644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42">
                  <a:extLst>
                    <a:ext uri="{FF2B5EF4-FFF2-40B4-BE49-F238E27FC236}">
                      <a16:creationId xmlns:a16="http://schemas.microsoft.com/office/drawing/2014/main" id="{80215975-0BC8-336C-B877-DEB4DEDF4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43">
                  <a:extLst>
                    <a:ext uri="{FF2B5EF4-FFF2-40B4-BE49-F238E27FC236}">
                      <a16:creationId xmlns:a16="http://schemas.microsoft.com/office/drawing/2014/main" id="{C8F67A14-742E-AEF4-C92F-C1565D345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44">
                  <a:extLst>
                    <a:ext uri="{FF2B5EF4-FFF2-40B4-BE49-F238E27FC236}">
                      <a16:creationId xmlns:a16="http://schemas.microsoft.com/office/drawing/2014/main" id="{B7F0FBC3-088B-2514-20FD-2C642D47C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45">
                  <a:extLst>
                    <a:ext uri="{FF2B5EF4-FFF2-40B4-BE49-F238E27FC236}">
                      <a16:creationId xmlns:a16="http://schemas.microsoft.com/office/drawing/2014/main" id="{3B2B3940-0151-78B8-29D3-88875526C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46">
                  <a:extLst>
                    <a:ext uri="{FF2B5EF4-FFF2-40B4-BE49-F238E27FC236}">
                      <a16:creationId xmlns:a16="http://schemas.microsoft.com/office/drawing/2014/main" id="{3B7D08F6-184C-FB96-100D-FB78CA5E6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47">
                  <a:extLst>
                    <a:ext uri="{FF2B5EF4-FFF2-40B4-BE49-F238E27FC236}">
                      <a16:creationId xmlns:a16="http://schemas.microsoft.com/office/drawing/2014/main" id="{28EAA84D-1CEE-E89E-CBF6-66AA76C28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48">
                  <a:extLst>
                    <a:ext uri="{FF2B5EF4-FFF2-40B4-BE49-F238E27FC236}">
                      <a16:creationId xmlns:a16="http://schemas.microsoft.com/office/drawing/2014/main" id="{AEAD3E45-7B90-0A13-94EC-AC370B99C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49">
                  <a:extLst>
                    <a:ext uri="{FF2B5EF4-FFF2-40B4-BE49-F238E27FC236}">
                      <a16:creationId xmlns:a16="http://schemas.microsoft.com/office/drawing/2014/main" id="{C9B1AA7A-CB26-B04A-E398-4088620CF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50">
                  <a:extLst>
                    <a:ext uri="{FF2B5EF4-FFF2-40B4-BE49-F238E27FC236}">
                      <a16:creationId xmlns:a16="http://schemas.microsoft.com/office/drawing/2014/main" id="{CFBDE28A-719D-53E8-F7E5-D72318BB4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51">
                  <a:extLst>
                    <a:ext uri="{FF2B5EF4-FFF2-40B4-BE49-F238E27FC236}">
                      <a16:creationId xmlns:a16="http://schemas.microsoft.com/office/drawing/2014/main" id="{E6721FDF-2227-5C98-9044-D0D3B43B4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52">
                  <a:extLst>
                    <a:ext uri="{FF2B5EF4-FFF2-40B4-BE49-F238E27FC236}">
                      <a16:creationId xmlns:a16="http://schemas.microsoft.com/office/drawing/2014/main" id="{85D8570A-9F23-A904-C34D-798F2BFF9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53">
                  <a:extLst>
                    <a:ext uri="{FF2B5EF4-FFF2-40B4-BE49-F238E27FC236}">
                      <a16:creationId xmlns:a16="http://schemas.microsoft.com/office/drawing/2014/main" id="{60ED7CF6-6941-448D-E1CF-66632B579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54">
                  <a:extLst>
                    <a:ext uri="{FF2B5EF4-FFF2-40B4-BE49-F238E27FC236}">
                      <a16:creationId xmlns:a16="http://schemas.microsoft.com/office/drawing/2014/main" id="{0C72741B-774C-48B2-0D21-324B7D5AB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55">
                  <a:extLst>
                    <a:ext uri="{FF2B5EF4-FFF2-40B4-BE49-F238E27FC236}">
                      <a16:creationId xmlns:a16="http://schemas.microsoft.com/office/drawing/2014/main" id="{816311EA-7FE0-D73E-BBBD-D7D72ABBA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56">
                  <a:extLst>
                    <a:ext uri="{FF2B5EF4-FFF2-40B4-BE49-F238E27FC236}">
                      <a16:creationId xmlns:a16="http://schemas.microsoft.com/office/drawing/2014/main" id="{0DC5E796-9F3A-0889-CDCA-A62945FDC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57">
                  <a:extLst>
                    <a:ext uri="{FF2B5EF4-FFF2-40B4-BE49-F238E27FC236}">
                      <a16:creationId xmlns:a16="http://schemas.microsoft.com/office/drawing/2014/main" id="{F1775BFC-F925-60AC-CACB-BF3DEB4C8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58">
                  <a:extLst>
                    <a:ext uri="{FF2B5EF4-FFF2-40B4-BE49-F238E27FC236}">
                      <a16:creationId xmlns:a16="http://schemas.microsoft.com/office/drawing/2014/main" id="{02125521-7D2C-D23F-5F97-CA0651DDA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Freeform 259">
                  <a:extLst>
                    <a:ext uri="{FF2B5EF4-FFF2-40B4-BE49-F238E27FC236}">
                      <a16:creationId xmlns:a16="http://schemas.microsoft.com/office/drawing/2014/main" id="{B9F4D389-A294-C530-7633-546440FC8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Freeform 260">
                  <a:extLst>
                    <a:ext uri="{FF2B5EF4-FFF2-40B4-BE49-F238E27FC236}">
                      <a16:creationId xmlns:a16="http://schemas.microsoft.com/office/drawing/2014/main" id="{1DF801DD-1874-818D-4C29-71B9FEA855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Freeform 261">
                  <a:extLst>
                    <a:ext uri="{FF2B5EF4-FFF2-40B4-BE49-F238E27FC236}">
                      <a16:creationId xmlns:a16="http://schemas.microsoft.com/office/drawing/2014/main" id="{263B249A-0258-EF9D-025E-BBA1FC129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Freeform 262">
                  <a:extLst>
                    <a:ext uri="{FF2B5EF4-FFF2-40B4-BE49-F238E27FC236}">
                      <a16:creationId xmlns:a16="http://schemas.microsoft.com/office/drawing/2014/main" id="{69B5E324-1032-028F-77D4-2FF89D0DF9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Line 263">
                  <a:extLst>
                    <a:ext uri="{FF2B5EF4-FFF2-40B4-BE49-F238E27FC236}">
                      <a16:creationId xmlns:a16="http://schemas.microsoft.com/office/drawing/2014/main" id="{5A4D8450-A741-4BE1-2F20-0EA863647C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Line 264">
                  <a:extLst>
                    <a:ext uri="{FF2B5EF4-FFF2-40B4-BE49-F238E27FC236}">
                      <a16:creationId xmlns:a16="http://schemas.microsoft.com/office/drawing/2014/main" id="{77E2361C-BE5B-885A-A852-34760B32B4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Line 265">
                  <a:extLst>
                    <a:ext uri="{FF2B5EF4-FFF2-40B4-BE49-F238E27FC236}">
                      <a16:creationId xmlns:a16="http://schemas.microsoft.com/office/drawing/2014/main" id="{3B78D5AB-E3AB-98D2-DDF7-C92DF524F3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Line 266">
                  <a:extLst>
                    <a:ext uri="{FF2B5EF4-FFF2-40B4-BE49-F238E27FC236}">
                      <a16:creationId xmlns:a16="http://schemas.microsoft.com/office/drawing/2014/main" id="{17800F99-6B4E-2E65-9FE7-64919E0417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Line 267">
                  <a:extLst>
                    <a:ext uri="{FF2B5EF4-FFF2-40B4-BE49-F238E27FC236}">
                      <a16:creationId xmlns:a16="http://schemas.microsoft.com/office/drawing/2014/main" id="{DF5E1399-1A06-7ED1-8F98-24EDF0A3A0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Line 268">
                  <a:extLst>
                    <a:ext uri="{FF2B5EF4-FFF2-40B4-BE49-F238E27FC236}">
                      <a16:creationId xmlns:a16="http://schemas.microsoft.com/office/drawing/2014/main" id="{F8587E2D-CD89-A56F-B802-CC04EF597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Line 269">
                  <a:extLst>
                    <a:ext uri="{FF2B5EF4-FFF2-40B4-BE49-F238E27FC236}">
                      <a16:creationId xmlns:a16="http://schemas.microsoft.com/office/drawing/2014/main" id="{5DBF0EB2-C605-6E42-E447-E2A478A3CE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Line 270">
                  <a:extLst>
                    <a:ext uri="{FF2B5EF4-FFF2-40B4-BE49-F238E27FC236}">
                      <a16:creationId xmlns:a16="http://schemas.microsoft.com/office/drawing/2014/main" id="{700F82E5-DC05-8DAE-2603-573FC99879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Line 271">
                  <a:extLst>
                    <a:ext uri="{FF2B5EF4-FFF2-40B4-BE49-F238E27FC236}">
                      <a16:creationId xmlns:a16="http://schemas.microsoft.com/office/drawing/2014/main" id="{3EC510F3-B793-8B6E-7841-7AC045C19A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72">
                  <a:extLst>
                    <a:ext uri="{FF2B5EF4-FFF2-40B4-BE49-F238E27FC236}">
                      <a16:creationId xmlns:a16="http://schemas.microsoft.com/office/drawing/2014/main" id="{5486739C-9E71-3C68-903F-AD4D0E00D6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73">
                  <a:extLst>
                    <a:ext uri="{FF2B5EF4-FFF2-40B4-BE49-F238E27FC236}">
                      <a16:creationId xmlns:a16="http://schemas.microsoft.com/office/drawing/2014/main" id="{BB29FBEA-1B97-1C48-499D-7771FB168B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74">
                  <a:extLst>
                    <a:ext uri="{FF2B5EF4-FFF2-40B4-BE49-F238E27FC236}">
                      <a16:creationId xmlns:a16="http://schemas.microsoft.com/office/drawing/2014/main" id="{77DF750B-C96A-029D-84A5-A86A5F561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75">
                  <a:extLst>
                    <a:ext uri="{FF2B5EF4-FFF2-40B4-BE49-F238E27FC236}">
                      <a16:creationId xmlns:a16="http://schemas.microsoft.com/office/drawing/2014/main" id="{142C507F-FC76-BE7D-35F8-75F6163891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76">
                  <a:extLst>
                    <a:ext uri="{FF2B5EF4-FFF2-40B4-BE49-F238E27FC236}">
                      <a16:creationId xmlns:a16="http://schemas.microsoft.com/office/drawing/2014/main" id="{CAB76AF4-427E-C36D-0C5A-1AB605567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77">
                  <a:extLst>
                    <a:ext uri="{FF2B5EF4-FFF2-40B4-BE49-F238E27FC236}">
                      <a16:creationId xmlns:a16="http://schemas.microsoft.com/office/drawing/2014/main" id="{98A48CE9-8211-B4EB-CBB8-3FC4AE303D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78">
                  <a:extLst>
                    <a:ext uri="{FF2B5EF4-FFF2-40B4-BE49-F238E27FC236}">
                      <a16:creationId xmlns:a16="http://schemas.microsoft.com/office/drawing/2014/main" id="{03FB8058-56B9-5BA8-4A56-B2DD673AA8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79">
                  <a:extLst>
                    <a:ext uri="{FF2B5EF4-FFF2-40B4-BE49-F238E27FC236}">
                      <a16:creationId xmlns:a16="http://schemas.microsoft.com/office/drawing/2014/main" id="{F6BF0D44-A803-08EA-B5CC-0968E42DC6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80">
                  <a:extLst>
                    <a:ext uri="{FF2B5EF4-FFF2-40B4-BE49-F238E27FC236}">
                      <a16:creationId xmlns:a16="http://schemas.microsoft.com/office/drawing/2014/main" id="{F0510AEA-9D8F-4C33-7075-41249FEE1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81">
                  <a:extLst>
                    <a:ext uri="{FF2B5EF4-FFF2-40B4-BE49-F238E27FC236}">
                      <a16:creationId xmlns:a16="http://schemas.microsoft.com/office/drawing/2014/main" id="{689B3FBA-2156-90B7-0B1C-E75DE3C62C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82">
                  <a:extLst>
                    <a:ext uri="{FF2B5EF4-FFF2-40B4-BE49-F238E27FC236}">
                      <a16:creationId xmlns:a16="http://schemas.microsoft.com/office/drawing/2014/main" id="{1FA28788-EA22-7272-D247-BD61F973C5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83">
                  <a:extLst>
                    <a:ext uri="{FF2B5EF4-FFF2-40B4-BE49-F238E27FC236}">
                      <a16:creationId xmlns:a16="http://schemas.microsoft.com/office/drawing/2014/main" id="{BEEDBECB-FA6D-62AA-6819-D57B6A7AA3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84">
                  <a:extLst>
                    <a:ext uri="{FF2B5EF4-FFF2-40B4-BE49-F238E27FC236}">
                      <a16:creationId xmlns:a16="http://schemas.microsoft.com/office/drawing/2014/main" id="{B329F06A-B03F-27A5-EECF-93FB4DA002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85">
                  <a:extLst>
                    <a:ext uri="{FF2B5EF4-FFF2-40B4-BE49-F238E27FC236}">
                      <a16:creationId xmlns:a16="http://schemas.microsoft.com/office/drawing/2014/main" id="{FB3B7AE1-2288-6EFE-C0FE-62F5E25968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86">
                  <a:extLst>
                    <a:ext uri="{FF2B5EF4-FFF2-40B4-BE49-F238E27FC236}">
                      <a16:creationId xmlns:a16="http://schemas.microsoft.com/office/drawing/2014/main" id="{384E6A4B-C258-5F50-FD1C-457BE07756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87">
                  <a:extLst>
                    <a:ext uri="{FF2B5EF4-FFF2-40B4-BE49-F238E27FC236}">
                      <a16:creationId xmlns:a16="http://schemas.microsoft.com/office/drawing/2014/main" id="{357EE8DA-6A21-D064-E2AB-489806C16E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88">
                  <a:extLst>
                    <a:ext uri="{FF2B5EF4-FFF2-40B4-BE49-F238E27FC236}">
                      <a16:creationId xmlns:a16="http://schemas.microsoft.com/office/drawing/2014/main" id="{20E23369-814C-9331-2D0F-F42B3950FD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89">
                  <a:extLst>
                    <a:ext uri="{FF2B5EF4-FFF2-40B4-BE49-F238E27FC236}">
                      <a16:creationId xmlns:a16="http://schemas.microsoft.com/office/drawing/2014/main" id="{59BA6F45-2CBA-DFE7-1482-9780D90CC5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90">
                  <a:extLst>
                    <a:ext uri="{FF2B5EF4-FFF2-40B4-BE49-F238E27FC236}">
                      <a16:creationId xmlns:a16="http://schemas.microsoft.com/office/drawing/2014/main" id="{6C732C69-1921-2B11-0B71-226C9A2CD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91">
                  <a:extLst>
                    <a:ext uri="{FF2B5EF4-FFF2-40B4-BE49-F238E27FC236}">
                      <a16:creationId xmlns:a16="http://schemas.microsoft.com/office/drawing/2014/main" id="{ACB801B9-495A-588C-0EEF-F52133BF7A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92">
                  <a:extLst>
                    <a:ext uri="{FF2B5EF4-FFF2-40B4-BE49-F238E27FC236}">
                      <a16:creationId xmlns:a16="http://schemas.microsoft.com/office/drawing/2014/main" id="{647C268A-C9EB-C089-61D7-2234BAFD77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93">
                  <a:extLst>
                    <a:ext uri="{FF2B5EF4-FFF2-40B4-BE49-F238E27FC236}">
                      <a16:creationId xmlns:a16="http://schemas.microsoft.com/office/drawing/2014/main" id="{56EA70CD-92A9-FCF4-DC69-2F2E2A1DF8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94">
                  <a:extLst>
                    <a:ext uri="{FF2B5EF4-FFF2-40B4-BE49-F238E27FC236}">
                      <a16:creationId xmlns:a16="http://schemas.microsoft.com/office/drawing/2014/main" id="{CCD2558E-1299-5384-FF08-212923F54B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95">
                  <a:extLst>
                    <a:ext uri="{FF2B5EF4-FFF2-40B4-BE49-F238E27FC236}">
                      <a16:creationId xmlns:a16="http://schemas.microsoft.com/office/drawing/2014/main" id="{2CBDC052-6CE7-7D55-DAA7-82F2A04AA0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296">
                  <a:extLst>
                    <a:ext uri="{FF2B5EF4-FFF2-40B4-BE49-F238E27FC236}">
                      <a16:creationId xmlns:a16="http://schemas.microsoft.com/office/drawing/2014/main" id="{AC7617CE-9B25-0143-BC10-B7310AB9FA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297">
                  <a:extLst>
                    <a:ext uri="{FF2B5EF4-FFF2-40B4-BE49-F238E27FC236}">
                      <a16:creationId xmlns:a16="http://schemas.microsoft.com/office/drawing/2014/main" id="{1838028B-55CB-B27B-0976-DD93CB8875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298">
                  <a:extLst>
                    <a:ext uri="{FF2B5EF4-FFF2-40B4-BE49-F238E27FC236}">
                      <a16:creationId xmlns:a16="http://schemas.microsoft.com/office/drawing/2014/main" id="{BD0559C9-1D2B-AD13-235F-04ABDC4601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299">
                  <a:extLst>
                    <a:ext uri="{FF2B5EF4-FFF2-40B4-BE49-F238E27FC236}">
                      <a16:creationId xmlns:a16="http://schemas.microsoft.com/office/drawing/2014/main" id="{CE3AF716-606F-BE47-88A7-3644C2A6AE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300">
                  <a:extLst>
                    <a:ext uri="{FF2B5EF4-FFF2-40B4-BE49-F238E27FC236}">
                      <a16:creationId xmlns:a16="http://schemas.microsoft.com/office/drawing/2014/main" id="{A6797E63-7B6E-66A2-EE73-6AD7CE203C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301">
                  <a:extLst>
                    <a:ext uri="{FF2B5EF4-FFF2-40B4-BE49-F238E27FC236}">
                      <a16:creationId xmlns:a16="http://schemas.microsoft.com/office/drawing/2014/main" id="{623D6E7E-CA79-FD07-720D-D0AEA1DF72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302">
                  <a:extLst>
                    <a:ext uri="{FF2B5EF4-FFF2-40B4-BE49-F238E27FC236}">
                      <a16:creationId xmlns:a16="http://schemas.microsoft.com/office/drawing/2014/main" id="{6383894C-F4C0-2936-3934-44BBFCFF9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303">
                  <a:extLst>
                    <a:ext uri="{FF2B5EF4-FFF2-40B4-BE49-F238E27FC236}">
                      <a16:creationId xmlns:a16="http://schemas.microsoft.com/office/drawing/2014/main" id="{7156A0DD-F4D7-FA12-2606-B1B05A7CD3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304">
                  <a:extLst>
                    <a:ext uri="{FF2B5EF4-FFF2-40B4-BE49-F238E27FC236}">
                      <a16:creationId xmlns:a16="http://schemas.microsoft.com/office/drawing/2014/main" id="{DB7E71D8-BBEE-327E-952D-D67E989581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305">
                  <a:extLst>
                    <a:ext uri="{FF2B5EF4-FFF2-40B4-BE49-F238E27FC236}">
                      <a16:creationId xmlns:a16="http://schemas.microsoft.com/office/drawing/2014/main" id="{E8F650A9-94AF-99F0-7534-FDFE66A3CC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306">
                  <a:extLst>
                    <a:ext uri="{FF2B5EF4-FFF2-40B4-BE49-F238E27FC236}">
                      <a16:creationId xmlns:a16="http://schemas.microsoft.com/office/drawing/2014/main" id="{EC9F6F3D-8FCA-5434-E4B4-7CC4296EA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307">
                  <a:extLst>
                    <a:ext uri="{FF2B5EF4-FFF2-40B4-BE49-F238E27FC236}">
                      <a16:creationId xmlns:a16="http://schemas.microsoft.com/office/drawing/2014/main" id="{E632EBA8-7944-2429-F797-78DC9B4C6D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308">
                  <a:extLst>
                    <a:ext uri="{FF2B5EF4-FFF2-40B4-BE49-F238E27FC236}">
                      <a16:creationId xmlns:a16="http://schemas.microsoft.com/office/drawing/2014/main" id="{49146571-415D-D4CE-5C1C-DD1E2A3280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09">
                  <a:extLst>
                    <a:ext uri="{FF2B5EF4-FFF2-40B4-BE49-F238E27FC236}">
                      <a16:creationId xmlns:a16="http://schemas.microsoft.com/office/drawing/2014/main" id="{F286561E-E76C-3053-06C7-F940A4F290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10">
                  <a:extLst>
                    <a:ext uri="{FF2B5EF4-FFF2-40B4-BE49-F238E27FC236}">
                      <a16:creationId xmlns:a16="http://schemas.microsoft.com/office/drawing/2014/main" id="{54FBE11E-2923-17CE-B98B-F46118C7D7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11">
                  <a:extLst>
                    <a:ext uri="{FF2B5EF4-FFF2-40B4-BE49-F238E27FC236}">
                      <a16:creationId xmlns:a16="http://schemas.microsoft.com/office/drawing/2014/main" id="{1DB9FD15-19F1-6C2F-35DB-A7EC91827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12">
                  <a:extLst>
                    <a:ext uri="{FF2B5EF4-FFF2-40B4-BE49-F238E27FC236}">
                      <a16:creationId xmlns:a16="http://schemas.microsoft.com/office/drawing/2014/main" id="{729C7D77-F238-480A-5C54-0307981E80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13">
                  <a:extLst>
                    <a:ext uri="{FF2B5EF4-FFF2-40B4-BE49-F238E27FC236}">
                      <a16:creationId xmlns:a16="http://schemas.microsoft.com/office/drawing/2014/main" id="{F2A378E6-5FEA-7F28-2B30-B66BF9E5CC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14">
                  <a:extLst>
                    <a:ext uri="{FF2B5EF4-FFF2-40B4-BE49-F238E27FC236}">
                      <a16:creationId xmlns:a16="http://schemas.microsoft.com/office/drawing/2014/main" id="{EDF90258-2D5C-99D7-20BA-623179C0F6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15">
                  <a:extLst>
                    <a:ext uri="{FF2B5EF4-FFF2-40B4-BE49-F238E27FC236}">
                      <a16:creationId xmlns:a16="http://schemas.microsoft.com/office/drawing/2014/main" id="{2388ACC1-AE2A-C686-1791-52DD3A0CAD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16">
                  <a:extLst>
                    <a:ext uri="{FF2B5EF4-FFF2-40B4-BE49-F238E27FC236}">
                      <a16:creationId xmlns:a16="http://schemas.microsoft.com/office/drawing/2014/main" id="{85EEBAC0-9EC4-2F6D-F011-E621E7A4D0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17">
                  <a:extLst>
                    <a:ext uri="{FF2B5EF4-FFF2-40B4-BE49-F238E27FC236}">
                      <a16:creationId xmlns:a16="http://schemas.microsoft.com/office/drawing/2014/main" id="{A4E91B67-6B8C-27CF-60E3-804CB61E8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18">
                  <a:extLst>
                    <a:ext uri="{FF2B5EF4-FFF2-40B4-BE49-F238E27FC236}">
                      <a16:creationId xmlns:a16="http://schemas.microsoft.com/office/drawing/2014/main" id="{837BF679-8BFC-18A8-B080-F7A12DD4B7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19">
                  <a:extLst>
                    <a:ext uri="{FF2B5EF4-FFF2-40B4-BE49-F238E27FC236}">
                      <a16:creationId xmlns:a16="http://schemas.microsoft.com/office/drawing/2014/main" id="{B68AFC4C-4775-B29A-7FED-42792F883D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20">
                  <a:extLst>
                    <a:ext uri="{FF2B5EF4-FFF2-40B4-BE49-F238E27FC236}">
                      <a16:creationId xmlns:a16="http://schemas.microsoft.com/office/drawing/2014/main" id="{92026802-654A-32B8-943C-6DD5E12DD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Line 321">
                  <a:extLst>
                    <a:ext uri="{FF2B5EF4-FFF2-40B4-BE49-F238E27FC236}">
                      <a16:creationId xmlns:a16="http://schemas.microsoft.com/office/drawing/2014/main" id="{03402858-F229-328E-6E73-EA120FAE15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Line 322">
                  <a:extLst>
                    <a:ext uri="{FF2B5EF4-FFF2-40B4-BE49-F238E27FC236}">
                      <a16:creationId xmlns:a16="http://schemas.microsoft.com/office/drawing/2014/main" id="{E48EF410-B4DE-BDD7-1B36-7CBCA067C5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Line 323">
                  <a:extLst>
                    <a:ext uri="{FF2B5EF4-FFF2-40B4-BE49-F238E27FC236}">
                      <a16:creationId xmlns:a16="http://schemas.microsoft.com/office/drawing/2014/main" id="{4C3C2662-3F99-EDB3-4ACD-AAA47AD431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Line 324">
                  <a:extLst>
                    <a:ext uri="{FF2B5EF4-FFF2-40B4-BE49-F238E27FC236}">
                      <a16:creationId xmlns:a16="http://schemas.microsoft.com/office/drawing/2014/main" id="{7FE0B4DA-10D0-885B-65DC-72518BE012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Freeform 325">
                  <a:extLst>
                    <a:ext uri="{FF2B5EF4-FFF2-40B4-BE49-F238E27FC236}">
                      <a16:creationId xmlns:a16="http://schemas.microsoft.com/office/drawing/2014/main" id="{7EC8A240-F88D-C008-0A16-C6AB030BD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Freeform 326">
                  <a:extLst>
                    <a:ext uri="{FF2B5EF4-FFF2-40B4-BE49-F238E27FC236}">
                      <a16:creationId xmlns:a16="http://schemas.microsoft.com/office/drawing/2014/main" id="{CF4914EE-1EEF-A316-6DA3-A8748E0C4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Freeform 327">
                  <a:extLst>
                    <a:ext uri="{FF2B5EF4-FFF2-40B4-BE49-F238E27FC236}">
                      <a16:creationId xmlns:a16="http://schemas.microsoft.com/office/drawing/2014/main" id="{17DE0D87-FA5A-09DA-67D3-DC41F04B1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Freeform 328">
                  <a:extLst>
                    <a:ext uri="{FF2B5EF4-FFF2-40B4-BE49-F238E27FC236}">
                      <a16:creationId xmlns:a16="http://schemas.microsoft.com/office/drawing/2014/main" id="{FBD06292-312A-1654-CD27-EC22B1AAE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Freeform 329">
                  <a:extLst>
                    <a:ext uri="{FF2B5EF4-FFF2-40B4-BE49-F238E27FC236}">
                      <a16:creationId xmlns:a16="http://schemas.microsoft.com/office/drawing/2014/main" id="{688D7FED-CE02-7BC0-B7C3-1EC7BA902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Freeform 330">
                  <a:extLst>
                    <a:ext uri="{FF2B5EF4-FFF2-40B4-BE49-F238E27FC236}">
                      <a16:creationId xmlns:a16="http://schemas.microsoft.com/office/drawing/2014/main" id="{B081B8E9-428D-9D5E-CD7F-01B6085DB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Freeform 331">
                  <a:extLst>
                    <a:ext uri="{FF2B5EF4-FFF2-40B4-BE49-F238E27FC236}">
                      <a16:creationId xmlns:a16="http://schemas.microsoft.com/office/drawing/2014/main" id="{696E2A29-C725-549F-8822-0B800899F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Freeform 332">
                  <a:extLst>
                    <a:ext uri="{FF2B5EF4-FFF2-40B4-BE49-F238E27FC236}">
                      <a16:creationId xmlns:a16="http://schemas.microsoft.com/office/drawing/2014/main" id="{0ECED8F3-CFC2-4CB8-177D-B7D6A57E5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Freeform 333">
                  <a:extLst>
                    <a:ext uri="{FF2B5EF4-FFF2-40B4-BE49-F238E27FC236}">
                      <a16:creationId xmlns:a16="http://schemas.microsoft.com/office/drawing/2014/main" id="{C654E09D-3C8E-4503-A920-EC3EB81065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34">
                  <a:extLst>
                    <a:ext uri="{FF2B5EF4-FFF2-40B4-BE49-F238E27FC236}">
                      <a16:creationId xmlns:a16="http://schemas.microsoft.com/office/drawing/2014/main" id="{E57EB061-7D2C-601F-8FDB-FAF8AB5A2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35">
                  <a:extLst>
                    <a:ext uri="{FF2B5EF4-FFF2-40B4-BE49-F238E27FC236}">
                      <a16:creationId xmlns:a16="http://schemas.microsoft.com/office/drawing/2014/main" id="{F0DD02BA-738F-5DF7-1261-F4AF45866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36">
                  <a:extLst>
                    <a:ext uri="{FF2B5EF4-FFF2-40B4-BE49-F238E27FC236}">
                      <a16:creationId xmlns:a16="http://schemas.microsoft.com/office/drawing/2014/main" id="{DB16737E-769F-8E52-A6AD-C6B363B2C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37">
                  <a:extLst>
                    <a:ext uri="{FF2B5EF4-FFF2-40B4-BE49-F238E27FC236}">
                      <a16:creationId xmlns:a16="http://schemas.microsoft.com/office/drawing/2014/main" id="{F60FB6F0-2DD3-5615-C832-7A0338669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38">
                  <a:extLst>
                    <a:ext uri="{FF2B5EF4-FFF2-40B4-BE49-F238E27FC236}">
                      <a16:creationId xmlns:a16="http://schemas.microsoft.com/office/drawing/2014/main" id="{E13EF204-A152-D63C-785F-6E24BA079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39">
                  <a:extLst>
                    <a:ext uri="{FF2B5EF4-FFF2-40B4-BE49-F238E27FC236}">
                      <a16:creationId xmlns:a16="http://schemas.microsoft.com/office/drawing/2014/main" id="{E9ECC69D-9385-B8C9-534C-DB72DC703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40">
                  <a:extLst>
                    <a:ext uri="{FF2B5EF4-FFF2-40B4-BE49-F238E27FC236}">
                      <a16:creationId xmlns:a16="http://schemas.microsoft.com/office/drawing/2014/main" id="{A01C7FF2-DDD7-2014-754E-A8F8E928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41">
                  <a:extLst>
                    <a:ext uri="{FF2B5EF4-FFF2-40B4-BE49-F238E27FC236}">
                      <a16:creationId xmlns:a16="http://schemas.microsoft.com/office/drawing/2014/main" id="{B4D3D2AE-98C0-625B-DFBA-490AB7062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42">
                  <a:extLst>
                    <a:ext uri="{FF2B5EF4-FFF2-40B4-BE49-F238E27FC236}">
                      <a16:creationId xmlns:a16="http://schemas.microsoft.com/office/drawing/2014/main" id="{11638D80-E609-DBBE-B5FF-3CDC5C3D9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43">
                  <a:extLst>
                    <a:ext uri="{FF2B5EF4-FFF2-40B4-BE49-F238E27FC236}">
                      <a16:creationId xmlns:a16="http://schemas.microsoft.com/office/drawing/2014/main" id="{C4287194-C288-688D-DD23-AFFB50FCF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44">
                  <a:extLst>
                    <a:ext uri="{FF2B5EF4-FFF2-40B4-BE49-F238E27FC236}">
                      <a16:creationId xmlns:a16="http://schemas.microsoft.com/office/drawing/2014/main" id="{9A3E86AF-5B54-CC8D-DD6D-BE6328198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45">
                  <a:extLst>
                    <a:ext uri="{FF2B5EF4-FFF2-40B4-BE49-F238E27FC236}">
                      <a16:creationId xmlns:a16="http://schemas.microsoft.com/office/drawing/2014/main" id="{0416246B-672D-1B22-3A6A-9C6C0A960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46">
                  <a:extLst>
                    <a:ext uri="{FF2B5EF4-FFF2-40B4-BE49-F238E27FC236}">
                      <a16:creationId xmlns:a16="http://schemas.microsoft.com/office/drawing/2014/main" id="{E839C659-4536-EAAB-8050-59BF7E75E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47">
                  <a:extLst>
                    <a:ext uri="{FF2B5EF4-FFF2-40B4-BE49-F238E27FC236}">
                      <a16:creationId xmlns:a16="http://schemas.microsoft.com/office/drawing/2014/main" id="{5EB2BA32-D7A3-2473-D7B5-C8153FDD07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48">
                  <a:extLst>
                    <a:ext uri="{FF2B5EF4-FFF2-40B4-BE49-F238E27FC236}">
                      <a16:creationId xmlns:a16="http://schemas.microsoft.com/office/drawing/2014/main" id="{0FB69286-F7E8-25BC-1C97-24CF9D9FD6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49">
                  <a:extLst>
                    <a:ext uri="{FF2B5EF4-FFF2-40B4-BE49-F238E27FC236}">
                      <a16:creationId xmlns:a16="http://schemas.microsoft.com/office/drawing/2014/main" id="{81FD750F-BD91-AF97-A2A2-DB5928447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50">
                  <a:extLst>
                    <a:ext uri="{FF2B5EF4-FFF2-40B4-BE49-F238E27FC236}">
                      <a16:creationId xmlns:a16="http://schemas.microsoft.com/office/drawing/2014/main" id="{DD19E399-315E-6268-3300-23D4009B0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51">
                  <a:extLst>
                    <a:ext uri="{FF2B5EF4-FFF2-40B4-BE49-F238E27FC236}">
                      <a16:creationId xmlns:a16="http://schemas.microsoft.com/office/drawing/2014/main" id="{496AE7AC-C961-D7A4-0652-2BE2B1528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52">
                  <a:extLst>
                    <a:ext uri="{FF2B5EF4-FFF2-40B4-BE49-F238E27FC236}">
                      <a16:creationId xmlns:a16="http://schemas.microsoft.com/office/drawing/2014/main" id="{DE9092C8-39A3-0441-878A-EC7D255C1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53">
                  <a:extLst>
                    <a:ext uri="{FF2B5EF4-FFF2-40B4-BE49-F238E27FC236}">
                      <a16:creationId xmlns:a16="http://schemas.microsoft.com/office/drawing/2014/main" id="{78B8B973-55B4-E2AC-DB2E-80E058A07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54">
                  <a:extLst>
                    <a:ext uri="{FF2B5EF4-FFF2-40B4-BE49-F238E27FC236}">
                      <a16:creationId xmlns:a16="http://schemas.microsoft.com/office/drawing/2014/main" id="{6A332B64-A823-A1AF-4AB4-9EBE009E7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55">
                  <a:extLst>
                    <a:ext uri="{FF2B5EF4-FFF2-40B4-BE49-F238E27FC236}">
                      <a16:creationId xmlns:a16="http://schemas.microsoft.com/office/drawing/2014/main" id="{7927658A-8567-813C-8C70-BED44F3A7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56">
                  <a:extLst>
                    <a:ext uri="{FF2B5EF4-FFF2-40B4-BE49-F238E27FC236}">
                      <a16:creationId xmlns:a16="http://schemas.microsoft.com/office/drawing/2014/main" id="{03A6F4AE-3F53-88FC-9FCC-789D610FBD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57">
                  <a:extLst>
                    <a:ext uri="{FF2B5EF4-FFF2-40B4-BE49-F238E27FC236}">
                      <a16:creationId xmlns:a16="http://schemas.microsoft.com/office/drawing/2014/main" id="{05C1AF35-686E-0D45-2861-8BE802CB0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58">
                  <a:extLst>
                    <a:ext uri="{FF2B5EF4-FFF2-40B4-BE49-F238E27FC236}">
                      <a16:creationId xmlns:a16="http://schemas.microsoft.com/office/drawing/2014/main" id="{9EC081D6-E53A-A260-FEE5-F117009E7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59">
                  <a:extLst>
                    <a:ext uri="{FF2B5EF4-FFF2-40B4-BE49-F238E27FC236}">
                      <a16:creationId xmlns:a16="http://schemas.microsoft.com/office/drawing/2014/main" id="{1B0E21EF-F5C9-7307-407E-91254773A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60">
                  <a:extLst>
                    <a:ext uri="{FF2B5EF4-FFF2-40B4-BE49-F238E27FC236}">
                      <a16:creationId xmlns:a16="http://schemas.microsoft.com/office/drawing/2014/main" id="{422D70FC-93D6-C6DC-FEAD-A5DB514A4B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61">
                  <a:extLst>
                    <a:ext uri="{FF2B5EF4-FFF2-40B4-BE49-F238E27FC236}">
                      <a16:creationId xmlns:a16="http://schemas.microsoft.com/office/drawing/2014/main" id="{3C44DCE6-9D62-F9CD-E515-AC474D1578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62">
                  <a:extLst>
                    <a:ext uri="{FF2B5EF4-FFF2-40B4-BE49-F238E27FC236}">
                      <a16:creationId xmlns:a16="http://schemas.microsoft.com/office/drawing/2014/main" id="{E4157A6B-70FD-6148-1A6B-C2A9CAE63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63">
                  <a:extLst>
                    <a:ext uri="{FF2B5EF4-FFF2-40B4-BE49-F238E27FC236}">
                      <a16:creationId xmlns:a16="http://schemas.microsoft.com/office/drawing/2014/main" id="{CE0E306E-75BD-AA0C-4F54-6149C61D0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64">
                  <a:extLst>
                    <a:ext uri="{FF2B5EF4-FFF2-40B4-BE49-F238E27FC236}">
                      <a16:creationId xmlns:a16="http://schemas.microsoft.com/office/drawing/2014/main" id="{55AC2536-2090-7A3A-DCD6-9F9E6A9F6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65">
                  <a:extLst>
                    <a:ext uri="{FF2B5EF4-FFF2-40B4-BE49-F238E27FC236}">
                      <a16:creationId xmlns:a16="http://schemas.microsoft.com/office/drawing/2014/main" id="{02E2584A-8115-BD59-58A8-E17ECFECC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66">
                  <a:extLst>
                    <a:ext uri="{FF2B5EF4-FFF2-40B4-BE49-F238E27FC236}">
                      <a16:creationId xmlns:a16="http://schemas.microsoft.com/office/drawing/2014/main" id="{80C7FB73-37C9-7895-6FDC-750DC1B34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67">
                  <a:extLst>
                    <a:ext uri="{FF2B5EF4-FFF2-40B4-BE49-F238E27FC236}">
                      <a16:creationId xmlns:a16="http://schemas.microsoft.com/office/drawing/2014/main" id="{D2E074F0-E455-4A38-15E9-E740C59E0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68">
                  <a:extLst>
                    <a:ext uri="{FF2B5EF4-FFF2-40B4-BE49-F238E27FC236}">
                      <a16:creationId xmlns:a16="http://schemas.microsoft.com/office/drawing/2014/main" id="{22E283C1-E4DA-F841-C204-741A9C4A4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69">
                  <a:extLst>
                    <a:ext uri="{FF2B5EF4-FFF2-40B4-BE49-F238E27FC236}">
                      <a16:creationId xmlns:a16="http://schemas.microsoft.com/office/drawing/2014/main" id="{24EA8444-0A13-DE46-0FDD-053C5F7F9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70">
                  <a:extLst>
                    <a:ext uri="{FF2B5EF4-FFF2-40B4-BE49-F238E27FC236}">
                      <a16:creationId xmlns:a16="http://schemas.microsoft.com/office/drawing/2014/main" id="{F0630BE3-D963-20C3-C879-329A41E14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71">
                  <a:extLst>
                    <a:ext uri="{FF2B5EF4-FFF2-40B4-BE49-F238E27FC236}">
                      <a16:creationId xmlns:a16="http://schemas.microsoft.com/office/drawing/2014/main" id="{574AD841-5B33-28A2-CF11-5C4F21932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72">
                  <a:extLst>
                    <a:ext uri="{FF2B5EF4-FFF2-40B4-BE49-F238E27FC236}">
                      <a16:creationId xmlns:a16="http://schemas.microsoft.com/office/drawing/2014/main" id="{5697347C-0EBE-9023-7DA3-F4CC29D9C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73">
                  <a:extLst>
                    <a:ext uri="{FF2B5EF4-FFF2-40B4-BE49-F238E27FC236}">
                      <a16:creationId xmlns:a16="http://schemas.microsoft.com/office/drawing/2014/main" id="{CA5F3E1A-FDD9-667F-A7E4-EBE94E705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74">
                  <a:extLst>
                    <a:ext uri="{FF2B5EF4-FFF2-40B4-BE49-F238E27FC236}">
                      <a16:creationId xmlns:a16="http://schemas.microsoft.com/office/drawing/2014/main" id="{E1D297C6-A465-D4C9-C122-C103DFBD0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75">
                  <a:extLst>
                    <a:ext uri="{FF2B5EF4-FFF2-40B4-BE49-F238E27FC236}">
                      <a16:creationId xmlns:a16="http://schemas.microsoft.com/office/drawing/2014/main" id="{5E6A94F6-BFF5-7A08-D9C3-A6EA462A4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76">
                  <a:extLst>
                    <a:ext uri="{FF2B5EF4-FFF2-40B4-BE49-F238E27FC236}">
                      <a16:creationId xmlns:a16="http://schemas.microsoft.com/office/drawing/2014/main" id="{D085D67F-32C1-0A24-AF07-AADF8EF4A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77">
                  <a:extLst>
                    <a:ext uri="{FF2B5EF4-FFF2-40B4-BE49-F238E27FC236}">
                      <a16:creationId xmlns:a16="http://schemas.microsoft.com/office/drawing/2014/main" id="{37442514-7E0B-5FED-ED83-6A95EA001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78">
                  <a:extLst>
                    <a:ext uri="{FF2B5EF4-FFF2-40B4-BE49-F238E27FC236}">
                      <a16:creationId xmlns:a16="http://schemas.microsoft.com/office/drawing/2014/main" id="{5898DE5F-9246-A7FD-E3F4-30CB1FBDB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79">
                  <a:extLst>
                    <a:ext uri="{FF2B5EF4-FFF2-40B4-BE49-F238E27FC236}">
                      <a16:creationId xmlns:a16="http://schemas.microsoft.com/office/drawing/2014/main" id="{CC0026EE-E6DF-A44B-C000-B8204BE871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80">
                  <a:extLst>
                    <a:ext uri="{FF2B5EF4-FFF2-40B4-BE49-F238E27FC236}">
                      <a16:creationId xmlns:a16="http://schemas.microsoft.com/office/drawing/2014/main" id="{21A37F85-915B-0115-EC44-37FB04F18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81">
                  <a:extLst>
                    <a:ext uri="{FF2B5EF4-FFF2-40B4-BE49-F238E27FC236}">
                      <a16:creationId xmlns:a16="http://schemas.microsoft.com/office/drawing/2014/main" id="{1020FCD8-19B0-6A9C-8B49-B12EDD2B8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82">
                  <a:extLst>
                    <a:ext uri="{FF2B5EF4-FFF2-40B4-BE49-F238E27FC236}">
                      <a16:creationId xmlns:a16="http://schemas.microsoft.com/office/drawing/2014/main" id="{630D17F8-D574-9912-B62E-36C05FEBA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83">
                  <a:extLst>
                    <a:ext uri="{FF2B5EF4-FFF2-40B4-BE49-F238E27FC236}">
                      <a16:creationId xmlns:a16="http://schemas.microsoft.com/office/drawing/2014/main" id="{2FA96F90-2A6C-8766-AE4B-EF266F088D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84">
                  <a:extLst>
                    <a:ext uri="{FF2B5EF4-FFF2-40B4-BE49-F238E27FC236}">
                      <a16:creationId xmlns:a16="http://schemas.microsoft.com/office/drawing/2014/main" id="{EFB55025-ED52-6568-84F3-1E1BBA3174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85">
                  <a:extLst>
                    <a:ext uri="{FF2B5EF4-FFF2-40B4-BE49-F238E27FC236}">
                      <a16:creationId xmlns:a16="http://schemas.microsoft.com/office/drawing/2014/main" id="{7C78D740-B2CA-7879-F16E-F118F3AED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86">
                  <a:extLst>
                    <a:ext uri="{FF2B5EF4-FFF2-40B4-BE49-F238E27FC236}">
                      <a16:creationId xmlns:a16="http://schemas.microsoft.com/office/drawing/2014/main" id="{2FAC2436-5278-8C8C-C7FF-A9632ACF22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87">
                  <a:extLst>
                    <a:ext uri="{FF2B5EF4-FFF2-40B4-BE49-F238E27FC236}">
                      <a16:creationId xmlns:a16="http://schemas.microsoft.com/office/drawing/2014/main" id="{50A6F103-FE45-02C8-1C26-91F4E66D7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88">
                  <a:extLst>
                    <a:ext uri="{FF2B5EF4-FFF2-40B4-BE49-F238E27FC236}">
                      <a16:creationId xmlns:a16="http://schemas.microsoft.com/office/drawing/2014/main" id="{59126399-AE25-9F4B-F65A-B5844D9C3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89">
                  <a:extLst>
                    <a:ext uri="{FF2B5EF4-FFF2-40B4-BE49-F238E27FC236}">
                      <a16:creationId xmlns:a16="http://schemas.microsoft.com/office/drawing/2014/main" id="{53E73AA1-BFC9-E3E1-11DB-E4C8A2372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90">
                  <a:extLst>
                    <a:ext uri="{FF2B5EF4-FFF2-40B4-BE49-F238E27FC236}">
                      <a16:creationId xmlns:a16="http://schemas.microsoft.com/office/drawing/2014/main" id="{DB61D6BF-255C-FBD8-60C6-8D68E9D3B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91">
                  <a:extLst>
                    <a:ext uri="{FF2B5EF4-FFF2-40B4-BE49-F238E27FC236}">
                      <a16:creationId xmlns:a16="http://schemas.microsoft.com/office/drawing/2014/main" id="{FDD066C0-6440-2701-DCA5-FB604B648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92">
                  <a:extLst>
                    <a:ext uri="{FF2B5EF4-FFF2-40B4-BE49-F238E27FC236}">
                      <a16:creationId xmlns:a16="http://schemas.microsoft.com/office/drawing/2014/main" id="{9752ACC7-4C14-D5D7-F679-BF1286386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93">
                  <a:extLst>
                    <a:ext uri="{FF2B5EF4-FFF2-40B4-BE49-F238E27FC236}">
                      <a16:creationId xmlns:a16="http://schemas.microsoft.com/office/drawing/2014/main" id="{C72CAFDB-5CF2-BC6D-7A81-716106862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94">
                  <a:extLst>
                    <a:ext uri="{FF2B5EF4-FFF2-40B4-BE49-F238E27FC236}">
                      <a16:creationId xmlns:a16="http://schemas.microsoft.com/office/drawing/2014/main" id="{DFCBA2D0-B72E-393A-D4C6-7EF6A7B06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95">
                  <a:extLst>
                    <a:ext uri="{FF2B5EF4-FFF2-40B4-BE49-F238E27FC236}">
                      <a16:creationId xmlns:a16="http://schemas.microsoft.com/office/drawing/2014/main" id="{40DFC584-15D0-4788-C851-9109F423B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396">
                  <a:extLst>
                    <a:ext uri="{FF2B5EF4-FFF2-40B4-BE49-F238E27FC236}">
                      <a16:creationId xmlns:a16="http://schemas.microsoft.com/office/drawing/2014/main" id="{0E20ECEB-FFF3-8FA9-990E-6578EADAF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397">
                  <a:extLst>
                    <a:ext uri="{FF2B5EF4-FFF2-40B4-BE49-F238E27FC236}">
                      <a16:creationId xmlns:a16="http://schemas.microsoft.com/office/drawing/2014/main" id="{A95F8C24-BD10-BC81-02F3-B365BB953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398">
                  <a:extLst>
                    <a:ext uri="{FF2B5EF4-FFF2-40B4-BE49-F238E27FC236}">
                      <a16:creationId xmlns:a16="http://schemas.microsoft.com/office/drawing/2014/main" id="{7FC3E925-01D4-D36F-23AF-36D8D7FF4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399">
                  <a:extLst>
                    <a:ext uri="{FF2B5EF4-FFF2-40B4-BE49-F238E27FC236}">
                      <a16:creationId xmlns:a16="http://schemas.microsoft.com/office/drawing/2014/main" id="{8DF77248-C054-697B-885D-6D8833683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400">
                  <a:extLst>
                    <a:ext uri="{FF2B5EF4-FFF2-40B4-BE49-F238E27FC236}">
                      <a16:creationId xmlns:a16="http://schemas.microsoft.com/office/drawing/2014/main" id="{090B1847-492E-59F8-4217-F73D96DBD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0" name="Freeform 401">
                  <a:extLst>
                    <a:ext uri="{FF2B5EF4-FFF2-40B4-BE49-F238E27FC236}">
                      <a16:creationId xmlns:a16="http://schemas.microsoft.com/office/drawing/2014/main" id="{5EEEEAA6-908C-BA15-B9D9-7D920AC57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402">
                  <a:extLst>
                    <a:ext uri="{FF2B5EF4-FFF2-40B4-BE49-F238E27FC236}">
                      <a16:creationId xmlns:a16="http://schemas.microsoft.com/office/drawing/2014/main" id="{4100CD2C-603B-9C3F-32B1-EACF151811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2" name="Freeform 403">
                  <a:extLst>
                    <a:ext uri="{FF2B5EF4-FFF2-40B4-BE49-F238E27FC236}">
                      <a16:creationId xmlns:a16="http://schemas.microsoft.com/office/drawing/2014/main" id="{D6C3A6DA-9279-5DE8-EBC5-2BAAE6E09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404">
                  <a:extLst>
                    <a:ext uri="{FF2B5EF4-FFF2-40B4-BE49-F238E27FC236}">
                      <a16:creationId xmlns:a16="http://schemas.microsoft.com/office/drawing/2014/main" id="{91AAB578-C88D-AD5B-531C-8872122AB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2" name="Group 405">
                <a:extLst>
                  <a:ext uri="{FF2B5EF4-FFF2-40B4-BE49-F238E27FC236}">
                    <a16:creationId xmlns:a16="http://schemas.microsoft.com/office/drawing/2014/main" id="{92D4AC67-DBA1-B203-E77E-B4D0CF2B4E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54" name="Freeform 406">
                  <a:extLst>
                    <a:ext uri="{FF2B5EF4-FFF2-40B4-BE49-F238E27FC236}">
                      <a16:creationId xmlns:a16="http://schemas.microsoft.com/office/drawing/2014/main" id="{4AD49E1E-096F-821B-4369-1B082A6684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407">
                  <a:extLst>
                    <a:ext uri="{FF2B5EF4-FFF2-40B4-BE49-F238E27FC236}">
                      <a16:creationId xmlns:a16="http://schemas.microsoft.com/office/drawing/2014/main" id="{6C7F8DE9-B343-EE95-8C9A-A2B3CFEE8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408">
                  <a:extLst>
                    <a:ext uri="{FF2B5EF4-FFF2-40B4-BE49-F238E27FC236}">
                      <a16:creationId xmlns:a16="http://schemas.microsoft.com/office/drawing/2014/main" id="{A5A07450-EE2A-5F6B-180F-97D15AE9DB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409">
                  <a:extLst>
                    <a:ext uri="{FF2B5EF4-FFF2-40B4-BE49-F238E27FC236}">
                      <a16:creationId xmlns:a16="http://schemas.microsoft.com/office/drawing/2014/main" id="{A788FB76-6C3E-3393-6B81-552CC993D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410">
                  <a:extLst>
                    <a:ext uri="{FF2B5EF4-FFF2-40B4-BE49-F238E27FC236}">
                      <a16:creationId xmlns:a16="http://schemas.microsoft.com/office/drawing/2014/main" id="{6A4AE978-FE85-0695-1F80-903CF5822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411">
                  <a:extLst>
                    <a:ext uri="{FF2B5EF4-FFF2-40B4-BE49-F238E27FC236}">
                      <a16:creationId xmlns:a16="http://schemas.microsoft.com/office/drawing/2014/main" id="{196A5E5A-DAC0-54C4-AEC9-8D99E2031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412">
                  <a:extLst>
                    <a:ext uri="{FF2B5EF4-FFF2-40B4-BE49-F238E27FC236}">
                      <a16:creationId xmlns:a16="http://schemas.microsoft.com/office/drawing/2014/main" id="{52646AC5-3E19-6E9D-46E6-44E4D379E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413">
                  <a:extLst>
                    <a:ext uri="{FF2B5EF4-FFF2-40B4-BE49-F238E27FC236}">
                      <a16:creationId xmlns:a16="http://schemas.microsoft.com/office/drawing/2014/main" id="{B6F12BD8-B94F-EFB3-1887-7C6CAA106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414">
                  <a:extLst>
                    <a:ext uri="{FF2B5EF4-FFF2-40B4-BE49-F238E27FC236}">
                      <a16:creationId xmlns:a16="http://schemas.microsoft.com/office/drawing/2014/main" id="{5765C41C-3144-609E-ED57-76DF926F24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3" name="Freeform 415">
                  <a:extLst>
                    <a:ext uri="{FF2B5EF4-FFF2-40B4-BE49-F238E27FC236}">
                      <a16:creationId xmlns:a16="http://schemas.microsoft.com/office/drawing/2014/main" id="{E6FD70E8-BFA9-C7F4-27C2-4B9C79917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16">
                  <a:extLst>
                    <a:ext uri="{FF2B5EF4-FFF2-40B4-BE49-F238E27FC236}">
                      <a16:creationId xmlns:a16="http://schemas.microsoft.com/office/drawing/2014/main" id="{F933FA98-160D-1D02-2E98-B3A8AE9FE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17">
                  <a:extLst>
                    <a:ext uri="{FF2B5EF4-FFF2-40B4-BE49-F238E27FC236}">
                      <a16:creationId xmlns:a16="http://schemas.microsoft.com/office/drawing/2014/main" id="{2AE83300-0C3E-A069-E931-B8C8DA74A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18">
                  <a:extLst>
                    <a:ext uri="{FF2B5EF4-FFF2-40B4-BE49-F238E27FC236}">
                      <a16:creationId xmlns:a16="http://schemas.microsoft.com/office/drawing/2014/main" id="{F7C2E2CC-640A-CB0A-E3E9-9CA69F517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19">
                  <a:extLst>
                    <a:ext uri="{FF2B5EF4-FFF2-40B4-BE49-F238E27FC236}">
                      <a16:creationId xmlns:a16="http://schemas.microsoft.com/office/drawing/2014/main" id="{0E11FAA0-FB62-2801-CFDF-498DD0AF9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20">
                  <a:extLst>
                    <a:ext uri="{FF2B5EF4-FFF2-40B4-BE49-F238E27FC236}">
                      <a16:creationId xmlns:a16="http://schemas.microsoft.com/office/drawing/2014/main" id="{BA4AE7EE-6366-267D-44DD-EE0A6D609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21">
                  <a:extLst>
                    <a:ext uri="{FF2B5EF4-FFF2-40B4-BE49-F238E27FC236}">
                      <a16:creationId xmlns:a16="http://schemas.microsoft.com/office/drawing/2014/main" id="{CE81F644-C9A6-CD9A-39E4-429DCFA81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22">
                  <a:extLst>
                    <a:ext uri="{FF2B5EF4-FFF2-40B4-BE49-F238E27FC236}">
                      <a16:creationId xmlns:a16="http://schemas.microsoft.com/office/drawing/2014/main" id="{CA446B0A-9FD3-DC47-83B5-4A0149950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23">
                  <a:extLst>
                    <a:ext uri="{FF2B5EF4-FFF2-40B4-BE49-F238E27FC236}">
                      <a16:creationId xmlns:a16="http://schemas.microsoft.com/office/drawing/2014/main" id="{42D33E6E-00F5-F712-9E43-068509CCD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24">
                  <a:extLst>
                    <a:ext uri="{FF2B5EF4-FFF2-40B4-BE49-F238E27FC236}">
                      <a16:creationId xmlns:a16="http://schemas.microsoft.com/office/drawing/2014/main" id="{9FB4DA29-4A4F-7251-F7FD-FA521B324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25">
                  <a:extLst>
                    <a:ext uri="{FF2B5EF4-FFF2-40B4-BE49-F238E27FC236}">
                      <a16:creationId xmlns:a16="http://schemas.microsoft.com/office/drawing/2014/main" id="{005B28F5-F94A-D415-9738-DB15430B0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26">
                  <a:extLst>
                    <a:ext uri="{FF2B5EF4-FFF2-40B4-BE49-F238E27FC236}">
                      <a16:creationId xmlns:a16="http://schemas.microsoft.com/office/drawing/2014/main" id="{2C979A59-9476-F71F-2D8C-1A648D18B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27">
                  <a:extLst>
                    <a:ext uri="{FF2B5EF4-FFF2-40B4-BE49-F238E27FC236}">
                      <a16:creationId xmlns:a16="http://schemas.microsoft.com/office/drawing/2014/main" id="{C07EDB24-8670-DC45-6A62-B33788AD8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28">
                  <a:extLst>
                    <a:ext uri="{FF2B5EF4-FFF2-40B4-BE49-F238E27FC236}">
                      <a16:creationId xmlns:a16="http://schemas.microsoft.com/office/drawing/2014/main" id="{764993C8-9AF6-0337-CEE6-E50EFDB05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29">
                  <a:extLst>
                    <a:ext uri="{FF2B5EF4-FFF2-40B4-BE49-F238E27FC236}">
                      <a16:creationId xmlns:a16="http://schemas.microsoft.com/office/drawing/2014/main" id="{5602E000-5B4A-8E4C-E9C5-1D1BF5154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30">
                  <a:extLst>
                    <a:ext uri="{FF2B5EF4-FFF2-40B4-BE49-F238E27FC236}">
                      <a16:creationId xmlns:a16="http://schemas.microsoft.com/office/drawing/2014/main" id="{7120A38C-B872-0007-3EA8-AE60EEAA6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31">
                  <a:extLst>
                    <a:ext uri="{FF2B5EF4-FFF2-40B4-BE49-F238E27FC236}">
                      <a16:creationId xmlns:a16="http://schemas.microsoft.com/office/drawing/2014/main" id="{F13A61B6-A273-C913-45D2-C168BC851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32">
                  <a:extLst>
                    <a:ext uri="{FF2B5EF4-FFF2-40B4-BE49-F238E27FC236}">
                      <a16:creationId xmlns:a16="http://schemas.microsoft.com/office/drawing/2014/main" id="{394D9393-B9D4-8FA9-F40F-D88ED160D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33">
                  <a:extLst>
                    <a:ext uri="{FF2B5EF4-FFF2-40B4-BE49-F238E27FC236}">
                      <a16:creationId xmlns:a16="http://schemas.microsoft.com/office/drawing/2014/main" id="{6F4F469D-1439-59A7-1C26-0B2CC2B26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34">
                  <a:extLst>
                    <a:ext uri="{FF2B5EF4-FFF2-40B4-BE49-F238E27FC236}">
                      <a16:creationId xmlns:a16="http://schemas.microsoft.com/office/drawing/2014/main" id="{C243CC43-D47A-6B60-0E44-99F0980B49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35">
                  <a:extLst>
                    <a:ext uri="{FF2B5EF4-FFF2-40B4-BE49-F238E27FC236}">
                      <a16:creationId xmlns:a16="http://schemas.microsoft.com/office/drawing/2014/main" id="{AD274065-272C-561E-1F98-8E2273CB7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36">
                  <a:extLst>
                    <a:ext uri="{FF2B5EF4-FFF2-40B4-BE49-F238E27FC236}">
                      <a16:creationId xmlns:a16="http://schemas.microsoft.com/office/drawing/2014/main" id="{E23FEBE1-BE74-ACAA-3FC6-AFBEB00E9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37">
                  <a:extLst>
                    <a:ext uri="{FF2B5EF4-FFF2-40B4-BE49-F238E27FC236}">
                      <a16:creationId xmlns:a16="http://schemas.microsoft.com/office/drawing/2014/main" id="{399C7DE2-3ADA-6B49-A49B-D012A77AE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38">
                  <a:extLst>
                    <a:ext uri="{FF2B5EF4-FFF2-40B4-BE49-F238E27FC236}">
                      <a16:creationId xmlns:a16="http://schemas.microsoft.com/office/drawing/2014/main" id="{0285DDFE-37C5-B364-12CE-71BF27107E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39">
                  <a:extLst>
                    <a:ext uri="{FF2B5EF4-FFF2-40B4-BE49-F238E27FC236}">
                      <a16:creationId xmlns:a16="http://schemas.microsoft.com/office/drawing/2014/main" id="{26469EAA-0D11-7FD2-B811-1519B04BA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40">
                  <a:extLst>
                    <a:ext uri="{FF2B5EF4-FFF2-40B4-BE49-F238E27FC236}">
                      <a16:creationId xmlns:a16="http://schemas.microsoft.com/office/drawing/2014/main" id="{D0E6A1A3-D405-1750-FEB1-8D6983128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41">
                  <a:extLst>
                    <a:ext uri="{FF2B5EF4-FFF2-40B4-BE49-F238E27FC236}">
                      <a16:creationId xmlns:a16="http://schemas.microsoft.com/office/drawing/2014/main" id="{C0F0741F-72D0-3BE2-A53E-5EAE9B40A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42">
                  <a:extLst>
                    <a:ext uri="{FF2B5EF4-FFF2-40B4-BE49-F238E27FC236}">
                      <a16:creationId xmlns:a16="http://schemas.microsoft.com/office/drawing/2014/main" id="{DD4F7735-F14D-099E-4BCA-D9AE912FF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43">
                  <a:extLst>
                    <a:ext uri="{FF2B5EF4-FFF2-40B4-BE49-F238E27FC236}">
                      <a16:creationId xmlns:a16="http://schemas.microsoft.com/office/drawing/2014/main" id="{393226D2-F969-015B-ED03-02A0A0572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44">
                  <a:extLst>
                    <a:ext uri="{FF2B5EF4-FFF2-40B4-BE49-F238E27FC236}">
                      <a16:creationId xmlns:a16="http://schemas.microsoft.com/office/drawing/2014/main" id="{EF8F8287-08BA-910D-51E9-2B4535E852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45">
                  <a:extLst>
                    <a:ext uri="{FF2B5EF4-FFF2-40B4-BE49-F238E27FC236}">
                      <a16:creationId xmlns:a16="http://schemas.microsoft.com/office/drawing/2014/main" id="{D0A2FA98-C3C5-DC42-0DC2-2A2628887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46">
                  <a:extLst>
                    <a:ext uri="{FF2B5EF4-FFF2-40B4-BE49-F238E27FC236}">
                      <a16:creationId xmlns:a16="http://schemas.microsoft.com/office/drawing/2014/main" id="{E2E98A5E-4573-4AB9-12EF-1C7EA3A7F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47">
                  <a:extLst>
                    <a:ext uri="{FF2B5EF4-FFF2-40B4-BE49-F238E27FC236}">
                      <a16:creationId xmlns:a16="http://schemas.microsoft.com/office/drawing/2014/main" id="{FF3873B9-7298-B084-AE51-1A441DB7B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48">
                  <a:extLst>
                    <a:ext uri="{FF2B5EF4-FFF2-40B4-BE49-F238E27FC236}">
                      <a16:creationId xmlns:a16="http://schemas.microsoft.com/office/drawing/2014/main" id="{E1CE5942-149A-D1A0-722D-F42F40E70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49">
                  <a:extLst>
                    <a:ext uri="{FF2B5EF4-FFF2-40B4-BE49-F238E27FC236}">
                      <a16:creationId xmlns:a16="http://schemas.microsoft.com/office/drawing/2014/main" id="{4E1DB05F-DBAA-05DC-FABB-285251D54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50">
                  <a:extLst>
                    <a:ext uri="{FF2B5EF4-FFF2-40B4-BE49-F238E27FC236}">
                      <a16:creationId xmlns:a16="http://schemas.microsoft.com/office/drawing/2014/main" id="{497DB5D8-E61E-EC7F-4B9D-AE6090A5D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51">
                  <a:extLst>
                    <a:ext uri="{FF2B5EF4-FFF2-40B4-BE49-F238E27FC236}">
                      <a16:creationId xmlns:a16="http://schemas.microsoft.com/office/drawing/2014/main" id="{3ECD18B8-4F88-143B-0911-5D06DA599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52">
                  <a:extLst>
                    <a:ext uri="{FF2B5EF4-FFF2-40B4-BE49-F238E27FC236}">
                      <a16:creationId xmlns:a16="http://schemas.microsoft.com/office/drawing/2014/main" id="{A9BF80AF-F6C6-2426-4B3F-31706553A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53">
                  <a:extLst>
                    <a:ext uri="{FF2B5EF4-FFF2-40B4-BE49-F238E27FC236}">
                      <a16:creationId xmlns:a16="http://schemas.microsoft.com/office/drawing/2014/main" id="{8E45CC1D-2DFD-ED58-2235-750CA931E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54">
                  <a:extLst>
                    <a:ext uri="{FF2B5EF4-FFF2-40B4-BE49-F238E27FC236}">
                      <a16:creationId xmlns:a16="http://schemas.microsoft.com/office/drawing/2014/main" id="{EAA53839-1301-BEBD-64C3-B29D13DBE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55">
                  <a:extLst>
                    <a:ext uri="{FF2B5EF4-FFF2-40B4-BE49-F238E27FC236}">
                      <a16:creationId xmlns:a16="http://schemas.microsoft.com/office/drawing/2014/main" id="{F771FE20-9690-700B-8B9B-5F1F1013B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56">
                  <a:extLst>
                    <a:ext uri="{FF2B5EF4-FFF2-40B4-BE49-F238E27FC236}">
                      <a16:creationId xmlns:a16="http://schemas.microsoft.com/office/drawing/2014/main" id="{3314901B-BE76-FBE4-2AAE-B98F5BF4B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57">
                  <a:extLst>
                    <a:ext uri="{FF2B5EF4-FFF2-40B4-BE49-F238E27FC236}">
                      <a16:creationId xmlns:a16="http://schemas.microsoft.com/office/drawing/2014/main" id="{194BF54F-3BB3-BD67-F315-18EA8E6A0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58">
                  <a:extLst>
                    <a:ext uri="{FF2B5EF4-FFF2-40B4-BE49-F238E27FC236}">
                      <a16:creationId xmlns:a16="http://schemas.microsoft.com/office/drawing/2014/main" id="{EF8D5445-E82D-91A4-AD35-DDEC46750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59">
                  <a:extLst>
                    <a:ext uri="{FF2B5EF4-FFF2-40B4-BE49-F238E27FC236}">
                      <a16:creationId xmlns:a16="http://schemas.microsoft.com/office/drawing/2014/main" id="{FA558D23-5AE5-AB30-42FB-D5180E400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60">
                  <a:extLst>
                    <a:ext uri="{FF2B5EF4-FFF2-40B4-BE49-F238E27FC236}">
                      <a16:creationId xmlns:a16="http://schemas.microsoft.com/office/drawing/2014/main" id="{1AB6D652-9B6D-0CE3-51E1-ED476718BB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61">
                  <a:extLst>
                    <a:ext uri="{FF2B5EF4-FFF2-40B4-BE49-F238E27FC236}">
                      <a16:creationId xmlns:a16="http://schemas.microsoft.com/office/drawing/2014/main" id="{04D9AB41-25EF-0777-9489-F73A482A52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62">
                  <a:extLst>
                    <a:ext uri="{FF2B5EF4-FFF2-40B4-BE49-F238E27FC236}">
                      <a16:creationId xmlns:a16="http://schemas.microsoft.com/office/drawing/2014/main" id="{A1F71FDA-B17F-ED3C-F297-7F8B2C6E2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63">
                  <a:extLst>
                    <a:ext uri="{FF2B5EF4-FFF2-40B4-BE49-F238E27FC236}">
                      <a16:creationId xmlns:a16="http://schemas.microsoft.com/office/drawing/2014/main" id="{3145E7B7-C793-8BFD-2BB7-FFF4F18D9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64">
                  <a:extLst>
                    <a:ext uri="{FF2B5EF4-FFF2-40B4-BE49-F238E27FC236}">
                      <a16:creationId xmlns:a16="http://schemas.microsoft.com/office/drawing/2014/main" id="{CEC9C502-2FDB-562C-6FFB-2CF555B65E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65">
                  <a:extLst>
                    <a:ext uri="{FF2B5EF4-FFF2-40B4-BE49-F238E27FC236}">
                      <a16:creationId xmlns:a16="http://schemas.microsoft.com/office/drawing/2014/main" id="{F7403DB3-AC54-1B04-4A4F-59D5EF1BA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66">
                  <a:extLst>
                    <a:ext uri="{FF2B5EF4-FFF2-40B4-BE49-F238E27FC236}">
                      <a16:creationId xmlns:a16="http://schemas.microsoft.com/office/drawing/2014/main" id="{173EE163-4DC0-6496-678F-71E3C52FA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67">
                  <a:extLst>
                    <a:ext uri="{FF2B5EF4-FFF2-40B4-BE49-F238E27FC236}">
                      <a16:creationId xmlns:a16="http://schemas.microsoft.com/office/drawing/2014/main" id="{BD4A2E80-9BB4-E50A-25F8-3CDBCD19CD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68">
                  <a:extLst>
                    <a:ext uri="{FF2B5EF4-FFF2-40B4-BE49-F238E27FC236}">
                      <a16:creationId xmlns:a16="http://schemas.microsoft.com/office/drawing/2014/main" id="{D5FBA7AA-A069-4AD9-B8CE-FECD2BB9A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69">
                  <a:extLst>
                    <a:ext uri="{FF2B5EF4-FFF2-40B4-BE49-F238E27FC236}">
                      <a16:creationId xmlns:a16="http://schemas.microsoft.com/office/drawing/2014/main" id="{32E46205-48EF-8933-E8CB-4A99F8E593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70">
                  <a:extLst>
                    <a:ext uri="{FF2B5EF4-FFF2-40B4-BE49-F238E27FC236}">
                      <a16:creationId xmlns:a16="http://schemas.microsoft.com/office/drawing/2014/main" id="{27360546-3CBC-F7E4-9BD2-F7A65EA2C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71">
                  <a:extLst>
                    <a:ext uri="{FF2B5EF4-FFF2-40B4-BE49-F238E27FC236}">
                      <a16:creationId xmlns:a16="http://schemas.microsoft.com/office/drawing/2014/main" id="{6786934F-1DA4-FB87-1537-CE930F6AB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72">
                  <a:extLst>
                    <a:ext uri="{FF2B5EF4-FFF2-40B4-BE49-F238E27FC236}">
                      <a16:creationId xmlns:a16="http://schemas.microsoft.com/office/drawing/2014/main" id="{9BEBAFC1-F506-43A5-7CB9-2C2C9894E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73">
                  <a:extLst>
                    <a:ext uri="{FF2B5EF4-FFF2-40B4-BE49-F238E27FC236}">
                      <a16:creationId xmlns:a16="http://schemas.microsoft.com/office/drawing/2014/main" id="{348831BC-EF67-2F84-C5B3-F5811459E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74">
                  <a:extLst>
                    <a:ext uri="{FF2B5EF4-FFF2-40B4-BE49-F238E27FC236}">
                      <a16:creationId xmlns:a16="http://schemas.microsoft.com/office/drawing/2014/main" id="{46506E16-79C2-8D21-DF1F-9712A3787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75">
                  <a:extLst>
                    <a:ext uri="{FF2B5EF4-FFF2-40B4-BE49-F238E27FC236}">
                      <a16:creationId xmlns:a16="http://schemas.microsoft.com/office/drawing/2014/main" id="{D95DB6CB-1F30-5C4A-0C59-A943CC607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76">
                  <a:extLst>
                    <a:ext uri="{FF2B5EF4-FFF2-40B4-BE49-F238E27FC236}">
                      <a16:creationId xmlns:a16="http://schemas.microsoft.com/office/drawing/2014/main" id="{D1D3D6D4-38E4-21E7-6161-628653ED7E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77">
                  <a:extLst>
                    <a:ext uri="{FF2B5EF4-FFF2-40B4-BE49-F238E27FC236}">
                      <a16:creationId xmlns:a16="http://schemas.microsoft.com/office/drawing/2014/main" id="{3B1B2A6B-3AAE-4AAC-DB5B-6C3499D74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78">
                  <a:extLst>
                    <a:ext uri="{FF2B5EF4-FFF2-40B4-BE49-F238E27FC236}">
                      <a16:creationId xmlns:a16="http://schemas.microsoft.com/office/drawing/2014/main" id="{BE96A842-9927-0C2D-2FB4-9A052F08F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79">
                  <a:extLst>
                    <a:ext uri="{FF2B5EF4-FFF2-40B4-BE49-F238E27FC236}">
                      <a16:creationId xmlns:a16="http://schemas.microsoft.com/office/drawing/2014/main" id="{E962DA69-D0FD-6BE7-1046-1F48CEF46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80">
                  <a:extLst>
                    <a:ext uri="{FF2B5EF4-FFF2-40B4-BE49-F238E27FC236}">
                      <a16:creationId xmlns:a16="http://schemas.microsoft.com/office/drawing/2014/main" id="{FE997457-B1E1-536E-129A-AA8C2327BC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81">
                  <a:extLst>
                    <a:ext uri="{FF2B5EF4-FFF2-40B4-BE49-F238E27FC236}">
                      <a16:creationId xmlns:a16="http://schemas.microsoft.com/office/drawing/2014/main" id="{719ED435-432D-181E-C3EE-0A9F99E30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82">
                  <a:extLst>
                    <a:ext uri="{FF2B5EF4-FFF2-40B4-BE49-F238E27FC236}">
                      <a16:creationId xmlns:a16="http://schemas.microsoft.com/office/drawing/2014/main" id="{E8BD8A69-6D70-9302-89C5-3CB28193B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83">
                  <a:extLst>
                    <a:ext uri="{FF2B5EF4-FFF2-40B4-BE49-F238E27FC236}">
                      <a16:creationId xmlns:a16="http://schemas.microsoft.com/office/drawing/2014/main" id="{3E2A23DD-2B86-D557-0F97-684BE4E23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84">
                  <a:extLst>
                    <a:ext uri="{FF2B5EF4-FFF2-40B4-BE49-F238E27FC236}">
                      <a16:creationId xmlns:a16="http://schemas.microsoft.com/office/drawing/2014/main" id="{2114295E-E577-5853-F42F-CB7D26AB7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85">
                  <a:extLst>
                    <a:ext uri="{FF2B5EF4-FFF2-40B4-BE49-F238E27FC236}">
                      <a16:creationId xmlns:a16="http://schemas.microsoft.com/office/drawing/2014/main" id="{44B44FFD-EA79-C172-D7DC-E004A16F1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86">
                  <a:extLst>
                    <a:ext uri="{FF2B5EF4-FFF2-40B4-BE49-F238E27FC236}">
                      <a16:creationId xmlns:a16="http://schemas.microsoft.com/office/drawing/2014/main" id="{45A64FD0-9FA8-28AC-B203-D9FF426B5B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87">
                  <a:extLst>
                    <a:ext uri="{FF2B5EF4-FFF2-40B4-BE49-F238E27FC236}">
                      <a16:creationId xmlns:a16="http://schemas.microsoft.com/office/drawing/2014/main" id="{8AD213BC-C1DB-2BB5-4A6F-D9BCF3A74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88">
                  <a:extLst>
                    <a:ext uri="{FF2B5EF4-FFF2-40B4-BE49-F238E27FC236}">
                      <a16:creationId xmlns:a16="http://schemas.microsoft.com/office/drawing/2014/main" id="{7F708500-45D0-140C-558C-DE6513ABA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89">
                  <a:extLst>
                    <a:ext uri="{FF2B5EF4-FFF2-40B4-BE49-F238E27FC236}">
                      <a16:creationId xmlns:a16="http://schemas.microsoft.com/office/drawing/2014/main" id="{6FE2E28A-3110-59C3-735F-59E601604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90">
                  <a:extLst>
                    <a:ext uri="{FF2B5EF4-FFF2-40B4-BE49-F238E27FC236}">
                      <a16:creationId xmlns:a16="http://schemas.microsoft.com/office/drawing/2014/main" id="{3C605057-0730-4EAF-F77B-AA7853192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91">
                  <a:extLst>
                    <a:ext uri="{FF2B5EF4-FFF2-40B4-BE49-F238E27FC236}">
                      <a16:creationId xmlns:a16="http://schemas.microsoft.com/office/drawing/2014/main" id="{1E6A460A-5B61-64BF-A8DF-A136DB312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92">
                  <a:extLst>
                    <a:ext uri="{FF2B5EF4-FFF2-40B4-BE49-F238E27FC236}">
                      <a16:creationId xmlns:a16="http://schemas.microsoft.com/office/drawing/2014/main" id="{8022B57A-DC10-65CB-511D-8C5B00802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93">
                  <a:extLst>
                    <a:ext uri="{FF2B5EF4-FFF2-40B4-BE49-F238E27FC236}">
                      <a16:creationId xmlns:a16="http://schemas.microsoft.com/office/drawing/2014/main" id="{295720D1-6242-DE9A-CCF1-2D5EFA3019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94">
                  <a:extLst>
                    <a:ext uri="{FF2B5EF4-FFF2-40B4-BE49-F238E27FC236}">
                      <a16:creationId xmlns:a16="http://schemas.microsoft.com/office/drawing/2014/main" id="{E3E2F912-0EB7-6186-0F1F-FDB56CD93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95">
                  <a:extLst>
                    <a:ext uri="{FF2B5EF4-FFF2-40B4-BE49-F238E27FC236}">
                      <a16:creationId xmlns:a16="http://schemas.microsoft.com/office/drawing/2014/main" id="{E5725354-0756-7127-47FF-F7C161610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496">
                  <a:extLst>
                    <a:ext uri="{FF2B5EF4-FFF2-40B4-BE49-F238E27FC236}">
                      <a16:creationId xmlns:a16="http://schemas.microsoft.com/office/drawing/2014/main" id="{2C3F5A0D-5E5D-FFB7-08D4-5691186FA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497">
                  <a:extLst>
                    <a:ext uri="{FF2B5EF4-FFF2-40B4-BE49-F238E27FC236}">
                      <a16:creationId xmlns:a16="http://schemas.microsoft.com/office/drawing/2014/main" id="{DA896EAB-227C-04AD-2B11-F7079CAD9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498">
                  <a:extLst>
                    <a:ext uri="{FF2B5EF4-FFF2-40B4-BE49-F238E27FC236}">
                      <a16:creationId xmlns:a16="http://schemas.microsoft.com/office/drawing/2014/main" id="{D796A501-BB37-05D8-15F5-DCAC5EBA7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499">
                  <a:extLst>
                    <a:ext uri="{FF2B5EF4-FFF2-40B4-BE49-F238E27FC236}">
                      <a16:creationId xmlns:a16="http://schemas.microsoft.com/office/drawing/2014/main" id="{4B8F85DC-D475-6F82-CBC3-E85137A15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500">
                  <a:extLst>
                    <a:ext uri="{FF2B5EF4-FFF2-40B4-BE49-F238E27FC236}">
                      <a16:creationId xmlns:a16="http://schemas.microsoft.com/office/drawing/2014/main" id="{52E81C95-4560-FDAF-0C3E-40A08EAC0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501">
                  <a:extLst>
                    <a:ext uri="{FF2B5EF4-FFF2-40B4-BE49-F238E27FC236}">
                      <a16:creationId xmlns:a16="http://schemas.microsoft.com/office/drawing/2014/main" id="{B0907545-9E75-558B-C362-2AF2B23BA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502">
                  <a:extLst>
                    <a:ext uri="{FF2B5EF4-FFF2-40B4-BE49-F238E27FC236}">
                      <a16:creationId xmlns:a16="http://schemas.microsoft.com/office/drawing/2014/main" id="{49CC1277-83AF-EDC8-0767-BE8480D2B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503">
                  <a:extLst>
                    <a:ext uri="{FF2B5EF4-FFF2-40B4-BE49-F238E27FC236}">
                      <a16:creationId xmlns:a16="http://schemas.microsoft.com/office/drawing/2014/main" id="{01CA97F4-CCC6-3B57-91AF-DD421CEA4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504">
                  <a:extLst>
                    <a:ext uri="{FF2B5EF4-FFF2-40B4-BE49-F238E27FC236}">
                      <a16:creationId xmlns:a16="http://schemas.microsoft.com/office/drawing/2014/main" id="{277941DE-BA0A-D98E-AFB9-A0148A567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505">
                  <a:extLst>
                    <a:ext uri="{FF2B5EF4-FFF2-40B4-BE49-F238E27FC236}">
                      <a16:creationId xmlns:a16="http://schemas.microsoft.com/office/drawing/2014/main" id="{7858307A-61A2-70EF-BB78-12E9F6D40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506">
                  <a:extLst>
                    <a:ext uri="{FF2B5EF4-FFF2-40B4-BE49-F238E27FC236}">
                      <a16:creationId xmlns:a16="http://schemas.microsoft.com/office/drawing/2014/main" id="{A84277AB-302B-9860-6D73-E2C744683D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507">
                  <a:extLst>
                    <a:ext uri="{FF2B5EF4-FFF2-40B4-BE49-F238E27FC236}">
                      <a16:creationId xmlns:a16="http://schemas.microsoft.com/office/drawing/2014/main" id="{75135996-39FE-9876-97EE-774CFA18A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508">
                  <a:extLst>
                    <a:ext uri="{FF2B5EF4-FFF2-40B4-BE49-F238E27FC236}">
                      <a16:creationId xmlns:a16="http://schemas.microsoft.com/office/drawing/2014/main" id="{B8588CBC-BB34-A022-4A1C-EF7D011FD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09">
                  <a:extLst>
                    <a:ext uri="{FF2B5EF4-FFF2-40B4-BE49-F238E27FC236}">
                      <a16:creationId xmlns:a16="http://schemas.microsoft.com/office/drawing/2014/main" id="{1CF192D8-6DE7-A025-4A7A-FF3AE80FC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10">
                  <a:extLst>
                    <a:ext uri="{FF2B5EF4-FFF2-40B4-BE49-F238E27FC236}">
                      <a16:creationId xmlns:a16="http://schemas.microsoft.com/office/drawing/2014/main" id="{E97A8E0E-3B7E-CD87-4385-07D8C2772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11">
                  <a:extLst>
                    <a:ext uri="{FF2B5EF4-FFF2-40B4-BE49-F238E27FC236}">
                      <a16:creationId xmlns:a16="http://schemas.microsoft.com/office/drawing/2014/main" id="{F582F2FD-8EF3-1F55-7736-E928FCEE0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12">
                  <a:extLst>
                    <a:ext uri="{FF2B5EF4-FFF2-40B4-BE49-F238E27FC236}">
                      <a16:creationId xmlns:a16="http://schemas.microsoft.com/office/drawing/2014/main" id="{DFE43B3E-37B9-5B27-BA61-DC783339E7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13">
                  <a:extLst>
                    <a:ext uri="{FF2B5EF4-FFF2-40B4-BE49-F238E27FC236}">
                      <a16:creationId xmlns:a16="http://schemas.microsoft.com/office/drawing/2014/main" id="{5D96D86E-B3DF-2FFC-AA80-E344042D73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14">
                  <a:extLst>
                    <a:ext uri="{FF2B5EF4-FFF2-40B4-BE49-F238E27FC236}">
                      <a16:creationId xmlns:a16="http://schemas.microsoft.com/office/drawing/2014/main" id="{251AF462-53DA-FA35-B69F-938E113EC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15">
                  <a:extLst>
                    <a:ext uri="{FF2B5EF4-FFF2-40B4-BE49-F238E27FC236}">
                      <a16:creationId xmlns:a16="http://schemas.microsoft.com/office/drawing/2014/main" id="{2A33A9DF-B264-53B4-F974-1F30104032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16">
                  <a:extLst>
                    <a:ext uri="{FF2B5EF4-FFF2-40B4-BE49-F238E27FC236}">
                      <a16:creationId xmlns:a16="http://schemas.microsoft.com/office/drawing/2014/main" id="{11FED175-3C90-AC57-9A20-E0510349D6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17">
                  <a:extLst>
                    <a:ext uri="{FF2B5EF4-FFF2-40B4-BE49-F238E27FC236}">
                      <a16:creationId xmlns:a16="http://schemas.microsoft.com/office/drawing/2014/main" id="{FB048429-2CE4-115E-1FA9-476904B44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18">
                  <a:extLst>
                    <a:ext uri="{FF2B5EF4-FFF2-40B4-BE49-F238E27FC236}">
                      <a16:creationId xmlns:a16="http://schemas.microsoft.com/office/drawing/2014/main" id="{6A0A6786-967A-17C1-ADE9-6E8BDB243A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19">
                  <a:extLst>
                    <a:ext uri="{FF2B5EF4-FFF2-40B4-BE49-F238E27FC236}">
                      <a16:creationId xmlns:a16="http://schemas.microsoft.com/office/drawing/2014/main" id="{23D3ACDC-E460-95DE-DEA5-A0D129664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20">
                  <a:extLst>
                    <a:ext uri="{FF2B5EF4-FFF2-40B4-BE49-F238E27FC236}">
                      <a16:creationId xmlns:a16="http://schemas.microsoft.com/office/drawing/2014/main" id="{73F56A38-EE01-94A2-E865-680A90264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21">
                  <a:extLst>
                    <a:ext uri="{FF2B5EF4-FFF2-40B4-BE49-F238E27FC236}">
                      <a16:creationId xmlns:a16="http://schemas.microsoft.com/office/drawing/2014/main" id="{EBA93872-B3CF-ADA3-F858-6B1F36B9DA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22">
                  <a:extLst>
                    <a:ext uri="{FF2B5EF4-FFF2-40B4-BE49-F238E27FC236}">
                      <a16:creationId xmlns:a16="http://schemas.microsoft.com/office/drawing/2014/main" id="{F34C4CBD-FE6A-FC5C-2427-F8C5FE7B2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23">
                  <a:extLst>
                    <a:ext uri="{FF2B5EF4-FFF2-40B4-BE49-F238E27FC236}">
                      <a16:creationId xmlns:a16="http://schemas.microsoft.com/office/drawing/2014/main" id="{4981F5CF-38AB-6930-4EEE-6EE86E181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24">
                  <a:extLst>
                    <a:ext uri="{FF2B5EF4-FFF2-40B4-BE49-F238E27FC236}">
                      <a16:creationId xmlns:a16="http://schemas.microsoft.com/office/drawing/2014/main" id="{531401A4-B82B-9159-9026-A4FF550E6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25">
                  <a:extLst>
                    <a:ext uri="{FF2B5EF4-FFF2-40B4-BE49-F238E27FC236}">
                      <a16:creationId xmlns:a16="http://schemas.microsoft.com/office/drawing/2014/main" id="{3B79D926-0719-F127-645D-4D6E815DB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26">
                  <a:extLst>
                    <a:ext uri="{FF2B5EF4-FFF2-40B4-BE49-F238E27FC236}">
                      <a16:creationId xmlns:a16="http://schemas.microsoft.com/office/drawing/2014/main" id="{707B962D-3846-61DF-C3E6-D591688C5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27">
                  <a:extLst>
                    <a:ext uri="{FF2B5EF4-FFF2-40B4-BE49-F238E27FC236}">
                      <a16:creationId xmlns:a16="http://schemas.microsoft.com/office/drawing/2014/main" id="{DE761DC5-9AEA-6C0B-7F10-5E3908F36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28">
                  <a:extLst>
                    <a:ext uri="{FF2B5EF4-FFF2-40B4-BE49-F238E27FC236}">
                      <a16:creationId xmlns:a16="http://schemas.microsoft.com/office/drawing/2014/main" id="{6B96936E-CB2C-6ABE-FCA0-3F8F4F664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29">
                  <a:extLst>
                    <a:ext uri="{FF2B5EF4-FFF2-40B4-BE49-F238E27FC236}">
                      <a16:creationId xmlns:a16="http://schemas.microsoft.com/office/drawing/2014/main" id="{1A2CC9A8-E64C-71C5-0A46-43A28308D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30">
                  <a:extLst>
                    <a:ext uri="{FF2B5EF4-FFF2-40B4-BE49-F238E27FC236}">
                      <a16:creationId xmlns:a16="http://schemas.microsoft.com/office/drawing/2014/main" id="{ACF2A206-118B-2A40-D0B5-2BDFF6CA3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31">
                  <a:extLst>
                    <a:ext uri="{FF2B5EF4-FFF2-40B4-BE49-F238E27FC236}">
                      <a16:creationId xmlns:a16="http://schemas.microsoft.com/office/drawing/2014/main" id="{15423E58-EC94-2890-4A8F-EB6F73C0C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32">
                  <a:extLst>
                    <a:ext uri="{FF2B5EF4-FFF2-40B4-BE49-F238E27FC236}">
                      <a16:creationId xmlns:a16="http://schemas.microsoft.com/office/drawing/2014/main" id="{77A585E7-CD99-06EE-B22A-4E861AC8B0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33">
                  <a:extLst>
                    <a:ext uri="{FF2B5EF4-FFF2-40B4-BE49-F238E27FC236}">
                      <a16:creationId xmlns:a16="http://schemas.microsoft.com/office/drawing/2014/main" id="{D09FAFC7-8FB6-522F-1D09-C24259A10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34">
                  <a:extLst>
                    <a:ext uri="{FF2B5EF4-FFF2-40B4-BE49-F238E27FC236}">
                      <a16:creationId xmlns:a16="http://schemas.microsoft.com/office/drawing/2014/main" id="{EA0D55C5-7691-DD10-ED9E-BCBBBADB9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35">
                  <a:extLst>
                    <a:ext uri="{FF2B5EF4-FFF2-40B4-BE49-F238E27FC236}">
                      <a16:creationId xmlns:a16="http://schemas.microsoft.com/office/drawing/2014/main" id="{424D9DA1-DB19-3FBD-5EB8-61C89E1EE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36">
                  <a:extLst>
                    <a:ext uri="{FF2B5EF4-FFF2-40B4-BE49-F238E27FC236}">
                      <a16:creationId xmlns:a16="http://schemas.microsoft.com/office/drawing/2014/main" id="{A1BD3FC2-757D-05EB-3C77-EBEDE3799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37">
                  <a:extLst>
                    <a:ext uri="{FF2B5EF4-FFF2-40B4-BE49-F238E27FC236}">
                      <a16:creationId xmlns:a16="http://schemas.microsoft.com/office/drawing/2014/main" id="{920BD67B-046C-F2FD-F56B-AC1536BF1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38">
                  <a:extLst>
                    <a:ext uri="{FF2B5EF4-FFF2-40B4-BE49-F238E27FC236}">
                      <a16:creationId xmlns:a16="http://schemas.microsoft.com/office/drawing/2014/main" id="{697C00E8-F680-D735-BDBC-DBCCBF00A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39">
                  <a:extLst>
                    <a:ext uri="{FF2B5EF4-FFF2-40B4-BE49-F238E27FC236}">
                      <a16:creationId xmlns:a16="http://schemas.microsoft.com/office/drawing/2014/main" id="{EDCDB787-374F-727F-D938-E968339A5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40">
                  <a:extLst>
                    <a:ext uri="{FF2B5EF4-FFF2-40B4-BE49-F238E27FC236}">
                      <a16:creationId xmlns:a16="http://schemas.microsoft.com/office/drawing/2014/main" id="{6E79CC6D-D604-6B3D-DC52-C31DF9EE7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41">
                  <a:extLst>
                    <a:ext uri="{FF2B5EF4-FFF2-40B4-BE49-F238E27FC236}">
                      <a16:creationId xmlns:a16="http://schemas.microsoft.com/office/drawing/2014/main" id="{B3D81DA4-84B7-4D66-FED9-4B4952159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42">
                  <a:extLst>
                    <a:ext uri="{FF2B5EF4-FFF2-40B4-BE49-F238E27FC236}">
                      <a16:creationId xmlns:a16="http://schemas.microsoft.com/office/drawing/2014/main" id="{40337861-7AD5-2D83-053D-78686F342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43">
                  <a:extLst>
                    <a:ext uri="{FF2B5EF4-FFF2-40B4-BE49-F238E27FC236}">
                      <a16:creationId xmlns:a16="http://schemas.microsoft.com/office/drawing/2014/main" id="{E3532B59-4B21-9AD7-BC41-F14C73F64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44">
                  <a:extLst>
                    <a:ext uri="{FF2B5EF4-FFF2-40B4-BE49-F238E27FC236}">
                      <a16:creationId xmlns:a16="http://schemas.microsoft.com/office/drawing/2014/main" id="{8AC3B1B3-C9CD-F678-3BA0-32B6A609C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45">
                  <a:extLst>
                    <a:ext uri="{FF2B5EF4-FFF2-40B4-BE49-F238E27FC236}">
                      <a16:creationId xmlns:a16="http://schemas.microsoft.com/office/drawing/2014/main" id="{93390AB2-3868-6930-5108-F63EFA5209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46">
                  <a:extLst>
                    <a:ext uri="{FF2B5EF4-FFF2-40B4-BE49-F238E27FC236}">
                      <a16:creationId xmlns:a16="http://schemas.microsoft.com/office/drawing/2014/main" id="{17F24CF1-3C0F-4AF8-4975-944DDC384F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47">
                  <a:extLst>
                    <a:ext uri="{FF2B5EF4-FFF2-40B4-BE49-F238E27FC236}">
                      <a16:creationId xmlns:a16="http://schemas.microsoft.com/office/drawing/2014/main" id="{F7DAC749-C04A-E2FB-B76C-0D3988BE69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48">
                  <a:extLst>
                    <a:ext uri="{FF2B5EF4-FFF2-40B4-BE49-F238E27FC236}">
                      <a16:creationId xmlns:a16="http://schemas.microsoft.com/office/drawing/2014/main" id="{D39E7F5B-B7C2-1ACA-46BE-B1BD8B3DD8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49">
                  <a:extLst>
                    <a:ext uri="{FF2B5EF4-FFF2-40B4-BE49-F238E27FC236}">
                      <a16:creationId xmlns:a16="http://schemas.microsoft.com/office/drawing/2014/main" id="{D6F1A2EC-1A79-8455-5540-635D29BBB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50">
                  <a:extLst>
                    <a:ext uri="{FF2B5EF4-FFF2-40B4-BE49-F238E27FC236}">
                      <a16:creationId xmlns:a16="http://schemas.microsoft.com/office/drawing/2014/main" id="{043B9ED6-9C44-C610-89E7-9AC14A29B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51">
                  <a:extLst>
                    <a:ext uri="{FF2B5EF4-FFF2-40B4-BE49-F238E27FC236}">
                      <a16:creationId xmlns:a16="http://schemas.microsoft.com/office/drawing/2014/main" id="{EBB100A4-6971-37C0-B152-1665DF96B1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52">
                  <a:extLst>
                    <a:ext uri="{FF2B5EF4-FFF2-40B4-BE49-F238E27FC236}">
                      <a16:creationId xmlns:a16="http://schemas.microsoft.com/office/drawing/2014/main" id="{D6186554-8312-3E8B-C461-70BEE3E4E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53">
                  <a:extLst>
                    <a:ext uri="{FF2B5EF4-FFF2-40B4-BE49-F238E27FC236}">
                      <a16:creationId xmlns:a16="http://schemas.microsoft.com/office/drawing/2014/main" id="{76658CD4-86E6-7ACE-C5E5-7FB8E6E7BE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54">
                  <a:extLst>
                    <a:ext uri="{FF2B5EF4-FFF2-40B4-BE49-F238E27FC236}">
                      <a16:creationId xmlns:a16="http://schemas.microsoft.com/office/drawing/2014/main" id="{DDFEAA25-1648-1E8D-ECBC-F22DB99BD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55">
                  <a:extLst>
                    <a:ext uri="{FF2B5EF4-FFF2-40B4-BE49-F238E27FC236}">
                      <a16:creationId xmlns:a16="http://schemas.microsoft.com/office/drawing/2014/main" id="{1E292307-2B29-AA2F-5DFD-1534438F0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56">
                  <a:extLst>
                    <a:ext uri="{FF2B5EF4-FFF2-40B4-BE49-F238E27FC236}">
                      <a16:creationId xmlns:a16="http://schemas.microsoft.com/office/drawing/2014/main" id="{8400E766-7183-6257-B496-5835729AF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57">
                  <a:extLst>
                    <a:ext uri="{FF2B5EF4-FFF2-40B4-BE49-F238E27FC236}">
                      <a16:creationId xmlns:a16="http://schemas.microsoft.com/office/drawing/2014/main" id="{0E9A29EC-8D4C-10E5-162D-17634E406B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58">
                  <a:extLst>
                    <a:ext uri="{FF2B5EF4-FFF2-40B4-BE49-F238E27FC236}">
                      <a16:creationId xmlns:a16="http://schemas.microsoft.com/office/drawing/2014/main" id="{6A542D7C-F998-F3EC-60A6-00AF004714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59">
                  <a:extLst>
                    <a:ext uri="{FF2B5EF4-FFF2-40B4-BE49-F238E27FC236}">
                      <a16:creationId xmlns:a16="http://schemas.microsoft.com/office/drawing/2014/main" id="{00136A93-F9FC-65DD-91E9-F7E1841E4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60">
                  <a:extLst>
                    <a:ext uri="{FF2B5EF4-FFF2-40B4-BE49-F238E27FC236}">
                      <a16:creationId xmlns:a16="http://schemas.microsoft.com/office/drawing/2014/main" id="{BD421ECA-282B-EA64-CD10-CD8500C09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61">
                  <a:extLst>
                    <a:ext uri="{FF2B5EF4-FFF2-40B4-BE49-F238E27FC236}">
                      <a16:creationId xmlns:a16="http://schemas.microsoft.com/office/drawing/2014/main" id="{D05BB09B-7559-6D3A-BF32-3CE57DC9D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62">
                  <a:extLst>
                    <a:ext uri="{FF2B5EF4-FFF2-40B4-BE49-F238E27FC236}">
                      <a16:creationId xmlns:a16="http://schemas.microsoft.com/office/drawing/2014/main" id="{FAE8677D-3E11-B471-60CF-678DAFAED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63">
                  <a:extLst>
                    <a:ext uri="{FF2B5EF4-FFF2-40B4-BE49-F238E27FC236}">
                      <a16:creationId xmlns:a16="http://schemas.microsoft.com/office/drawing/2014/main" id="{0C3C5D23-741F-2825-D3DD-370E07D01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64">
                  <a:extLst>
                    <a:ext uri="{FF2B5EF4-FFF2-40B4-BE49-F238E27FC236}">
                      <a16:creationId xmlns:a16="http://schemas.microsoft.com/office/drawing/2014/main" id="{7764729C-5B68-8FF1-22B1-1CC824600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65">
                  <a:extLst>
                    <a:ext uri="{FF2B5EF4-FFF2-40B4-BE49-F238E27FC236}">
                      <a16:creationId xmlns:a16="http://schemas.microsoft.com/office/drawing/2014/main" id="{A595147F-5763-0849-8E9F-BBD5C29EE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66">
                  <a:extLst>
                    <a:ext uri="{FF2B5EF4-FFF2-40B4-BE49-F238E27FC236}">
                      <a16:creationId xmlns:a16="http://schemas.microsoft.com/office/drawing/2014/main" id="{19EA2F8B-9286-E324-CDEA-093DB7A7F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67">
                  <a:extLst>
                    <a:ext uri="{FF2B5EF4-FFF2-40B4-BE49-F238E27FC236}">
                      <a16:creationId xmlns:a16="http://schemas.microsoft.com/office/drawing/2014/main" id="{188C0F65-DF80-CFC0-C720-F6D36E684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68">
                  <a:extLst>
                    <a:ext uri="{FF2B5EF4-FFF2-40B4-BE49-F238E27FC236}">
                      <a16:creationId xmlns:a16="http://schemas.microsoft.com/office/drawing/2014/main" id="{CB65899A-7A3A-A159-6D09-15B2F732E2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69">
                  <a:extLst>
                    <a:ext uri="{FF2B5EF4-FFF2-40B4-BE49-F238E27FC236}">
                      <a16:creationId xmlns:a16="http://schemas.microsoft.com/office/drawing/2014/main" id="{89BCB43B-8F53-1651-78C7-DB3B94AF5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70">
                  <a:extLst>
                    <a:ext uri="{FF2B5EF4-FFF2-40B4-BE49-F238E27FC236}">
                      <a16:creationId xmlns:a16="http://schemas.microsoft.com/office/drawing/2014/main" id="{898ABF0C-A21A-2C62-91B6-8BF1A9EE93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71">
                  <a:extLst>
                    <a:ext uri="{FF2B5EF4-FFF2-40B4-BE49-F238E27FC236}">
                      <a16:creationId xmlns:a16="http://schemas.microsoft.com/office/drawing/2014/main" id="{194E5F19-3097-B434-AC09-5183A91FC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72">
                  <a:extLst>
                    <a:ext uri="{FF2B5EF4-FFF2-40B4-BE49-F238E27FC236}">
                      <a16:creationId xmlns:a16="http://schemas.microsoft.com/office/drawing/2014/main" id="{99844B19-6038-4DF7-035F-02CD3FE5D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73">
                  <a:extLst>
                    <a:ext uri="{FF2B5EF4-FFF2-40B4-BE49-F238E27FC236}">
                      <a16:creationId xmlns:a16="http://schemas.microsoft.com/office/drawing/2014/main" id="{F84994D5-EE22-FC37-8307-91098DA5F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74">
                  <a:extLst>
                    <a:ext uri="{FF2B5EF4-FFF2-40B4-BE49-F238E27FC236}">
                      <a16:creationId xmlns:a16="http://schemas.microsoft.com/office/drawing/2014/main" id="{D702F8B2-69D0-E82A-7A13-8D26887B0F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75">
                  <a:extLst>
                    <a:ext uri="{FF2B5EF4-FFF2-40B4-BE49-F238E27FC236}">
                      <a16:creationId xmlns:a16="http://schemas.microsoft.com/office/drawing/2014/main" id="{8B4F869E-CC89-0526-5930-4668F2167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76">
                  <a:extLst>
                    <a:ext uri="{FF2B5EF4-FFF2-40B4-BE49-F238E27FC236}">
                      <a16:creationId xmlns:a16="http://schemas.microsoft.com/office/drawing/2014/main" id="{BC5B2176-D281-44BE-29F3-F3B602A18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77">
                  <a:extLst>
                    <a:ext uri="{FF2B5EF4-FFF2-40B4-BE49-F238E27FC236}">
                      <a16:creationId xmlns:a16="http://schemas.microsoft.com/office/drawing/2014/main" id="{6E14C02E-F22F-1581-E817-280CFA9429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78">
                  <a:extLst>
                    <a:ext uri="{FF2B5EF4-FFF2-40B4-BE49-F238E27FC236}">
                      <a16:creationId xmlns:a16="http://schemas.microsoft.com/office/drawing/2014/main" id="{08F37AC4-48D4-825D-04C9-A3F19D646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79">
                  <a:extLst>
                    <a:ext uri="{FF2B5EF4-FFF2-40B4-BE49-F238E27FC236}">
                      <a16:creationId xmlns:a16="http://schemas.microsoft.com/office/drawing/2014/main" id="{36898E2B-538E-ACC9-94E7-71892523D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80">
                  <a:extLst>
                    <a:ext uri="{FF2B5EF4-FFF2-40B4-BE49-F238E27FC236}">
                      <a16:creationId xmlns:a16="http://schemas.microsoft.com/office/drawing/2014/main" id="{AD3FA0CD-FAA9-F02E-99FB-6BD8FD9BE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81">
                  <a:extLst>
                    <a:ext uri="{FF2B5EF4-FFF2-40B4-BE49-F238E27FC236}">
                      <a16:creationId xmlns:a16="http://schemas.microsoft.com/office/drawing/2014/main" id="{6E382789-DD83-4E75-B653-46F0631FC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82">
                  <a:extLst>
                    <a:ext uri="{FF2B5EF4-FFF2-40B4-BE49-F238E27FC236}">
                      <a16:creationId xmlns:a16="http://schemas.microsoft.com/office/drawing/2014/main" id="{DFB2E6FD-5E55-1897-4608-B6B790A02B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83">
                  <a:extLst>
                    <a:ext uri="{FF2B5EF4-FFF2-40B4-BE49-F238E27FC236}">
                      <a16:creationId xmlns:a16="http://schemas.microsoft.com/office/drawing/2014/main" id="{079E8B58-6BC7-10D7-AAB5-488FF70B1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84">
                  <a:extLst>
                    <a:ext uri="{FF2B5EF4-FFF2-40B4-BE49-F238E27FC236}">
                      <a16:creationId xmlns:a16="http://schemas.microsoft.com/office/drawing/2014/main" id="{C85D89F9-CA6F-DB67-076D-7821B66F6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85">
                  <a:extLst>
                    <a:ext uri="{FF2B5EF4-FFF2-40B4-BE49-F238E27FC236}">
                      <a16:creationId xmlns:a16="http://schemas.microsoft.com/office/drawing/2014/main" id="{D5A22CB1-06C7-D590-8295-95D4ABCFF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86">
                  <a:extLst>
                    <a:ext uri="{FF2B5EF4-FFF2-40B4-BE49-F238E27FC236}">
                      <a16:creationId xmlns:a16="http://schemas.microsoft.com/office/drawing/2014/main" id="{A229C153-79AF-1D44-2E41-AD0530F5DE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87">
                  <a:extLst>
                    <a:ext uri="{FF2B5EF4-FFF2-40B4-BE49-F238E27FC236}">
                      <a16:creationId xmlns:a16="http://schemas.microsoft.com/office/drawing/2014/main" id="{2E847866-9C7E-A17D-DC41-80CE52D32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88">
                  <a:extLst>
                    <a:ext uri="{FF2B5EF4-FFF2-40B4-BE49-F238E27FC236}">
                      <a16:creationId xmlns:a16="http://schemas.microsoft.com/office/drawing/2014/main" id="{2EC750CF-0D5C-BD2A-9CB2-E3031773A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89">
                  <a:extLst>
                    <a:ext uri="{FF2B5EF4-FFF2-40B4-BE49-F238E27FC236}">
                      <a16:creationId xmlns:a16="http://schemas.microsoft.com/office/drawing/2014/main" id="{FAB6ADB4-5EE6-74BA-D2CE-C44A7ABAD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90">
                  <a:extLst>
                    <a:ext uri="{FF2B5EF4-FFF2-40B4-BE49-F238E27FC236}">
                      <a16:creationId xmlns:a16="http://schemas.microsoft.com/office/drawing/2014/main" id="{D5FEB73B-A48B-1CF2-8EFF-09879DDA5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91">
                  <a:extLst>
                    <a:ext uri="{FF2B5EF4-FFF2-40B4-BE49-F238E27FC236}">
                      <a16:creationId xmlns:a16="http://schemas.microsoft.com/office/drawing/2014/main" id="{A7426CEB-246D-4F4A-58F3-77598FFD7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92">
                  <a:extLst>
                    <a:ext uri="{FF2B5EF4-FFF2-40B4-BE49-F238E27FC236}">
                      <a16:creationId xmlns:a16="http://schemas.microsoft.com/office/drawing/2014/main" id="{AEEA338C-5DC2-E825-5DE3-42BC3C117F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93">
                  <a:extLst>
                    <a:ext uri="{FF2B5EF4-FFF2-40B4-BE49-F238E27FC236}">
                      <a16:creationId xmlns:a16="http://schemas.microsoft.com/office/drawing/2014/main" id="{150BB168-A352-8776-4BDE-7A83A8211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94">
                  <a:extLst>
                    <a:ext uri="{FF2B5EF4-FFF2-40B4-BE49-F238E27FC236}">
                      <a16:creationId xmlns:a16="http://schemas.microsoft.com/office/drawing/2014/main" id="{D8179607-BB50-3808-171A-040653943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95">
                  <a:extLst>
                    <a:ext uri="{FF2B5EF4-FFF2-40B4-BE49-F238E27FC236}">
                      <a16:creationId xmlns:a16="http://schemas.microsoft.com/office/drawing/2014/main" id="{80A9344B-612A-4D53-D1AF-7A3ECA6A4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596">
                  <a:extLst>
                    <a:ext uri="{FF2B5EF4-FFF2-40B4-BE49-F238E27FC236}">
                      <a16:creationId xmlns:a16="http://schemas.microsoft.com/office/drawing/2014/main" id="{FAD28AB1-FF2E-D89C-FBC9-9358B671E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597">
                  <a:extLst>
                    <a:ext uri="{FF2B5EF4-FFF2-40B4-BE49-F238E27FC236}">
                      <a16:creationId xmlns:a16="http://schemas.microsoft.com/office/drawing/2014/main" id="{C94FB854-9F74-4288-D82A-98068F5D4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598">
                  <a:extLst>
                    <a:ext uri="{FF2B5EF4-FFF2-40B4-BE49-F238E27FC236}">
                      <a16:creationId xmlns:a16="http://schemas.microsoft.com/office/drawing/2014/main" id="{6C9ECC6A-B933-1C9A-F658-D193BB5FD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599">
                  <a:extLst>
                    <a:ext uri="{FF2B5EF4-FFF2-40B4-BE49-F238E27FC236}">
                      <a16:creationId xmlns:a16="http://schemas.microsoft.com/office/drawing/2014/main" id="{A1856CA1-FD1D-CAD2-F546-53E57BBCF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600">
                  <a:extLst>
                    <a:ext uri="{FF2B5EF4-FFF2-40B4-BE49-F238E27FC236}">
                      <a16:creationId xmlns:a16="http://schemas.microsoft.com/office/drawing/2014/main" id="{92C0693C-FCDB-5716-FE45-98CDD01A07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601">
                  <a:extLst>
                    <a:ext uri="{FF2B5EF4-FFF2-40B4-BE49-F238E27FC236}">
                      <a16:creationId xmlns:a16="http://schemas.microsoft.com/office/drawing/2014/main" id="{4542BDA3-0C5D-B2CE-BCB8-AAF743F06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0" name="Freeform 602">
                  <a:extLst>
                    <a:ext uri="{FF2B5EF4-FFF2-40B4-BE49-F238E27FC236}">
                      <a16:creationId xmlns:a16="http://schemas.microsoft.com/office/drawing/2014/main" id="{110892CB-D2F7-6E78-BA15-EB54390E4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603">
                  <a:extLst>
                    <a:ext uri="{FF2B5EF4-FFF2-40B4-BE49-F238E27FC236}">
                      <a16:creationId xmlns:a16="http://schemas.microsoft.com/office/drawing/2014/main" id="{44983738-E4D4-CF09-2E97-12DD7340F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2" name="Freeform 604">
                  <a:extLst>
                    <a:ext uri="{FF2B5EF4-FFF2-40B4-BE49-F238E27FC236}">
                      <a16:creationId xmlns:a16="http://schemas.microsoft.com/office/drawing/2014/main" id="{FD9141E0-CB87-D88B-ECCE-15C4E8E11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605">
                  <a:extLst>
                    <a:ext uri="{FF2B5EF4-FFF2-40B4-BE49-F238E27FC236}">
                      <a16:creationId xmlns:a16="http://schemas.microsoft.com/office/drawing/2014/main" id="{869567FF-BFA5-E251-91D8-9BD55DAE5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3" name="Group 606">
                <a:extLst>
                  <a:ext uri="{FF2B5EF4-FFF2-40B4-BE49-F238E27FC236}">
                    <a16:creationId xmlns:a16="http://schemas.microsoft.com/office/drawing/2014/main" id="{8429CA74-038D-5433-F300-B72CFD488B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54" name="Freeform 607">
                  <a:extLst>
                    <a:ext uri="{FF2B5EF4-FFF2-40B4-BE49-F238E27FC236}">
                      <a16:creationId xmlns:a16="http://schemas.microsoft.com/office/drawing/2014/main" id="{EBB7396A-382C-D22B-37DD-D5BEF7588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608">
                  <a:extLst>
                    <a:ext uri="{FF2B5EF4-FFF2-40B4-BE49-F238E27FC236}">
                      <a16:creationId xmlns:a16="http://schemas.microsoft.com/office/drawing/2014/main" id="{FC3A9864-3577-C544-B7C2-4BDDD5D0F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609">
                  <a:extLst>
                    <a:ext uri="{FF2B5EF4-FFF2-40B4-BE49-F238E27FC236}">
                      <a16:creationId xmlns:a16="http://schemas.microsoft.com/office/drawing/2014/main" id="{AA6FFAA5-0D9D-A815-97FC-952932F1E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610">
                  <a:extLst>
                    <a:ext uri="{FF2B5EF4-FFF2-40B4-BE49-F238E27FC236}">
                      <a16:creationId xmlns:a16="http://schemas.microsoft.com/office/drawing/2014/main" id="{ECFF0700-D9AB-19F5-8D51-1C828B99E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611">
                  <a:extLst>
                    <a:ext uri="{FF2B5EF4-FFF2-40B4-BE49-F238E27FC236}">
                      <a16:creationId xmlns:a16="http://schemas.microsoft.com/office/drawing/2014/main" id="{0BB58600-72E6-7AA7-3F86-C78108B69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612">
                  <a:extLst>
                    <a:ext uri="{FF2B5EF4-FFF2-40B4-BE49-F238E27FC236}">
                      <a16:creationId xmlns:a16="http://schemas.microsoft.com/office/drawing/2014/main" id="{28CD5D84-4376-0268-1D18-123149CD33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613">
                  <a:extLst>
                    <a:ext uri="{FF2B5EF4-FFF2-40B4-BE49-F238E27FC236}">
                      <a16:creationId xmlns:a16="http://schemas.microsoft.com/office/drawing/2014/main" id="{9E6917E1-3682-4FC2-DE88-7AD92D2D6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614">
                  <a:extLst>
                    <a:ext uri="{FF2B5EF4-FFF2-40B4-BE49-F238E27FC236}">
                      <a16:creationId xmlns:a16="http://schemas.microsoft.com/office/drawing/2014/main" id="{F0F6D491-F5B7-5A01-405F-9CE0249AD9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615">
                  <a:extLst>
                    <a:ext uri="{FF2B5EF4-FFF2-40B4-BE49-F238E27FC236}">
                      <a16:creationId xmlns:a16="http://schemas.microsoft.com/office/drawing/2014/main" id="{CAE05E67-8D1C-C77A-9522-FEF4146F4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3" name="Freeform 616">
                  <a:extLst>
                    <a:ext uri="{FF2B5EF4-FFF2-40B4-BE49-F238E27FC236}">
                      <a16:creationId xmlns:a16="http://schemas.microsoft.com/office/drawing/2014/main" id="{8859E002-C6C0-412F-EE32-334C262100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17">
                  <a:extLst>
                    <a:ext uri="{FF2B5EF4-FFF2-40B4-BE49-F238E27FC236}">
                      <a16:creationId xmlns:a16="http://schemas.microsoft.com/office/drawing/2014/main" id="{8557A2BF-38F0-648E-C2A7-41D8FA5CF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18">
                  <a:extLst>
                    <a:ext uri="{FF2B5EF4-FFF2-40B4-BE49-F238E27FC236}">
                      <a16:creationId xmlns:a16="http://schemas.microsoft.com/office/drawing/2014/main" id="{BFCAD6A2-A945-E5CE-8C31-02F4557F8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19">
                  <a:extLst>
                    <a:ext uri="{FF2B5EF4-FFF2-40B4-BE49-F238E27FC236}">
                      <a16:creationId xmlns:a16="http://schemas.microsoft.com/office/drawing/2014/main" id="{2EDAF440-0867-C27E-214F-1E538ED33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20">
                  <a:extLst>
                    <a:ext uri="{FF2B5EF4-FFF2-40B4-BE49-F238E27FC236}">
                      <a16:creationId xmlns:a16="http://schemas.microsoft.com/office/drawing/2014/main" id="{B4FA594E-6614-2457-62C7-1FA2DCC76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21">
                  <a:extLst>
                    <a:ext uri="{FF2B5EF4-FFF2-40B4-BE49-F238E27FC236}">
                      <a16:creationId xmlns:a16="http://schemas.microsoft.com/office/drawing/2014/main" id="{5469A2EC-9563-E257-08E9-281667BAF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22">
                  <a:extLst>
                    <a:ext uri="{FF2B5EF4-FFF2-40B4-BE49-F238E27FC236}">
                      <a16:creationId xmlns:a16="http://schemas.microsoft.com/office/drawing/2014/main" id="{7E43565F-4944-D84B-F84C-BFACBF5D5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23">
                  <a:extLst>
                    <a:ext uri="{FF2B5EF4-FFF2-40B4-BE49-F238E27FC236}">
                      <a16:creationId xmlns:a16="http://schemas.microsoft.com/office/drawing/2014/main" id="{3C1EAEEF-8A76-1735-8CEA-FF3355464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24">
                  <a:extLst>
                    <a:ext uri="{FF2B5EF4-FFF2-40B4-BE49-F238E27FC236}">
                      <a16:creationId xmlns:a16="http://schemas.microsoft.com/office/drawing/2014/main" id="{EFAB7C4E-54CC-2406-49A1-560A353D4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25">
                  <a:extLst>
                    <a:ext uri="{FF2B5EF4-FFF2-40B4-BE49-F238E27FC236}">
                      <a16:creationId xmlns:a16="http://schemas.microsoft.com/office/drawing/2014/main" id="{6C376429-774C-11DE-DD19-46C3D249C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26">
                  <a:extLst>
                    <a:ext uri="{FF2B5EF4-FFF2-40B4-BE49-F238E27FC236}">
                      <a16:creationId xmlns:a16="http://schemas.microsoft.com/office/drawing/2014/main" id="{501C5D80-9771-E0FE-A4E2-5BC9CC313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27">
                  <a:extLst>
                    <a:ext uri="{FF2B5EF4-FFF2-40B4-BE49-F238E27FC236}">
                      <a16:creationId xmlns:a16="http://schemas.microsoft.com/office/drawing/2014/main" id="{FE051961-4E7F-2E56-B325-39D32AEC1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28">
                  <a:extLst>
                    <a:ext uri="{FF2B5EF4-FFF2-40B4-BE49-F238E27FC236}">
                      <a16:creationId xmlns:a16="http://schemas.microsoft.com/office/drawing/2014/main" id="{9B55A340-F066-ED11-4FB0-906A09327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29">
                  <a:extLst>
                    <a:ext uri="{FF2B5EF4-FFF2-40B4-BE49-F238E27FC236}">
                      <a16:creationId xmlns:a16="http://schemas.microsoft.com/office/drawing/2014/main" id="{204E4636-E37C-BFB9-EC25-CBEEF005A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30">
                  <a:extLst>
                    <a:ext uri="{FF2B5EF4-FFF2-40B4-BE49-F238E27FC236}">
                      <a16:creationId xmlns:a16="http://schemas.microsoft.com/office/drawing/2014/main" id="{D34FDDE0-723C-87A9-76C4-B12EA9DFAC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31">
                  <a:extLst>
                    <a:ext uri="{FF2B5EF4-FFF2-40B4-BE49-F238E27FC236}">
                      <a16:creationId xmlns:a16="http://schemas.microsoft.com/office/drawing/2014/main" id="{8D5EC38B-455E-DCE1-C867-EB1DEF6A3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32">
                  <a:extLst>
                    <a:ext uri="{FF2B5EF4-FFF2-40B4-BE49-F238E27FC236}">
                      <a16:creationId xmlns:a16="http://schemas.microsoft.com/office/drawing/2014/main" id="{C53ED4C7-0384-0D73-CCE7-E49949335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33">
                  <a:extLst>
                    <a:ext uri="{FF2B5EF4-FFF2-40B4-BE49-F238E27FC236}">
                      <a16:creationId xmlns:a16="http://schemas.microsoft.com/office/drawing/2014/main" id="{C0CB49C4-C993-1013-E043-6E2E3AF01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34">
                  <a:extLst>
                    <a:ext uri="{FF2B5EF4-FFF2-40B4-BE49-F238E27FC236}">
                      <a16:creationId xmlns:a16="http://schemas.microsoft.com/office/drawing/2014/main" id="{B5443E75-95A8-07EA-DF66-F641F97BD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35">
                  <a:extLst>
                    <a:ext uri="{FF2B5EF4-FFF2-40B4-BE49-F238E27FC236}">
                      <a16:creationId xmlns:a16="http://schemas.microsoft.com/office/drawing/2014/main" id="{38E03E0B-9740-A291-1332-593BCA8FD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36">
                  <a:extLst>
                    <a:ext uri="{FF2B5EF4-FFF2-40B4-BE49-F238E27FC236}">
                      <a16:creationId xmlns:a16="http://schemas.microsoft.com/office/drawing/2014/main" id="{2F9385FD-7DAA-0F1F-BF66-E6966D22C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37">
                  <a:extLst>
                    <a:ext uri="{FF2B5EF4-FFF2-40B4-BE49-F238E27FC236}">
                      <a16:creationId xmlns:a16="http://schemas.microsoft.com/office/drawing/2014/main" id="{75D2B349-C929-F59B-EA9C-40D866C42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38">
                  <a:extLst>
                    <a:ext uri="{FF2B5EF4-FFF2-40B4-BE49-F238E27FC236}">
                      <a16:creationId xmlns:a16="http://schemas.microsoft.com/office/drawing/2014/main" id="{A09622F8-395E-9698-48AA-208465D88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39">
                  <a:extLst>
                    <a:ext uri="{FF2B5EF4-FFF2-40B4-BE49-F238E27FC236}">
                      <a16:creationId xmlns:a16="http://schemas.microsoft.com/office/drawing/2014/main" id="{E746150E-DE60-2B70-2719-2974105C9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40">
                  <a:extLst>
                    <a:ext uri="{FF2B5EF4-FFF2-40B4-BE49-F238E27FC236}">
                      <a16:creationId xmlns:a16="http://schemas.microsoft.com/office/drawing/2014/main" id="{94F62CAD-8D98-16D0-4C30-9B752AED59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41">
                  <a:extLst>
                    <a:ext uri="{FF2B5EF4-FFF2-40B4-BE49-F238E27FC236}">
                      <a16:creationId xmlns:a16="http://schemas.microsoft.com/office/drawing/2014/main" id="{C7334A70-239F-25C1-961E-5F70C9EE48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42">
                  <a:extLst>
                    <a:ext uri="{FF2B5EF4-FFF2-40B4-BE49-F238E27FC236}">
                      <a16:creationId xmlns:a16="http://schemas.microsoft.com/office/drawing/2014/main" id="{825604EC-04FE-80B6-BDCE-2042B8ED2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43">
                  <a:extLst>
                    <a:ext uri="{FF2B5EF4-FFF2-40B4-BE49-F238E27FC236}">
                      <a16:creationId xmlns:a16="http://schemas.microsoft.com/office/drawing/2014/main" id="{AC7779A7-E4C6-815E-BE29-FCE591EAD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44">
                  <a:extLst>
                    <a:ext uri="{FF2B5EF4-FFF2-40B4-BE49-F238E27FC236}">
                      <a16:creationId xmlns:a16="http://schemas.microsoft.com/office/drawing/2014/main" id="{C911E585-99A9-8DB9-153B-68F885DC4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45">
                  <a:extLst>
                    <a:ext uri="{FF2B5EF4-FFF2-40B4-BE49-F238E27FC236}">
                      <a16:creationId xmlns:a16="http://schemas.microsoft.com/office/drawing/2014/main" id="{94ED7EA0-6C51-FE70-ECDA-95E265910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46">
                  <a:extLst>
                    <a:ext uri="{FF2B5EF4-FFF2-40B4-BE49-F238E27FC236}">
                      <a16:creationId xmlns:a16="http://schemas.microsoft.com/office/drawing/2014/main" id="{FB67A672-6B6A-72D1-1B1E-3ECBDC1C5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47">
                  <a:extLst>
                    <a:ext uri="{FF2B5EF4-FFF2-40B4-BE49-F238E27FC236}">
                      <a16:creationId xmlns:a16="http://schemas.microsoft.com/office/drawing/2014/main" id="{A7351F54-D930-74A0-5D7E-303463E44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48">
                  <a:extLst>
                    <a:ext uri="{FF2B5EF4-FFF2-40B4-BE49-F238E27FC236}">
                      <a16:creationId xmlns:a16="http://schemas.microsoft.com/office/drawing/2014/main" id="{2D3BACAB-1453-A4ED-07AC-F4DC0FF97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49">
                  <a:extLst>
                    <a:ext uri="{FF2B5EF4-FFF2-40B4-BE49-F238E27FC236}">
                      <a16:creationId xmlns:a16="http://schemas.microsoft.com/office/drawing/2014/main" id="{67FE5442-2995-8328-D989-322001F9A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50">
                  <a:extLst>
                    <a:ext uri="{FF2B5EF4-FFF2-40B4-BE49-F238E27FC236}">
                      <a16:creationId xmlns:a16="http://schemas.microsoft.com/office/drawing/2014/main" id="{267B933B-B2C7-6058-4BEE-124C8308F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51">
                  <a:extLst>
                    <a:ext uri="{FF2B5EF4-FFF2-40B4-BE49-F238E27FC236}">
                      <a16:creationId xmlns:a16="http://schemas.microsoft.com/office/drawing/2014/main" id="{2AB11315-BC86-6490-6A70-7EA3B3466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52">
                  <a:extLst>
                    <a:ext uri="{FF2B5EF4-FFF2-40B4-BE49-F238E27FC236}">
                      <a16:creationId xmlns:a16="http://schemas.microsoft.com/office/drawing/2014/main" id="{F978EDBC-CFCB-E493-6EF5-4C66CA4DF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53">
                  <a:extLst>
                    <a:ext uri="{FF2B5EF4-FFF2-40B4-BE49-F238E27FC236}">
                      <a16:creationId xmlns:a16="http://schemas.microsoft.com/office/drawing/2014/main" id="{B45356CE-2665-0EF9-E244-8E40448A5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54">
                  <a:extLst>
                    <a:ext uri="{FF2B5EF4-FFF2-40B4-BE49-F238E27FC236}">
                      <a16:creationId xmlns:a16="http://schemas.microsoft.com/office/drawing/2014/main" id="{12C9FBC8-717C-4AC8-0422-213B8FB66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55">
                  <a:extLst>
                    <a:ext uri="{FF2B5EF4-FFF2-40B4-BE49-F238E27FC236}">
                      <a16:creationId xmlns:a16="http://schemas.microsoft.com/office/drawing/2014/main" id="{EF35732D-EE03-5BC5-298F-C930D0E433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56">
                  <a:extLst>
                    <a:ext uri="{FF2B5EF4-FFF2-40B4-BE49-F238E27FC236}">
                      <a16:creationId xmlns:a16="http://schemas.microsoft.com/office/drawing/2014/main" id="{97DFF133-5A20-200F-533D-475370EA8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57">
                  <a:extLst>
                    <a:ext uri="{FF2B5EF4-FFF2-40B4-BE49-F238E27FC236}">
                      <a16:creationId xmlns:a16="http://schemas.microsoft.com/office/drawing/2014/main" id="{BCB3532A-974A-3A2F-C6C9-DA7D4DF85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58">
                  <a:extLst>
                    <a:ext uri="{FF2B5EF4-FFF2-40B4-BE49-F238E27FC236}">
                      <a16:creationId xmlns:a16="http://schemas.microsoft.com/office/drawing/2014/main" id="{A406589B-E1F2-8588-2F59-5B14762EA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59">
                  <a:extLst>
                    <a:ext uri="{FF2B5EF4-FFF2-40B4-BE49-F238E27FC236}">
                      <a16:creationId xmlns:a16="http://schemas.microsoft.com/office/drawing/2014/main" id="{89704DE8-E5CE-AC20-C26B-B214AC146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60">
                  <a:extLst>
                    <a:ext uri="{FF2B5EF4-FFF2-40B4-BE49-F238E27FC236}">
                      <a16:creationId xmlns:a16="http://schemas.microsoft.com/office/drawing/2014/main" id="{B4453E99-7A59-B72F-FE88-542C5C349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61">
                  <a:extLst>
                    <a:ext uri="{FF2B5EF4-FFF2-40B4-BE49-F238E27FC236}">
                      <a16:creationId xmlns:a16="http://schemas.microsoft.com/office/drawing/2014/main" id="{831379AB-C72B-32EC-CE15-4CA1ACFB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62">
                  <a:extLst>
                    <a:ext uri="{FF2B5EF4-FFF2-40B4-BE49-F238E27FC236}">
                      <a16:creationId xmlns:a16="http://schemas.microsoft.com/office/drawing/2014/main" id="{4F72D9C6-F417-5F6C-1176-BCB62FFA3B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63">
                  <a:extLst>
                    <a:ext uri="{FF2B5EF4-FFF2-40B4-BE49-F238E27FC236}">
                      <a16:creationId xmlns:a16="http://schemas.microsoft.com/office/drawing/2014/main" id="{32FB36DE-AB26-12F8-9676-F2685D39B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64">
                  <a:extLst>
                    <a:ext uri="{FF2B5EF4-FFF2-40B4-BE49-F238E27FC236}">
                      <a16:creationId xmlns:a16="http://schemas.microsoft.com/office/drawing/2014/main" id="{EF62A00C-59F1-06B1-3C10-63E698C7C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65">
                  <a:extLst>
                    <a:ext uri="{FF2B5EF4-FFF2-40B4-BE49-F238E27FC236}">
                      <a16:creationId xmlns:a16="http://schemas.microsoft.com/office/drawing/2014/main" id="{87BDFF4A-DF36-F44A-629E-5018AC4E0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66">
                  <a:extLst>
                    <a:ext uri="{FF2B5EF4-FFF2-40B4-BE49-F238E27FC236}">
                      <a16:creationId xmlns:a16="http://schemas.microsoft.com/office/drawing/2014/main" id="{9444B55B-90AD-B1C4-3F47-8D9A2FB1D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67">
                  <a:extLst>
                    <a:ext uri="{FF2B5EF4-FFF2-40B4-BE49-F238E27FC236}">
                      <a16:creationId xmlns:a16="http://schemas.microsoft.com/office/drawing/2014/main" id="{72715864-97CA-FFA6-1134-1DDE860B0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68">
                  <a:extLst>
                    <a:ext uri="{FF2B5EF4-FFF2-40B4-BE49-F238E27FC236}">
                      <a16:creationId xmlns:a16="http://schemas.microsoft.com/office/drawing/2014/main" id="{40455394-DAD9-4B16-1104-F21334750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69">
                  <a:extLst>
                    <a:ext uri="{FF2B5EF4-FFF2-40B4-BE49-F238E27FC236}">
                      <a16:creationId xmlns:a16="http://schemas.microsoft.com/office/drawing/2014/main" id="{2E86C9BB-C699-67FF-B485-0653CF10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70">
                  <a:extLst>
                    <a:ext uri="{FF2B5EF4-FFF2-40B4-BE49-F238E27FC236}">
                      <a16:creationId xmlns:a16="http://schemas.microsoft.com/office/drawing/2014/main" id="{3A812BFC-15BF-5034-E7AB-F9F4ED10E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71">
                  <a:extLst>
                    <a:ext uri="{FF2B5EF4-FFF2-40B4-BE49-F238E27FC236}">
                      <a16:creationId xmlns:a16="http://schemas.microsoft.com/office/drawing/2014/main" id="{10AA7B77-2BCE-24F9-1EBD-551B7F579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72">
                  <a:extLst>
                    <a:ext uri="{FF2B5EF4-FFF2-40B4-BE49-F238E27FC236}">
                      <a16:creationId xmlns:a16="http://schemas.microsoft.com/office/drawing/2014/main" id="{58E33787-D345-A7FD-BF63-8C07302F4E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73">
                  <a:extLst>
                    <a:ext uri="{FF2B5EF4-FFF2-40B4-BE49-F238E27FC236}">
                      <a16:creationId xmlns:a16="http://schemas.microsoft.com/office/drawing/2014/main" id="{EA1C58BD-3078-D7E3-DB99-8095AA4D3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74">
                  <a:extLst>
                    <a:ext uri="{FF2B5EF4-FFF2-40B4-BE49-F238E27FC236}">
                      <a16:creationId xmlns:a16="http://schemas.microsoft.com/office/drawing/2014/main" id="{F0088B4C-D230-C089-F9BA-3697B5ADC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75">
                  <a:extLst>
                    <a:ext uri="{FF2B5EF4-FFF2-40B4-BE49-F238E27FC236}">
                      <a16:creationId xmlns:a16="http://schemas.microsoft.com/office/drawing/2014/main" id="{D45E0F3D-349E-A961-4C33-E04A9D1E0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76">
                  <a:extLst>
                    <a:ext uri="{FF2B5EF4-FFF2-40B4-BE49-F238E27FC236}">
                      <a16:creationId xmlns:a16="http://schemas.microsoft.com/office/drawing/2014/main" id="{FD78B244-ED57-CB4E-9472-C2686AAC2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77">
                  <a:extLst>
                    <a:ext uri="{FF2B5EF4-FFF2-40B4-BE49-F238E27FC236}">
                      <a16:creationId xmlns:a16="http://schemas.microsoft.com/office/drawing/2014/main" id="{A86026F1-14ED-E241-EA4F-7ACC4F0CA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78">
                  <a:extLst>
                    <a:ext uri="{FF2B5EF4-FFF2-40B4-BE49-F238E27FC236}">
                      <a16:creationId xmlns:a16="http://schemas.microsoft.com/office/drawing/2014/main" id="{3DC7975B-7DA0-DEC4-074A-CA4BBC7EC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79">
                  <a:extLst>
                    <a:ext uri="{FF2B5EF4-FFF2-40B4-BE49-F238E27FC236}">
                      <a16:creationId xmlns:a16="http://schemas.microsoft.com/office/drawing/2014/main" id="{55CB00C7-FED1-E014-4976-9F07B0635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80">
                  <a:extLst>
                    <a:ext uri="{FF2B5EF4-FFF2-40B4-BE49-F238E27FC236}">
                      <a16:creationId xmlns:a16="http://schemas.microsoft.com/office/drawing/2014/main" id="{45E30906-E6DD-664A-2A74-685DDBB47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81">
                  <a:extLst>
                    <a:ext uri="{FF2B5EF4-FFF2-40B4-BE49-F238E27FC236}">
                      <a16:creationId xmlns:a16="http://schemas.microsoft.com/office/drawing/2014/main" id="{18E9DEB9-9158-B4B3-29B5-4E080C3AB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82">
                  <a:extLst>
                    <a:ext uri="{FF2B5EF4-FFF2-40B4-BE49-F238E27FC236}">
                      <a16:creationId xmlns:a16="http://schemas.microsoft.com/office/drawing/2014/main" id="{2D7C3613-D1E2-37C3-DE59-F927C0583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83">
                  <a:extLst>
                    <a:ext uri="{FF2B5EF4-FFF2-40B4-BE49-F238E27FC236}">
                      <a16:creationId xmlns:a16="http://schemas.microsoft.com/office/drawing/2014/main" id="{DCD9099D-C02E-A950-447F-136165E19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84">
                  <a:extLst>
                    <a:ext uri="{FF2B5EF4-FFF2-40B4-BE49-F238E27FC236}">
                      <a16:creationId xmlns:a16="http://schemas.microsoft.com/office/drawing/2014/main" id="{2008143F-EF5D-FFF2-2A70-F2A68E714E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85">
                  <a:extLst>
                    <a:ext uri="{FF2B5EF4-FFF2-40B4-BE49-F238E27FC236}">
                      <a16:creationId xmlns:a16="http://schemas.microsoft.com/office/drawing/2014/main" id="{A8238A4A-1387-AE9C-49D1-5961D8E30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86">
                  <a:extLst>
                    <a:ext uri="{FF2B5EF4-FFF2-40B4-BE49-F238E27FC236}">
                      <a16:creationId xmlns:a16="http://schemas.microsoft.com/office/drawing/2014/main" id="{76AADD87-EE11-4C16-7CED-6C58EDB75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87">
                  <a:extLst>
                    <a:ext uri="{FF2B5EF4-FFF2-40B4-BE49-F238E27FC236}">
                      <a16:creationId xmlns:a16="http://schemas.microsoft.com/office/drawing/2014/main" id="{61F669AF-9F6C-A43B-42D7-DD07895B79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88">
                  <a:extLst>
                    <a:ext uri="{FF2B5EF4-FFF2-40B4-BE49-F238E27FC236}">
                      <a16:creationId xmlns:a16="http://schemas.microsoft.com/office/drawing/2014/main" id="{8FE7E5CD-271F-A665-0D08-9EA10D506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89">
                  <a:extLst>
                    <a:ext uri="{FF2B5EF4-FFF2-40B4-BE49-F238E27FC236}">
                      <a16:creationId xmlns:a16="http://schemas.microsoft.com/office/drawing/2014/main" id="{15211C94-6EC8-FB14-E8D1-2D3937AFDF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90">
                  <a:extLst>
                    <a:ext uri="{FF2B5EF4-FFF2-40B4-BE49-F238E27FC236}">
                      <a16:creationId xmlns:a16="http://schemas.microsoft.com/office/drawing/2014/main" id="{1CE86590-E100-1971-EC3A-1F0647BA3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91">
                  <a:extLst>
                    <a:ext uri="{FF2B5EF4-FFF2-40B4-BE49-F238E27FC236}">
                      <a16:creationId xmlns:a16="http://schemas.microsoft.com/office/drawing/2014/main" id="{ACAC9FC0-69E5-77BC-A983-1CA6E458C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92">
                  <a:extLst>
                    <a:ext uri="{FF2B5EF4-FFF2-40B4-BE49-F238E27FC236}">
                      <a16:creationId xmlns:a16="http://schemas.microsoft.com/office/drawing/2014/main" id="{D34EA0F6-0E0C-1419-0301-FBEBAA43B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93">
                  <a:extLst>
                    <a:ext uri="{FF2B5EF4-FFF2-40B4-BE49-F238E27FC236}">
                      <a16:creationId xmlns:a16="http://schemas.microsoft.com/office/drawing/2014/main" id="{CF663AF1-2730-9E49-00FE-B0DE8F1BB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94">
                  <a:extLst>
                    <a:ext uri="{FF2B5EF4-FFF2-40B4-BE49-F238E27FC236}">
                      <a16:creationId xmlns:a16="http://schemas.microsoft.com/office/drawing/2014/main" id="{C2B89293-78C4-5AFE-2A33-58FC8B9A2F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95">
                  <a:extLst>
                    <a:ext uri="{FF2B5EF4-FFF2-40B4-BE49-F238E27FC236}">
                      <a16:creationId xmlns:a16="http://schemas.microsoft.com/office/drawing/2014/main" id="{AC3CA159-34A2-0EE7-4841-466953714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696">
                  <a:extLst>
                    <a:ext uri="{FF2B5EF4-FFF2-40B4-BE49-F238E27FC236}">
                      <a16:creationId xmlns:a16="http://schemas.microsoft.com/office/drawing/2014/main" id="{D74FE643-7DEE-37E7-B64F-F9CD48737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697">
                  <a:extLst>
                    <a:ext uri="{FF2B5EF4-FFF2-40B4-BE49-F238E27FC236}">
                      <a16:creationId xmlns:a16="http://schemas.microsoft.com/office/drawing/2014/main" id="{7F1847A0-46E0-4021-D381-5BAB004E5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698">
                  <a:extLst>
                    <a:ext uri="{FF2B5EF4-FFF2-40B4-BE49-F238E27FC236}">
                      <a16:creationId xmlns:a16="http://schemas.microsoft.com/office/drawing/2014/main" id="{5524B72F-4BA7-EA35-2A66-4858268A5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699">
                  <a:extLst>
                    <a:ext uri="{FF2B5EF4-FFF2-40B4-BE49-F238E27FC236}">
                      <a16:creationId xmlns:a16="http://schemas.microsoft.com/office/drawing/2014/main" id="{7BFE6CA7-82D2-0E9B-61E4-C6C32CC66E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700">
                  <a:extLst>
                    <a:ext uri="{FF2B5EF4-FFF2-40B4-BE49-F238E27FC236}">
                      <a16:creationId xmlns:a16="http://schemas.microsoft.com/office/drawing/2014/main" id="{6AE1031C-B04B-75F8-E773-74D7143F6E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701">
                  <a:extLst>
                    <a:ext uri="{FF2B5EF4-FFF2-40B4-BE49-F238E27FC236}">
                      <a16:creationId xmlns:a16="http://schemas.microsoft.com/office/drawing/2014/main" id="{C4512819-10B0-5126-9311-4A7CB9A7F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702">
                  <a:extLst>
                    <a:ext uri="{FF2B5EF4-FFF2-40B4-BE49-F238E27FC236}">
                      <a16:creationId xmlns:a16="http://schemas.microsoft.com/office/drawing/2014/main" id="{409C0EF2-49D9-5F58-54A4-4CFB29E6B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703">
                  <a:extLst>
                    <a:ext uri="{FF2B5EF4-FFF2-40B4-BE49-F238E27FC236}">
                      <a16:creationId xmlns:a16="http://schemas.microsoft.com/office/drawing/2014/main" id="{C610338B-517D-60A3-B3D6-7AC77AC32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704">
                  <a:extLst>
                    <a:ext uri="{FF2B5EF4-FFF2-40B4-BE49-F238E27FC236}">
                      <a16:creationId xmlns:a16="http://schemas.microsoft.com/office/drawing/2014/main" id="{3CEDD122-A2B7-F6B7-D847-B9DA9517A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705">
                  <a:extLst>
                    <a:ext uri="{FF2B5EF4-FFF2-40B4-BE49-F238E27FC236}">
                      <a16:creationId xmlns:a16="http://schemas.microsoft.com/office/drawing/2014/main" id="{844A8253-4F04-8ED8-CEB6-57962A144B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706">
                  <a:extLst>
                    <a:ext uri="{FF2B5EF4-FFF2-40B4-BE49-F238E27FC236}">
                      <a16:creationId xmlns:a16="http://schemas.microsoft.com/office/drawing/2014/main" id="{3558E2D9-87B1-109D-0D4E-EF189B747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707">
                  <a:extLst>
                    <a:ext uri="{FF2B5EF4-FFF2-40B4-BE49-F238E27FC236}">
                      <a16:creationId xmlns:a16="http://schemas.microsoft.com/office/drawing/2014/main" id="{01921A2E-5D0F-9369-6E87-2A0A22451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708">
                  <a:extLst>
                    <a:ext uri="{FF2B5EF4-FFF2-40B4-BE49-F238E27FC236}">
                      <a16:creationId xmlns:a16="http://schemas.microsoft.com/office/drawing/2014/main" id="{C945DFE7-AB6E-E325-9B29-F5D8162CA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09">
                  <a:extLst>
                    <a:ext uri="{FF2B5EF4-FFF2-40B4-BE49-F238E27FC236}">
                      <a16:creationId xmlns:a16="http://schemas.microsoft.com/office/drawing/2014/main" id="{FEEC9CDD-AE0C-930E-B76C-24851711A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10">
                  <a:extLst>
                    <a:ext uri="{FF2B5EF4-FFF2-40B4-BE49-F238E27FC236}">
                      <a16:creationId xmlns:a16="http://schemas.microsoft.com/office/drawing/2014/main" id="{93E24369-07B2-68B2-D101-0201733485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11">
                  <a:extLst>
                    <a:ext uri="{FF2B5EF4-FFF2-40B4-BE49-F238E27FC236}">
                      <a16:creationId xmlns:a16="http://schemas.microsoft.com/office/drawing/2014/main" id="{2D2BFD09-8307-E30C-0D4B-DAE6402AE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12">
                  <a:extLst>
                    <a:ext uri="{FF2B5EF4-FFF2-40B4-BE49-F238E27FC236}">
                      <a16:creationId xmlns:a16="http://schemas.microsoft.com/office/drawing/2014/main" id="{E03D8F0E-FBF7-4AE0-9298-335D947E2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13">
                  <a:extLst>
                    <a:ext uri="{FF2B5EF4-FFF2-40B4-BE49-F238E27FC236}">
                      <a16:creationId xmlns:a16="http://schemas.microsoft.com/office/drawing/2014/main" id="{24758C9B-76DF-9013-0E08-F513F32A64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14">
                  <a:extLst>
                    <a:ext uri="{FF2B5EF4-FFF2-40B4-BE49-F238E27FC236}">
                      <a16:creationId xmlns:a16="http://schemas.microsoft.com/office/drawing/2014/main" id="{BB9A0797-5DE6-78EE-3539-72F6D7BCF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15">
                  <a:extLst>
                    <a:ext uri="{FF2B5EF4-FFF2-40B4-BE49-F238E27FC236}">
                      <a16:creationId xmlns:a16="http://schemas.microsoft.com/office/drawing/2014/main" id="{ABE2FC73-C7FF-C157-F0A8-484877B64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16">
                  <a:extLst>
                    <a:ext uri="{FF2B5EF4-FFF2-40B4-BE49-F238E27FC236}">
                      <a16:creationId xmlns:a16="http://schemas.microsoft.com/office/drawing/2014/main" id="{BC0A2A18-CC24-80DD-50D5-BC690014E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17">
                  <a:extLst>
                    <a:ext uri="{FF2B5EF4-FFF2-40B4-BE49-F238E27FC236}">
                      <a16:creationId xmlns:a16="http://schemas.microsoft.com/office/drawing/2014/main" id="{100B59DD-5903-FAF8-05F6-9EE3B85999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18">
                  <a:extLst>
                    <a:ext uri="{FF2B5EF4-FFF2-40B4-BE49-F238E27FC236}">
                      <a16:creationId xmlns:a16="http://schemas.microsoft.com/office/drawing/2014/main" id="{E1352324-3D5A-DFD7-4145-2D351614F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19">
                  <a:extLst>
                    <a:ext uri="{FF2B5EF4-FFF2-40B4-BE49-F238E27FC236}">
                      <a16:creationId xmlns:a16="http://schemas.microsoft.com/office/drawing/2014/main" id="{D02DE7AF-4FE3-F7BE-9CC6-403BC65CD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20">
                  <a:extLst>
                    <a:ext uri="{FF2B5EF4-FFF2-40B4-BE49-F238E27FC236}">
                      <a16:creationId xmlns:a16="http://schemas.microsoft.com/office/drawing/2014/main" id="{6BF7D8FD-2774-051E-65A7-B83EAF312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21">
                  <a:extLst>
                    <a:ext uri="{FF2B5EF4-FFF2-40B4-BE49-F238E27FC236}">
                      <a16:creationId xmlns:a16="http://schemas.microsoft.com/office/drawing/2014/main" id="{4B57C154-D3CB-466A-0631-08C3E754E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22">
                  <a:extLst>
                    <a:ext uri="{FF2B5EF4-FFF2-40B4-BE49-F238E27FC236}">
                      <a16:creationId xmlns:a16="http://schemas.microsoft.com/office/drawing/2014/main" id="{4E9605D3-4B09-084D-BE8D-8FFFE4D2F4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23">
                  <a:extLst>
                    <a:ext uri="{FF2B5EF4-FFF2-40B4-BE49-F238E27FC236}">
                      <a16:creationId xmlns:a16="http://schemas.microsoft.com/office/drawing/2014/main" id="{4BF9FCAA-7402-5F83-7F52-EF6693FEF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24">
                  <a:extLst>
                    <a:ext uri="{FF2B5EF4-FFF2-40B4-BE49-F238E27FC236}">
                      <a16:creationId xmlns:a16="http://schemas.microsoft.com/office/drawing/2014/main" id="{1744D2F5-FDEC-7FD5-5590-15F9CB684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25">
                  <a:extLst>
                    <a:ext uri="{FF2B5EF4-FFF2-40B4-BE49-F238E27FC236}">
                      <a16:creationId xmlns:a16="http://schemas.microsoft.com/office/drawing/2014/main" id="{03DFFC81-5FAA-5540-CACC-7654D614A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26">
                  <a:extLst>
                    <a:ext uri="{FF2B5EF4-FFF2-40B4-BE49-F238E27FC236}">
                      <a16:creationId xmlns:a16="http://schemas.microsoft.com/office/drawing/2014/main" id="{9E53352F-9216-EDA2-4CEF-A4BEE69664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27">
                  <a:extLst>
                    <a:ext uri="{FF2B5EF4-FFF2-40B4-BE49-F238E27FC236}">
                      <a16:creationId xmlns:a16="http://schemas.microsoft.com/office/drawing/2014/main" id="{432CA9CC-BFF5-725F-1CA9-055C08E8D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28">
                  <a:extLst>
                    <a:ext uri="{FF2B5EF4-FFF2-40B4-BE49-F238E27FC236}">
                      <a16:creationId xmlns:a16="http://schemas.microsoft.com/office/drawing/2014/main" id="{3F3DB6C0-982B-640A-3990-1CF93996D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29">
                  <a:extLst>
                    <a:ext uri="{FF2B5EF4-FFF2-40B4-BE49-F238E27FC236}">
                      <a16:creationId xmlns:a16="http://schemas.microsoft.com/office/drawing/2014/main" id="{B91D2691-AB5D-6D39-2D2D-630C43B5F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30">
                  <a:extLst>
                    <a:ext uri="{FF2B5EF4-FFF2-40B4-BE49-F238E27FC236}">
                      <a16:creationId xmlns:a16="http://schemas.microsoft.com/office/drawing/2014/main" id="{AA1FADC1-D525-B960-DE2E-E42A2ADCB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31">
                  <a:extLst>
                    <a:ext uri="{FF2B5EF4-FFF2-40B4-BE49-F238E27FC236}">
                      <a16:creationId xmlns:a16="http://schemas.microsoft.com/office/drawing/2014/main" id="{1683C139-9148-197B-AE65-ACF417D7D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32">
                  <a:extLst>
                    <a:ext uri="{FF2B5EF4-FFF2-40B4-BE49-F238E27FC236}">
                      <a16:creationId xmlns:a16="http://schemas.microsoft.com/office/drawing/2014/main" id="{A5358F16-4D51-2A12-3710-486419757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33">
                  <a:extLst>
                    <a:ext uri="{FF2B5EF4-FFF2-40B4-BE49-F238E27FC236}">
                      <a16:creationId xmlns:a16="http://schemas.microsoft.com/office/drawing/2014/main" id="{712AC374-40EC-BD6F-9E28-94DDF3CFC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34">
                  <a:extLst>
                    <a:ext uri="{FF2B5EF4-FFF2-40B4-BE49-F238E27FC236}">
                      <a16:creationId xmlns:a16="http://schemas.microsoft.com/office/drawing/2014/main" id="{00E3046D-EE49-FD31-143D-CA44882F9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35">
                  <a:extLst>
                    <a:ext uri="{FF2B5EF4-FFF2-40B4-BE49-F238E27FC236}">
                      <a16:creationId xmlns:a16="http://schemas.microsoft.com/office/drawing/2014/main" id="{7FEC4157-81EC-64E1-E71B-4A47FDA70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36">
                  <a:extLst>
                    <a:ext uri="{FF2B5EF4-FFF2-40B4-BE49-F238E27FC236}">
                      <a16:creationId xmlns:a16="http://schemas.microsoft.com/office/drawing/2014/main" id="{ABC8C895-99F2-A47D-9D3D-703052080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37">
                  <a:extLst>
                    <a:ext uri="{FF2B5EF4-FFF2-40B4-BE49-F238E27FC236}">
                      <a16:creationId xmlns:a16="http://schemas.microsoft.com/office/drawing/2014/main" id="{2DC3A334-5FCD-A7F6-1869-671FA0533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38">
                  <a:extLst>
                    <a:ext uri="{FF2B5EF4-FFF2-40B4-BE49-F238E27FC236}">
                      <a16:creationId xmlns:a16="http://schemas.microsoft.com/office/drawing/2014/main" id="{BB6F98FB-D02D-A31E-A3DF-D85383233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39">
                  <a:extLst>
                    <a:ext uri="{FF2B5EF4-FFF2-40B4-BE49-F238E27FC236}">
                      <a16:creationId xmlns:a16="http://schemas.microsoft.com/office/drawing/2014/main" id="{8F917F24-2514-65A5-94C2-CB4E68BA9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40">
                  <a:extLst>
                    <a:ext uri="{FF2B5EF4-FFF2-40B4-BE49-F238E27FC236}">
                      <a16:creationId xmlns:a16="http://schemas.microsoft.com/office/drawing/2014/main" id="{1D61057D-2C9F-FE25-53E0-AEEC976623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41">
                  <a:extLst>
                    <a:ext uri="{FF2B5EF4-FFF2-40B4-BE49-F238E27FC236}">
                      <a16:creationId xmlns:a16="http://schemas.microsoft.com/office/drawing/2014/main" id="{E35D49C4-D78B-8A00-BAE8-03761F1E3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42">
                  <a:extLst>
                    <a:ext uri="{FF2B5EF4-FFF2-40B4-BE49-F238E27FC236}">
                      <a16:creationId xmlns:a16="http://schemas.microsoft.com/office/drawing/2014/main" id="{8C360A20-AE95-948C-2222-692B725DA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43">
                  <a:extLst>
                    <a:ext uri="{FF2B5EF4-FFF2-40B4-BE49-F238E27FC236}">
                      <a16:creationId xmlns:a16="http://schemas.microsoft.com/office/drawing/2014/main" id="{CD7CC5FD-56B7-8AB0-9832-8522146CA5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44">
                  <a:extLst>
                    <a:ext uri="{FF2B5EF4-FFF2-40B4-BE49-F238E27FC236}">
                      <a16:creationId xmlns:a16="http://schemas.microsoft.com/office/drawing/2014/main" id="{EFB4899D-0C89-67F4-507E-4C93908CB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45">
                  <a:extLst>
                    <a:ext uri="{FF2B5EF4-FFF2-40B4-BE49-F238E27FC236}">
                      <a16:creationId xmlns:a16="http://schemas.microsoft.com/office/drawing/2014/main" id="{3A761695-9618-7F94-1A66-8BCB0D580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46">
                  <a:extLst>
                    <a:ext uri="{FF2B5EF4-FFF2-40B4-BE49-F238E27FC236}">
                      <a16:creationId xmlns:a16="http://schemas.microsoft.com/office/drawing/2014/main" id="{3D04CFEB-9639-8C77-31AD-637F51791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47">
                  <a:extLst>
                    <a:ext uri="{FF2B5EF4-FFF2-40B4-BE49-F238E27FC236}">
                      <a16:creationId xmlns:a16="http://schemas.microsoft.com/office/drawing/2014/main" id="{E19DFE48-121D-B5C0-0A2E-A0FD858771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48">
                  <a:extLst>
                    <a:ext uri="{FF2B5EF4-FFF2-40B4-BE49-F238E27FC236}">
                      <a16:creationId xmlns:a16="http://schemas.microsoft.com/office/drawing/2014/main" id="{A6B8DAAE-4A6F-64EE-70F6-DC3F430CD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49">
                  <a:extLst>
                    <a:ext uri="{FF2B5EF4-FFF2-40B4-BE49-F238E27FC236}">
                      <a16:creationId xmlns:a16="http://schemas.microsoft.com/office/drawing/2014/main" id="{F63156A9-83C9-F48C-772D-907094962A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50">
                  <a:extLst>
                    <a:ext uri="{FF2B5EF4-FFF2-40B4-BE49-F238E27FC236}">
                      <a16:creationId xmlns:a16="http://schemas.microsoft.com/office/drawing/2014/main" id="{CD3530F2-C0EC-E384-6AC7-F8B2AFCB6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51">
                  <a:extLst>
                    <a:ext uri="{FF2B5EF4-FFF2-40B4-BE49-F238E27FC236}">
                      <a16:creationId xmlns:a16="http://schemas.microsoft.com/office/drawing/2014/main" id="{FCA1D084-BEF9-F323-B449-C0193B3CC3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52">
                  <a:extLst>
                    <a:ext uri="{FF2B5EF4-FFF2-40B4-BE49-F238E27FC236}">
                      <a16:creationId xmlns:a16="http://schemas.microsoft.com/office/drawing/2014/main" id="{D4232083-EB22-18E3-BAC3-E24BD6A3B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53">
                  <a:extLst>
                    <a:ext uri="{FF2B5EF4-FFF2-40B4-BE49-F238E27FC236}">
                      <a16:creationId xmlns:a16="http://schemas.microsoft.com/office/drawing/2014/main" id="{7564E144-99BE-90E6-795C-2F3A7B25C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54">
                  <a:extLst>
                    <a:ext uri="{FF2B5EF4-FFF2-40B4-BE49-F238E27FC236}">
                      <a16:creationId xmlns:a16="http://schemas.microsoft.com/office/drawing/2014/main" id="{C1FCE362-69DF-1885-E684-F276BFC82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55">
                  <a:extLst>
                    <a:ext uri="{FF2B5EF4-FFF2-40B4-BE49-F238E27FC236}">
                      <a16:creationId xmlns:a16="http://schemas.microsoft.com/office/drawing/2014/main" id="{39046BB4-9F31-1A1E-7A55-499193BEF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56">
                  <a:extLst>
                    <a:ext uri="{FF2B5EF4-FFF2-40B4-BE49-F238E27FC236}">
                      <a16:creationId xmlns:a16="http://schemas.microsoft.com/office/drawing/2014/main" id="{E87E857F-4BFB-1BF6-22BF-6F68E2C80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57">
                  <a:extLst>
                    <a:ext uri="{FF2B5EF4-FFF2-40B4-BE49-F238E27FC236}">
                      <a16:creationId xmlns:a16="http://schemas.microsoft.com/office/drawing/2014/main" id="{D69F30B2-9372-5E8F-C9B1-423F488BFB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58">
                  <a:extLst>
                    <a:ext uri="{FF2B5EF4-FFF2-40B4-BE49-F238E27FC236}">
                      <a16:creationId xmlns:a16="http://schemas.microsoft.com/office/drawing/2014/main" id="{47EDA5A3-4BB1-3F84-50B9-E7181CDE2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59">
                  <a:extLst>
                    <a:ext uri="{FF2B5EF4-FFF2-40B4-BE49-F238E27FC236}">
                      <a16:creationId xmlns:a16="http://schemas.microsoft.com/office/drawing/2014/main" id="{6F48029F-0C70-D0D8-1DF6-2D47710CD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60">
                  <a:extLst>
                    <a:ext uri="{FF2B5EF4-FFF2-40B4-BE49-F238E27FC236}">
                      <a16:creationId xmlns:a16="http://schemas.microsoft.com/office/drawing/2014/main" id="{6278D753-603A-75BC-C230-7690352AC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61">
                  <a:extLst>
                    <a:ext uri="{FF2B5EF4-FFF2-40B4-BE49-F238E27FC236}">
                      <a16:creationId xmlns:a16="http://schemas.microsoft.com/office/drawing/2014/main" id="{4E525F34-F9C6-5409-EF65-5364347F2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62">
                  <a:extLst>
                    <a:ext uri="{FF2B5EF4-FFF2-40B4-BE49-F238E27FC236}">
                      <a16:creationId xmlns:a16="http://schemas.microsoft.com/office/drawing/2014/main" id="{725F6725-EEC0-B412-B407-877EC04C9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63">
                  <a:extLst>
                    <a:ext uri="{FF2B5EF4-FFF2-40B4-BE49-F238E27FC236}">
                      <a16:creationId xmlns:a16="http://schemas.microsoft.com/office/drawing/2014/main" id="{A8D49D2D-F5F3-6A6B-280A-5CD640C46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64">
                  <a:extLst>
                    <a:ext uri="{FF2B5EF4-FFF2-40B4-BE49-F238E27FC236}">
                      <a16:creationId xmlns:a16="http://schemas.microsoft.com/office/drawing/2014/main" id="{2FD87DE2-017F-E3B6-C5E2-5E16A6A4D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65">
                  <a:extLst>
                    <a:ext uri="{FF2B5EF4-FFF2-40B4-BE49-F238E27FC236}">
                      <a16:creationId xmlns:a16="http://schemas.microsoft.com/office/drawing/2014/main" id="{78FF24FB-2A14-74BC-831C-C6427A72F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66">
                  <a:extLst>
                    <a:ext uri="{FF2B5EF4-FFF2-40B4-BE49-F238E27FC236}">
                      <a16:creationId xmlns:a16="http://schemas.microsoft.com/office/drawing/2014/main" id="{3B7DA771-2B96-2C86-ADC6-B42E5A048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67">
                  <a:extLst>
                    <a:ext uri="{FF2B5EF4-FFF2-40B4-BE49-F238E27FC236}">
                      <a16:creationId xmlns:a16="http://schemas.microsoft.com/office/drawing/2014/main" id="{5F727869-C654-D20D-0B1B-B8FFC68FC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68">
                  <a:extLst>
                    <a:ext uri="{FF2B5EF4-FFF2-40B4-BE49-F238E27FC236}">
                      <a16:creationId xmlns:a16="http://schemas.microsoft.com/office/drawing/2014/main" id="{DEFCFC02-1DEB-0FA8-8EB4-4C424C432A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69">
                  <a:extLst>
                    <a:ext uri="{FF2B5EF4-FFF2-40B4-BE49-F238E27FC236}">
                      <a16:creationId xmlns:a16="http://schemas.microsoft.com/office/drawing/2014/main" id="{7F21EC39-F3CF-3BB8-B3DA-CED537CB2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70">
                  <a:extLst>
                    <a:ext uri="{FF2B5EF4-FFF2-40B4-BE49-F238E27FC236}">
                      <a16:creationId xmlns:a16="http://schemas.microsoft.com/office/drawing/2014/main" id="{4C7E65C0-81B9-DEE3-2EE6-866DAF970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71">
                  <a:extLst>
                    <a:ext uri="{FF2B5EF4-FFF2-40B4-BE49-F238E27FC236}">
                      <a16:creationId xmlns:a16="http://schemas.microsoft.com/office/drawing/2014/main" id="{559FAF63-E3D5-566C-7620-2299DD37A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72">
                  <a:extLst>
                    <a:ext uri="{FF2B5EF4-FFF2-40B4-BE49-F238E27FC236}">
                      <a16:creationId xmlns:a16="http://schemas.microsoft.com/office/drawing/2014/main" id="{1396CBAA-0D16-859B-1533-5983E7F5B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73">
                  <a:extLst>
                    <a:ext uri="{FF2B5EF4-FFF2-40B4-BE49-F238E27FC236}">
                      <a16:creationId xmlns:a16="http://schemas.microsoft.com/office/drawing/2014/main" id="{01968E6B-F7F0-9088-11F7-DBEE91E72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74">
                  <a:extLst>
                    <a:ext uri="{FF2B5EF4-FFF2-40B4-BE49-F238E27FC236}">
                      <a16:creationId xmlns:a16="http://schemas.microsoft.com/office/drawing/2014/main" id="{8355AAE7-CCBE-E47D-B179-5352D30F70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75">
                  <a:extLst>
                    <a:ext uri="{FF2B5EF4-FFF2-40B4-BE49-F238E27FC236}">
                      <a16:creationId xmlns:a16="http://schemas.microsoft.com/office/drawing/2014/main" id="{7D5DA9E1-D82E-6E6F-088D-B886835BD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76">
                  <a:extLst>
                    <a:ext uri="{FF2B5EF4-FFF2-40B4-BE49-F238E27FC236}">
                      <a16:creationId xmlns:a16="http://schemas.microsoft.com/office/drawing/2014/main" id="{0FE1E58F-10F9-D2E0-6FA5-EF388F843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77">
                  <a:extLst>
                    <a:ext uri="{FF2B5EF4-FFF2-40B4-BE49-F238E27FC236}">
                      <a16:creationId xmlns:a16="http://schemas.microsoft.com/office/drawing/2014/main" id="{D44D8E00-16E9-B246-C04C-23CBD3CC7F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78">
                  <a:extLst>
                    <a:ext uri="{FF2B5EF4-FFF2-40B4-BE49-F238E27FC236}">
                      <a16:creationId xmlns:a16="http://schemas.microsoft.com/office/drawing/2014/main" id="{BA807B5C-7D7B-42B7-530A-CD082A6D7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79">
                  <a:extLst>
                    <a:ext uri="{FF2B5EF4-FFF2-40B4-BE49-F238E27FC236}">
                      <a16:creationId xmlns:a16="http://schemas.microsoft.com/office/drawing/2014/main" id="{871C1963-88B3-DE27-8973-5066DF80AA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80">
                  <a:extLst>
                    <a:ext uri="{FF2B5EF4-FFF2-40B4-BE49-F238E27FC236}">
                      <a16:creationId xmlns:a16="http://schemas.microsoft.com/office/drawing/2014/main" id="{D7744E2A-77CA-4EF6-75D8-1F8BC5B2C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81">
                  <a:extLst>
                    <a:ext uri="{FF2B5EF4-FFF2-40B4-BE49-F238E27FC236}">
                      <a16:creationId xmlns:a16="http://schemas.microsoft.com/office/drawing/2014/main" id="{1ED7D4D7-04BE-9BCA-6D0B-A6773F72D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82">
                  <a:extLst>
                    <a:ext uri="{FF2B5EF4-FFF2-40B4-BE49-F238E27FC236}">
                      <a16:creationId xmlns:a16="http://schemas.microsoft.com/office/drawing/2014/main" id="{6FB71F87-F7D8-5210-2C9C-1A27FC255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83">
                  <a:extLst>
                    <a:ext uri="{FF2B5EF4-FFF2-40B4-BE49-F238E27FC236}">
                      <a16:creationId xmlns:a16="http://schemas.microsoft.com/office/drawing/2014/main" id="{4AC06702-7330-FF62-B4DC-804EAD6493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84">
                  <a:extLst>
                    <a:ext uri="{FF2B5EF4-FFF2-40B4-BE49-F238E27FC236}">
                      <a16:creationId xmlns:a16="http://schemas.microsoft.com/office/drawing/2014/main" id="{47ECDE47-133E-9FDA-169B-80F9EE0A7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85">
                  <a:extLst>
                    <a:ext uri="{FF2B5EF4-FFF2-40B4-BE49-F238E27FC236}">
                      <a16:creationId xmlns:a16="http://schemas.microsoft.com/office/drawing/2014/main" id="{F046148D-D49C-09B5-FF56-DAE10F789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86">
                  <a:extLst>
                    <a:ext uri="{FF2B5EF4-FFF2-40B4-BE49-F238E27FC236}">
                      <a16:creationId xmlns:a16="http://schemas.microsoft.com/office/drawing/2014/main" id="{F9DA57E1-17F6-3650-8F55-9EA76DF03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87">
                  <a:extLst>
                    <a:ext uri="{FF2B5EF4-FFF2-40B4-BE49-F238E27FC236}">
                      <a16:creationId xmlns:a16="http://schemas.microsoft.com/office/drawing/2014/main" id="{1EA9E34F-7F2C-B1ED-54DA-1DF2D530E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88">
                  <a:extLst>
                    <a:ext uri="{FF2B5EF4-FFF2-40B4-BE49-F238E27FC236}">
                      <a16:creationId xmlns:a16="http://schemas.microsoft.com/office/drawing/2014/main" id="{E892570D-7F05-FCF4-D1F6-6B0476FC4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89">
                  <a:extLst>
                    <a:ext uri="{FF2B5EF4-FFF2-40B4-BE49-F238E27FC236}">
                      <a16:creationId xmlns:a16="http://schemas.microsoft.com/office/drawing/2014/main" id="{0D844C54-C7D5-132F-ACC9-F0A463D65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90">
                  <a:extLst>
                    <a:ext uri="{FF2B5EF4-FFF2-40B4-BE49-F238E27FC236}">
                      <a16:creationId xmlns:a16="http://schemas.microsoft.com/office/drawing/2014/main" id="{FE491170-64C8-0BEA-08E0-ACC5F0A58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91">
                  <a:extLst>
                    <a:ext uri="{FF2B5EF4-FFF2-40B4-BE49-F238E27FC236}">
                      <a16:creationId xmlns:a16="http://schemas.microsoft.com/office/drawing/2014/main" id="{09C6A826-8C70-5F81-BD77-B1E5CC8F5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92">
                  <a:extLst>
                    <a:ext uri="{FF2B5EF4-FFF2-40B4-BE49-F238E27FC236}">
                      <a16:creationId xmlns:a16="http://schemas.microsoft.com/office/drawing/2014/main" id="{F3B0BBA3-1F47-A624-BF75-88D622A354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93">
                  <a:extLst>
                    <a:ext uri="{FF2B5EF4-FFF2-40B4-BE49-F238E27FC236}">
                      <a16:creationId xmlns:a16="http://schemas.microsoft.com/office/drawing/2014/main" id="{45FA2A04-2A94-A95A-04A3-0EC35BED3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94">
                  <a:extLst>
                    <a:ext uri="{FF2B5EF4-FFF2-40B4-BE49-F238E27FC236}">
                      <a16:creationId xmlns:a16="http://schemas.microsoft.com/office/drawing/2014/main" id="{8883AFF4-048D-FB3F-2130-A565838E7C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95">
                  <a:extLst>
                    <a:ext uri="{FF2B5EF4-FFF2-40B4-BE49-F238E27FC236}">
                      <a16:creationId xmlns:a16="http://schemas.microsoft.com/office/drawing/2014/main" id="{B629ADF2-FCAB-A800-6CA7-4595C79CA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796">
                  <a:extLst>
                    <a:ext uri="{FF2B5EF4-FFF2-40B4-BE49-F238E27FC236}">
                      <a16:creationId xmlns:a16="http://schemas.microsoft.com/office/drawing/2014/main" id="{78F3938B-CA5E-61E7-0F1A-D899938857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797">
                  <a:extLst>
                    <a:ext uri="{FF2B5EF4-FFF2-40B4-BE49-F238E27FC236}">
                      <a16:creationId xmlns:a16="http://schemas.microsoft.com/office/drawing/2014/main" id="{F291E842-0748-EB48-7FDA-E00D9DF16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798">
                  <a:extLst>
                    <a:ext uri="{FF2B5EF4-FFF2-40B4-BE49-F238E27FC236}">
                      <a16:creationId xmlns:a16="http://schemas.microsoft.com/office/drawing/2014/main" id="{DA0671D9-A326-FFEC-16AC-0C2F6E020C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799">
                  <a:extLst>
                    <a:ext uri="{FF2B5EF4-FFF2-40B4-BE49-F238E27FC236}">
                      <a16:creationId xmlns:a16="http://schemas.microsoft.com/office/drawing/2014/main" id="{092F3314-9AE0-4263-DE37-84982667D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800">
                  <a:extLst>
                    <a:ext uri="{FF2B5EF4-FFF2-40B4-BE49-F238E27FC236}">
                      <a16:creationId xmlns:a16="http://schemas.microsoft.com/office/drawing/2014/main" id="{D0F83B16-A877-991B-F063-D038EAC89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801">
                  <a:extLst>
                    <a:ext uri="{FF2B5EF4-FFF2-40B4-BE49-F238E27FC236}">
                      <a16:creationId xmlns:a16="http://schemas.microsoft.com/office/drawing/2014/main" id="{6C220561-2511-9BD5-CEFA-23E68BD62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802">
                  <a:extLst>
                    <a:ext uri="{FF2B5EF4-FFF2-40B4-BE49-F238E27FC236}">
                      <a16:creationId xmlns:a16="http://schemas.microsoft.com/office/drawing/2014/main" id="{ED26FC38-BAA6-3E1B-39FE-09C6B166DE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0" name="Freeform 803">
                  <a:extLst>
                    <a:ext uri="{FF2B5EF4-FFF2-40B4-BE49-F238E27FC236}">
                      <a16:creationId xmlns:a16="http://schemas.microsoft.com/office/drawing/2014/main" id="{B448CC4C-FCF1-5072-949F-7387A9B15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804">
                  <a:extLst>
                    <a:ext uri="{FF2B5EF4-FFF2-40B4-BE49-F238E27FC236}">
                      <a16:creationId xmlns:a16="http://schemas.microsoft.com/office/drawing/2014/main" id="{E41E1CF7-4733-5BCA-1A58-F884DB6EA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2" name="Freeform 805">
                  <a:extLst>
                    <a:ext uri="{FF2B5EF4-FFF2-40B4-BE49-F238E27FC236}">
                      <a16:creationId xmlns:a16="http://schemas.microsoft.com/office/drawing/2014/main" id="{4C6FC558-38EA-BDB9-FC09-115414FC8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806">
                  <a:extLst>
                    <a:ext uri="{FF2B5EF4-FFF2-40B4-BE49-F238E27FC236}">
                      <a16:creationId xmlns:a16="http://schemas.microsoft.com/office/drawing/2014/main" id="{22E04BFB-058A-FF60-85D8-DE473C3EB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4" name="Group 807">
                <a:extLst>
                  <a:ext uri="{FF2B5EF4-FFF2-40B4-BE49-F238E27FC236}">
                    <a16:creationId xmlns:a16="http://schemas.microsoft.com/office/drawing/2014/main" id="{951D0BC8-F47A-6A61-E88B-24009317DD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54" name="Freeform 808">
                  <a:extLst>
                    <a:ext uri="{FF2B5EF4-FFF2-40B4-BE49-F238E27FC236}">
                      <a16:creationId xmlns:a16="http://schemas.microsoft.com/office/drawing/2014/main" id="{C4F46CD2-B4CA-5655-4EEF-B05D54B412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809">
                  <a:extLst>
                    <a:ext uri="{FF2B5EF4-FFF2-40B4-BE49-F238E27FC236}">
                      <a16:creationId xmlns:a16="http://schemas.microsoft.com/office/drawing/2014/main" id="{7988E9D1-9C6F-318C-6FC0-CF7EEEB28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810">
                  <a:extLst>
                    <a:ext uri="{FF2B5EF4-FFF2-40B4-BE49-F238E27FC236}">
                      <a16:creationId xmlns:a16="http://schemas.microsoft.com/office/drawing/2014/main" id="{ACC8A83D-3294-70BD-4B63-BE0E345EF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811">
                  <a:extLst>
                    <a:ext uri="{FF2B5EF4-FFF2-40B4-BE49-F238E27FC236}">
                      <a16:creationId xmlns:a16="http://schemas.microsoft.com/office/drawing/2014/main" id="{F1347425-F8BA-EE42-B765-592522BE8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812">
                  <a:extLst>
                    <a:ext uri="{FF2B5EF4-FFF2-40B4-BE49-F238E27FC236}">
                      <a16:creationId xmlns:a16="http://schemas.microsoft.com/office/drawing/2014/main" id="{419D8D3B-2A53-FA13-0B52-D32ABFDEC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813">
                  <a:extLst>
                    <a:ext uri="{FF2B5EF4-FFF2-40B4-BE49-F238E27FC236}">
                      <a16:creationId xmlns:a16="http://schemas.microsoft.com/office/drawing/2014/main" id="{A3418A98-1786-9A6E-C450-D6FA6A72B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814">
                  <a:extLst>
                    <a:ext uri="{FF2B5EF4-FFF2-40B4-BE49-F238E27FC236}">
                      <a16:creationId xmlns:a16="http://schemas.microsoft.com/office/drawing/2014/main" id="{BC670250-A155-0514-5B4F-8445D6363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815">
                  <a:extLst>
                    <a:ext uri="{FF2B5EF4-FFF2-40B4-BE49-F238E27FC236}">
                      <a16:creationId xmlns:a16="http://schemas.microsoft.com/office/drawing/2014/main" id="{589396A5-8796-2C7D-8B15-123B6F7E17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816">
                  <a:extLst>
                    <a:ext uri="{FF2B5EF4-FFF2-40B4-BE49-F238E27FC236}">
                      <a16:creationId xmlns:a16="http://schemas.microsoft.com/office/drawing/2014/main" id="{A4D03814-7ACA-8099-1583-F5817A2894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3" name="Freeform 817">
                  <a:extLst>
                    <a:ext uri="{FF2B5EF4-FFF2-40B4-BE49-F238E27FC236}">
                      <a16:creationId xmlns:a16="http://schemas.microsoft.com/office/drawing/2014/main" id="{D5DC4906-4C02-09EF-0CD4-360E6EA418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18">
                  <a:extLst>
                    <a:ext uri="{FF2B5EF4-FFF2-40B4-BE49-F238E27FC236}">
                      <a16:creationId xmlns:a16="http://schemas.microsoft.com/office/drawing/2014/main" id="{76A319C0-AD9D-7467-E755-2CCA57DCA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19">
                  <a:extLst>
                    <a:ext uri="{FF2B5EF4-FFF2-40B4-BE49-F238E27FC236}">
                      <a16:creationId xmlns:a16="http://schemas.microsoft.com/office/drawing/2014/main" id="{973D04A7-662C-ECA4-19AF-735664629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20">
                  <a:extLst>
                    <a:ext uri="{FF2B5EF4-FFF2-40B4-BE49-F238E27FC236}">
                      <a16:creationId xmlns:a16="http://schemas.microsoft.com/office/drawing/2014/main" id="{06A02A68-429F-1C65-C84B-98383C3CD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21">
                  <a:extLst>
                    <a:ext uri="{FF2B5EF4-FFF2-40B4-BE49-F238E27FC236}">
                      <a16:creationId xmlns:a16="http://schemas.microsoft.com/office/drawing/2014/main" id="{8A1D1389-BCA2-30B2-C674-713D3351A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22">
                  <a:extLst>
                    <a:ext uri="{FF2B5EF4-FFF2-40B4-BE49-F238E27FC236}">
                      <a16:creationId xmlns:a16="http://schemas.microsoft.com/office/drawing/2014/main" id="{685703C1-04D0-3301-9D77-5BADAF88B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23">
                  <a:extLst>
                    <a:ext uri="{FF2B5EF4-FFF2-40B4-BE49-F238E27FC236}">
                      <a16:creationId xmlns:a16="http://schemas.microsoft.com/office/drawing/2014/main" id="{265088DD-5E9F-A332-0B4D-10B935C74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24">
                  <a:extLst>
                    <a:ext uri="{FF2B5EF4-FFF2-40B4-BE49-F238E27FC236}">
                      <a16:creationId xmlns:a16="http://schemas.microsoft.com/office/drawing/2014/main" id="{1415A6CF-3F5A-4DAE-7198-85DD5D3C7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25">
                  <a:extLst>
                    <a:ext uri="{FF2B5EF4-FFF2-40B4-BE49-F238E27FC236}">
                      <a16:creationId xmlns:a16="http://schemas.microsoft.com/office/drawing/2014/main" id="{61E598D0-46AF-F19E-3151-0B4CB81C7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26">
                  <a:extLst>
                    <a:ext uri="{FF2B5EF4-FFF2-40B4-BE49-F238E27FC236}">
                      <a16:creationId xmlns:a16="http://schemas.microsoft.com/office/drawing/2014/main" id="{E43553D9-6853-514E-021D-2379AE4A8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27">
                  <a:extLst>
                    <a:ext uri="{FF2B5EF4-FFF2-40B4-BE49-F238E27FC236}">
                      <a16:creationId xmlns:a16="http://schemas.microsoft.com/office/drawing/2014/main" id="{038F0660-3DB8-780F-6CA6-6BDDC7534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28">
                  <a:extLst>
                    <a:ext uri="{FF2B5EF4-FFF2-40B4-BE49-F238E27FC236}">
                      <a16:creationId xmlns:a16="http://schemas.microsoft.com/office/drawing/2014/main" id="{894DDD7F-80F6-10D2-F1F9-D5FA46965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29">
                  <a:extLst>
                    <a:ext uri="{FF2B5EF4-FFF2-40B4-BE49-F238E27FC236}">
                      <a16:creationId xmlns:a16="http://schemas.microsoft.com/office/drawing/2014/main" id="{C057CDB8-F648-5D46-456A-0A7B34D5D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30">
                  <a:extLst>
                    <a:ext uri="{FF2B5EF4-FFF2-40B4-BE49-F238E27FC236}">
                      <a16:creationId xmlns:a16="http://schemas.microsoft.com/office/drawing/2014/main" id="{5CAEEABC-E438-A395-16E0-8E2C7E679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31">
                  <a:extLst>
                    <a:ext uri="{FF2B5EF4-FFF2-40B4-BE49-F238E27FC236}">
                      <a16:creationId xmlns:a16="http://schemas.microsoft.com/office/drawing/2014/main" id="{D1D9AD88-AD87-AC67-8E2E-CF6EEB75AF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32">
                  <a:extLst>
                    <a:ext uri="{FF2B5EF4-FFF2-40B4-BE49-F238E27FC236}">
                      <a16:creationId xmlns:a16="http://schemas.microsoft.com/office/drawing/2014/main" id="{583C3BF3-1C1D-4891-BDBA-A3E7A451C6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33">
                  <a:extLst>
                    <a:ext uri="{FF2B5EF4-FFF2-40B4-BE49-F238E27FC236}">
                      <a16:creationId xmlns:a16="http://schemas.microsoft.com/office/drawing/2014/main" id="{0559A02C-1AD9-CB04-24DF-B89097036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34">
                  <a:extLst>
                    <a:ext uri="{FF2B5EF4-FFF2-40B4-BE49-F238E27FC236}">
                      <a16:creationId xmlns:a16="http://schemas.microsoft.com/office/drawing/2014/main" id="{BD71096A-DF2D-5799-97A4-C5CCDA4AF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35">
                  <a:extLst>
                    <a:ext uri="{FF2B5EF4-FFF2-40B4-BE49-F238E27FC236}">
                      <a16:creationId xmlns:a16="http://schemas.microsoft.com/office/drawing/2014/main" id="{851A2238-B6BA-BAFF-2D59-35A30EED6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36">
                  <a:extLst>
                    <a:ext uri="{FF2B5EF4-FFF2-40B4-BE49-F238E27FC236}">
                      <a16:creationId xmlns:a16="http://schemas.microsoft.com/office/drawing/2014/main" id="{BB88E935-5F63-20C6-69A5-C673BDD47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37">
                  <a:extLst>
                    <a:ext uri="{FF2B5EF4-FFF2-40B4-BE49-F238E27FC236}">
                      <a16:creationId xmlns:a16="http://schemas.microsoft.com/office/drawing/2014/main" id="{212E474D-13E8-E684-E0B8-B4E0BB590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38">
                  <a:extLst>
                    <a:ext uri="{FF2B5EF4-FFF2-40B4-BE49-F238E27FC236}">
                      <a16:creationId xmlns:a16="http://schemas.microsoft.com/office/drawing/2014/main" id="{A16C145A-A4E9-D300-379D-E53FD9CFA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39">
                  <a:extLst>
                    <a:ext uri="{FF2B5EF4-FFF2-40B4-BE49-F238E27FC236}">
                      <a16:creationId xmlns:a16="http://schemas.microsoft.com/office/drawing/2014/main" id="{1C822F17-B72E-2166-1D5C-CE5384C53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40">
                  <a:extLst>
                    <a:ext uri="{FF2B5EF4-FFF2-40B4-BE49-F238E27FC236}">
                      <a16:creationId xmlns:a16="http://schemas.microsoft.com/office/drawing/2014/main" id="{99D348E0-3BE9-7CA9-6658-D508B10CB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41">
                  <a:extLst>
                    <a:ext uri="{FF2B5EF4-FFF2-40B4-BE49-F238E27FC236}">
                      <a16:creationId xmlns:a16="http://schemas.microsoft.com/office/drawing/2014/main" id="{09FF52F0-D2A9-9EC4-7BE0-46A058900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42">
                  <a:extLst>
                    <a:ext uri="{FF2B5EF4-FFF2-40B4-BE49-F238E27FC236}">
                      <a16:creationId xmlns:a16="http://schemas.microsoft.com/office/drawing/2014/main" id="{29E910E3-0382-7F73-CE72-26693DD52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43">
                  <a:extLst>
                    <a:ext uri="{FF2B5EF4-FFF2-40B4-BE49-F238E27FC236}">
                      <a16:creationId xmlns:a16="http://schemas.microsoft.com/office/drawing/2014/main" id="{4E57BE41-1012-B241-CAA9-B51A1D1D2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44">
                  <a:extLst>
                    <a:ext uri="{FF2B5EF4-FFF2-40B4-BE49-F238E27FC236}">
                      <a16:creationId xmlns:a16="http://schemas.microsoft.com/office/drawing/2014/main" id="{6EFAB8C0-393A-5274-D851-A9B0C61B42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45">
                  <a:extLst>
                    <a:ext uri="{FF2B5EF4-FFF2-40B4-BE49-F238E27FC236}">
                      <a16:creationId xmlns:a16="http://schemas.microsoft.com/office/drawing/2014/main" id="{64830D25-8F02-666E-132B-3233C444D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46">
                  <a:extLst>
                    <a:ext uri="{FF2B5EF4-FFF2-40B4-BE49-F238E27FC236}">
                      <a16:creationId xmlns:a16="http://schemas.microsoft.com/office/drawing/2014/main" id="{1B76BCF1-E4F1-DD03-896C-9FA353B00C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47">
                  <a:extLst>
                    <a:ext uri="{FF2B5EF4-FFF2-40B4-BE49-F238E27FC236}">
                      <a16:creationId xmlns:a16="http://schemas.microsoft.com/office/drawing/2014/main" id="{7EDD837B-99E8-F8FC-221E-45DD9D3AC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48">
                  <a:extLst>
                    <a:ext uri="{FF2B5EF4-FFF2-40B4-BE49-F238E27FC236}">
                      <a16:creationId xmlns:a16="http://schemas.microsoft.com/office/drawing/2014/main" id="{81A55977-1AA6-A5C4-568C-5DBA7A2721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49">
                  <a:extLst>
                    <a:ext uri="{FF2B5EF4-FFF2-40B4-BE49-F238E27FC236}">
                      <a16:creationId xmlns:a16="http://schemas.microsoft.com/office/drawing/2014/main" id="{3E4B2937-FD4C-5713-4105-711156472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50">
                  <a:extLst>
                    <a:ext uri="{FF2B5EF4-FFF2-40B4-BE49-F238E27FC236}">
                      <a16:creationId xmlns:a16="http://schemas.microsoft.com/office/drawing/2014/main" id="{EFD1FE7B-EF1E-5647-8B8A-9B0C48093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51">
                  <a:extLst>
                    <a:ext uri="{FF2B5EF4-FFF2-40B4-BE49-F238E27FC236}">
                      <a16:creationId xmlns:a16="http://schemas.microsoft.com/office/drawing/2014/main" id="{CB664501-B1D4-0B87-D86A-7E1C293C7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52">
                  <a:extLst>
                    <a:ext uri="{FF2B5EF4-FFF2-40B4-BE49-F238E27FC236}">
                      <a16:creationId xmlns:a16="http://schemas.microsoft.com/office/drawing/2014/main" id="{615EB673-1E18-684D-0B79-487829DBC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53">
                  <a:extLst>
                    <a:ext uri="{FF2B5EF4-FFF2-40B4-BE49-F238E27FC236}">
                      <a16:creationId xmlns:a16="http://schemas.microsoft.com/office/drawing/2014/main" id="{E50DFB0F-9560-53E0-AA68-7FD49FF54D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54">
                  <a:extLst>
                    <a:ext uri="{FF2B5EF4-FFF2-40B4-BE49-F238E27FC236}">
                      <a16:creationId xmlns:a16="http://schemas.microsoft.com/office/drawing/2014/main" id="{D15A9B6E-AFD8-45B2-AAA6-70A033FF3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55">
                  <a:extLst>
                    <a:ext uri="{FF2B5EF4-FFF2-40B4-BE49-F238E27FC236}">
                      <a16:creationId xmlns:a16="http://schemas.microsoft.com/office/drawing/2014/main" id="{0DB85B0E-D972-28C7-65B8-36F10AB9A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56">
                  <a:extLst>
                    <a:ext uri="{FF2B5EF4-FFF2-40B4-BE49-F238E27FC236}">
                      <a16:creationId xmlns:a16="http://schemas.microsoft.com/office/drawing/2014/main" id="{3AAA33F6-B1B4-8AC3-BCFC-AD7B1FBEB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57">
                  <a:extLst>
                    <a:ext uri="{FF2B5EF4-FFF2-40B4-BE49-F238E27FC236}">
                      <a16:creationId xmlns:a16="http://schemas.microsoft.com/office/drawing/2014/main" id="{D19DB31E-A710-E609-9773-8B8CA39BF0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58">
                  <a:extLst>
                    <a:ext uri="{FF2B5EF4-FFF2-40B4-BE49-F238E27FC236}">
                      <a16:creationId xmlns:a16="http://schemas.microsoft.com/office/drawing/2014/main" id="{72A11C95-E63C-A6B2-1772-02B117202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59">
                  <a:extLst>
                    <a:ext uri="{FF2B5EF4-FFF2-40B4-BE49-F238E27FC236}">
                      <a16:creationId xmlns:a16="http://schemas.microsoft.com/office/drawing/2014/main" id="{6A5913AF-3D24-ADE6-B4AF-9A871BF3B8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60">
                  <a:extLst>
                    <a:ext uri="{FF2B5EF4-FFF2-40B4-BE49-F238E27FC236}">
                      <a16:creationId xmlns:a16="http://schemas.microsoft.com/office/drawing/2014/main" id="{5A8EE945-1C62-45E8-FA5E-66E295365C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61">
                  <a:extLst>
                    <a:ext uri="{FF2B5EF4-FFF2-40B4-BE49-F238E27FC236}">
                      <a16:creationId xmlns:a16="http://schemas.microsoft.com/office/drawing/2014/main" id="{1001A1D4-6FA0-2E5D-91FF-2584D14F9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62">
                  <a:extLst>
                    <a:ext uri="{FF2B5EF4-FFF2-40B4-BE49-F238E27FC236}">
                      <a16:creationId xmlns:a16="http://schemas.microsoft.com/office/drawing/2014/main" id="{9A11744C-FA29-CFFD-EE21-754CCE7B27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63">
                  <a:extLst>
                    <a:ext uri="{FF2B5EF4-FFF2-40B4-BE49-F238E27FC236}">
                      <a16:creationId xmlns:a16="http://schemas.microsoft.com/office/drawing/2014/main" id="{4219386B-67D9-FFFC-E861-1DF1FD08A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64">
                  <a:extLst>
                    <a:ext uri="{FF2B5EF4-FFF2-40B4-BE49-F238E27FC236}">
                      <a16:creationId xmlns:a16="http://schemas.microsoft.com/office/drawing/2014/main" id="{6FA212F1-8DF4-82E2-BDCB-51A0F5F6E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65">
                  <a:extLst>
                    <a:ext uri="{FF2B5EF4-FFF2-40B4-BE49-F238E27FC236}">
                      <a16:creationId xmlns:a16="http://schemas.microsoft.com/office/drawing/2014/main" id="{879324DA-E4DC-0B3D-E27E-A26BAB5CA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66">
                  <a:extLst>
                    <a:ext uri="{FF2B5EF4-FFF2-40B4-BE49-F238E27FC236}">
                      <a16:creationId xmlns:a16="http://schemas.microsoft.com/office/drawing/2014/main" id="{A97762FA-907B-E1FE-0B7C-825E8D88B1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67">
                  <a:extLst>
                    <a:ext uri="{FF2B5EF4-FFF2-40B4-BE49-F238E27FC236}">
                      <a16:creationId xmlns:a16="http://schemas.microsoft.com/office/drawing/2014/main" id="{F68AE924-1FD2-68DA-6503-B0ADF43BD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68">
                  <a:extLst>
                    <a:ext uri="{FF2B5EF4-FFF2-40B4-BE49-F238E27FC236}">
                      <a16:creationId xmlns:a16="http://schemas.microsoft.com/office/drawing/2014/main" id="{5732182A-C7B8-ACEE-19F0-7718C7A32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69">
                  <a:extLst>
                    <a:ext uri="{FF2B5EF4-FFF2-40B4-BE49-F238E27FC236}">
                      <a16:creationId xmlns:a16="http://schemas.microsoft.com/office/drawing/2014/main" id="{F0F23D02-8E51-CF80-B08A-9D0A4C9D6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70">
                  <a:extLst>
                    <a:ext uri="{FF2B5EF4-FFF2-40B4-BE49-F238E27FC236}">
                      <a16:creationId xmlns:a16="http://schemas.microsoft.com/office/drawing/2014/main" id="{D3323ECE-DB65-D4CA-7125-80B057B95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71">
                  <a:extLst>
                    <a:ext uri="{FF2B5EF4-FFF2-40B4-BE49-F238E27FC236}">
                      <a16:creationId xmlns:a16="http://schemas.microsoft.com/office/drawing/2014/main" id="{19071137-BA7E-21CA-8B2E-A0E13C9BF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72">
                  <a:extLst>
                    <a:ext uri="{FF2B5EF4-FFF2-40B4-BE49-F238E27FC236}">
                      <a16:creationId xmlns:a16="http://schemas.microsoft.com/office/drawing/2014/main" id="{BE12EF3D-514B-4D12-CB2E-6CCFD15EB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73">
                  <a:extLst>
                    <a:ext uri="{FF2B5EF4-FFF2-40B4-BE49-F238E27FC236}">
                      <a16:creationId xmlns:a16="http://schemas.microsoft.com/office/drawing/2014/main" id="{A062DED5-44B3-4BAC-7252-818271D29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74">
                  <a:extLst>
                    <a:ext uri="{FF2B5EF4-FFF2-40B4-BE49-F238E27FC236}">
                      <a16:creationId xmlns:a16="http://schemas.microsoft.com/office/drawing/2014/main" id="{466CFF8F-E828-060C-10E4-11451A253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75">
                  <a:extLst>
                    <a:ext uri="{FF2B5EF4-FFF2-40B4-BE49-F238E27FC236}">
                      <a16:creationId xmlns:a16="http://schemas.microsoft.com/office/drawing/2014/main" id="{CDED653F-2431-1B0E-5862-133915531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76">
                  <a:extLst>
                    <a:ext uri="{FF2B5EF4-FFF2-40B4-BE49-F238E27FC236}">
                      <a16:creationId xmlns:a16="http://schemas.microsoft.com/office/drawing/2014/main" id="{6F39F63D-12B1-1B3B-06B5-5F4F0E2F9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77">
                  <a:extLst>
                    <a:ext uri="{FF2B5EF4-FFF2-40B4-BE49-F238E27FC236}">
                      <a16:creationId xmlns:a16="http://schemas.microsoft.com/office/drawing/2014/main" id="{6AD7F867-A2EC-D92C-F4C5-3A7CCDD6D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78">
                  <a:extLst>
                    <a:ext uri="{FF2B5EF4-FFF2-40B4-BE49-F238E27FC236}">
                      <a16:creationId xmlns:a16="http://schemas.microsoft.com/office/drawing/2014/main" id="{90FAB8C2-B628-A48F-DFDD-63923C003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79">
                  <a:extLst>
                    <a:ext uri="{FF2B5EF4-FFF2-40B4-BE49-F238E27FC236}">
                      <a16:creationId xmlns:a16="http://schemas.microsoft.com/office/drawing/2014/main" id="{3860A4DC-096C-800B-9849-9281652770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80">
                  <a:extLst>
                    <a:ext uri="{FF2B5EF4-FFF2-40B4-BE49-F238E27FC236}">
                      <a16:creationId xmlns:a16="http://schemas.microsoft.com/office/drawing/2014/main" id="{2A1E5AA4-B89D-3E13-1781-6361B30609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81">
                  <a:extLst>
                    <a:ext uri="{FF2B5EF4-FFF2-40B4-BE49-F238E27FC236}">
                      <a16:creationId xmlns:a16="http://schemas.microsoft.com/office/drawing/2014/main" id="{739AD33D-00E8-EE69-F792-F10D0BE53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82">
                  <a:extLst>
                    <a:ext uri="{FF2B5EF4-FFF2-40B4-BE49-F238E27FC236}">
                      <a16:creationId xmlns:a16="http://schemas.microsoft.com/office/drawing/2014/main" id="{3C4777C3-50BF-220A-6E54-F72AACB9C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83">
                  <a:extLst>
                    <a:ext uri="{FF2B5EF4-FFF2-40B4-BE49-F238E27FC236}">
                      <a16:creationId xmlns:a16="http://schemas.microsoft.com/office/drawing/2014/main" id="{5552665F-277A-AA43-6B23-A7C8678AA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84">
                  <a:extLst>
                    <a:ext uri="{FF2B5EF4-FFF2-40B4-BE49-F238E27FC236}">
                      <a16:creationId xmlns:a16="http://schemas.microsoft.com/office/drawing/2014/main" id="{2C84F863-42B8-7378-E0F2-EB50E616F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85">
                  <a:extLst>
                    <a:ext uri="{FF2B5EF4-FFF2-40B4-BE49-F238E27FC236}">
                      <a16:creationId xmlns:a16="http://schemas.microsoft.com/office/drawing/2014/main" id="{3CEC3C2F-E99B-B7B9-9A41-24DFBB217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86">
                  <a:extLst>
                    <a:ext uri="{FF2B5EF4-FFF2-40B4-BE49-F238E27FC236}">
                      <a16:creationId xmlns:a16="http://schemas.microsoft.com/office/drawing/2014/main" id="{2E1BFE3E-00DB-FCCF-CBB1-BED2FAB5E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87">
                  <a:extLst>
                    <a:ext uri="{FF2B5EF4-FFF2-40B4-BE49-F238E27FC236}">
                      <a16:creationId xmlns:a16="http://schemas.microsoft.com/office/drawing/2014/main" id="{E6284F4B-BEBB-015D-7B26-097DEF1B9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88">
                  <a:extLst>
                    <a:ext uri="{FF2B5EF4-FFF2-40B4-BE49-F238E27FC236}">
                      <a16:creationId xmlns:a16="http://schemas.microsoft.com/office/drawing/2014/main" id="{D0352ACE-CA43-333D-D03E-BA7D1C290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89">
                  <a:extLst>
                    <a:ext uri="{FF2B5EF4-FFF2-40B4-BE49-F238E27FC236}">
                      <a16:creationId xmlns:a16="http://schemas.microsoft.com/office/drawing/2014/main" id="{D02B3CD0-8D1E-FCD6-B268-43F0C7EFD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90">
                  <a:extLst>
                    <a:ext uri="{FF2B5EF4-FFF2-40B4-BE49-F238E27FC236}">
                      <a16:creationId xmlns:a16="http://schemas.microsoft.com/office/drawing/2014/main" id="{BE17471E-355B-95CF-3EA3-44EE95D90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91">
                  <a:extLst>
                    <a:ext uri="{FF2B5EF4-FFF2-40B4-BE49-F238E27FC236}">
                      <a16:creationId xmlns:a16="http://schemas.microsoft.com/office/drawing/2014/main" id="{3EA9C71A-AF52-65C4-A2F6-8E32E03D5D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92">
                  <a:extLst>
                    <a:ext uri="{FF2B5EF4-FFF2-40B4-BE49-F238E27FC236}">
                      <a16:creationId xmlns:a16="http://schemas.microsoft.com/office/drawing/2014/main" id="{3935DCC3-ED46-5D2A-E1CE-D1A39E949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93">
                  <a:extLst>
                    <a:ext uri="{FF2B5EF4-FFF2-40B4-BE49-F238E27FC236}">
                      <a16:creationId xmlns:a16="http://schemas.microsoft.com/office/drawing/2014/main" id="{18CAB27C-36C7-7A11-33E2-F3D6AB5B9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94">
                  <a:extLst>
                    <a:ext uri="{FF2B5EF4-FFF2-40B4-BE49-F238E27FC236}">
                      <a16:creationId xmlns:a16="http://schemas.microsoft.com/office/drawing/2014/main" id="{6586DF7A-90CB-1F31-9A22-D15DE1C790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95">
                  <a:extLst>
                    <a:ext uri="{FF2B5EF4-FFF2-40B4-BE49-F238E27FC236}">
                      <a16:creationId xmlns:a16="http://schemas.microsoft.com/office/drawing/2014/main" id="{D6D87749-8A87-80C9-C0C9-D02F266D2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896">
                  <a:extLst>
                    <a:ext uri="{FF2B5EF4-FFF2-40B4-BE49-F238E27FC236}">
                      <a16:creationId xmlns:a16="http://schemas.microsoft.com/office/drawing/2014/main" id="{BBF96474-1B48-F940-CF2C-722968132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897">
                  <a:extLst>
                    <a:ext uri="{FF2B5EF4-FFF2-40B4-BE49-F238E27FC236}">
                      <a16:creationId xmlns:a16="http://schemas.microsoft.com/office/drawing/2014/main" id="{32B5EE71-BB71-7929-F10B-FCE372A57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898">
                  <a:extLst>
                    <a:ext uri="{FF2B5EF4-FFF2-40B4-BE49-F238E27FC236}">
                      <a16:creationId xmlns:a16="http://schemas.microsoft.com/office/drawing/2014/main" id="{3897F588-DAC9-E3A8-AA1C-6552F1CD7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899">
                  <a:extLst>
                    <a:ext uri="{FF2B5EF4-FFF2-40B4-BE49-F238E27FC236}">
                      <a16:creationId xmlns:a16="http://schemas.microsoft.com/office/drawing/2014/main" id="{58837E9D-F7F9-E55A-B3F0-3C8B892F0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900">
                  <a:extLst>
                    <a:ext uri="{FF2B5EF4-FFF2-40B4-BE49-F238E27FC236}">
                      <a16:creationId xmlns:a16="http://schemas.microsoft.com/office/drawing/2014/main" id="{CB5811D8-F551-B1C3-A53E-B0330EB6AC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901">
                  <a:extLst>
                    <a:ext uri="{FF2B5EF4-FFF2-40B4-BE49-F238E27FC236}">
                      <a16:creationId xmlns:a16="http://schemas.microsoft.com/office/drawing/2014/main" id="{C2DEBFD4-4944-A2C9-F938-A40DCBACA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902">
                  <a:extLst>
                    <a:ext uri="{FF2B5EF4-FFF2-40B4-BE49-F238E27FC236}">
                      <a16:creationId xmlns:a16="http://schemas.microsoft.com/office/drawing/2014/main" id="{9031CC08-03AB-DB0B-DBB6-CBDB34E195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903">
                  <a:extLst>
                    <a:ext uri="{FF2B5EF4-FFF2-40B4-BE49-F238E27FC236}">
                      <a16:creationId xmlns:a16="http://schemas.microsoft.com/office/drawing/2014/main" id="{A425E0CE-DA9F-C18F-6AAC-C4D74E150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904">
                  <a:extLst>
                    <a:ext uri="{FF2B5EF4-FFF2-40B4-BE49-F238E27FC236}">
                      <a16:creationId xmlns:a16="http://schemas.microsoft.com/office/drawing/2014/main" id="{29C0FEC9-B235-4BE6-D981-8A1C31676C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905">
                  <a:extLst>
                    <a:ext uri="{FF2B5EF4-FFF2-40B4-BE49-F238E27FC236}">
                      <a16:creationId xmlns:a16="http://schemas.microsoft.com/office/drawing/2014/main" id="{BAD5C856-42B7-1D4B-58EC-84C243968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906">
                  <a:extLst>
                    <a:ext uri="{FF2B5EF4-FFF2-40B4-BE49-F238E27FC236}">
                      <a16:creationId xmlns:a16="http://schemas.microsoft.com/office/drawing/2014/main" id="{44A21849-B482-6612-FBE0-25FBA59CE6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907">
                  <a:extLst>
                    <a:ext uri="{FF2B5EF4-FFF2-40B4-BE49-F238E27FC236}">
                      <a16:creationId xmlns:a16="http://schemas.microsoft.com/office/drawing/2014/main" id="{360B9C36-24B9-68D6-8328-EB586F26C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908">
                  <a:extLst>
                    <a:ext uri="{FF2B5EF4-FFF2-40B4-BE49-F238E27FC236}">
                      <a16:creationId xmlns:a16="http://schemas.microsoft.com/office/drawing/2014/main" id="{ECD17A76-73B3-2E51-1B5D-23AF56D1B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09">
                  <a:extLst>
                    <a:ext uri="{FF2B5EF4-FFF2-40B4-BE49-F238E27FC236}">
                      <a16:creationId xmlns:a16="http://schemas.microsoft.com/office/drawing/2014/main" id="{A57289BA-D48F-4223-0240-3C13857E0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10">
                  <a:extLst>
                    <a:ext uri="{FF2B5EF4-FFF2-40B4-BE49-F238E27FC236}">
                      <a16:creationId xmlns:a16="http://schemas.microsoft.com/office/drawing/2014/main" id="{1C0D6898-CF1C-184F-2FF4-0D0BE55C1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11">
                  <a:extLst>
                    <a:ext uri="{FF2B5EF4-FFF2-40B4-BE49-F238E27FC236}">
                      <a16:creationId xmlns:a16="http://schemas.microsoft.com/office/drawing/2014/main" id="{1C1BEE8A-29FC-A8D8-2BAB-C2D661EAF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12">
                  <a:extLst>
                    <a:ext uri="{FF2B5EF4-FFF2-40B4-BE49-F238E27FC236}">
                      <a16:creationId xmlns:a16="http://schemas.microsoft.com/office/drawing/2014/main" id="{4CA31CDD-9354-0479-BB7D-A65E44A31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13">
                  <a:extLst>
                    <a:ext uri="{FF2B5EF4-FFF2-40B4-BE49-F238E27FC236}">
                      <a16:creationId xmlns:a16="http://schemas.microsoft.com/office/drawing/2014/main" id="{5BC16E95-3CF5-23C8-9EC8-8C6BBAFCD5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14">
                  <a:extLst>
                    <a:ext uri="{FF2B5EF4-FFF2-40B4-BE49-F238E27FC236}">
                      <a16:creationId xmlns:a16="http://schemas.microsoft.com/office/drawing/2014/main" id="{976EDC4E-1A94-FDA2-9A79-A2161D240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15">
                  <a:extLst>
                    <a:ext uri="{FF2B5EF4-FFF2-40B4-BE49-F238E27FC236}">
                      <a16:creationId xmlns:a16="http://schemas.microsoft.com/office/drawing/2014/main" id="{E5F90AB5-B427-22DE-E2F6-26C635694B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16">
                  <a:extLst>
                    <a:ext uri="{FF2B5EF4-FFF2-40B4-BE49-F238E27FC236}">
                      <a16:creationId xmlns:a16="http://schemas.microsoft.com/office/drawing/2014/main" id="{BF051304-F85F-DA45-8407-E3466A25E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17">
                  <a:extLst>
                    <a:ext uri="{FF2B5EF4-FFF2-40B4-BE49-F238E27FC236}">
                      <a16:creationId xmlns:a16="http://schemas.microsoft.com/office/drawing/2014/main" id="{F7060DCB-EB19-F134-5BD6-1CBDFA176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18">
                  <a:extLst>
                    <a:ext uri="{FF2B5EF4-FFF2-40B4-BE49-F238E27FC236}">
                      <a16:creationId xmlns:a16="http://schemas.microsoft.com/office/drawing/2014/main" id="{30F8DFC8-FA12-1383-0764-2EF0A036C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19">
                  <a:extLst>
                    <a:ext uri="{FF2B5EF4-FFF2-40B4-BE49-F238E27FC236}">
                      <a16:creationId xmlns:a16="http://schemas.microsoft.com/office/drawing/2014/main" id="{6B4527A3-6BE9-D988-E350-9F8435A7C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20">
                  <a:extLst>
                    <a:ext uri="{FF2B5EF4-FFF2-40B4-BE49-F238E27FC236}">
                      <a16:creationId xmlns:a16="http://schemas.microsoft.com/office/drawing/2014/main" id="{AD49F725-AEBE-EC1B-E7CA-02D63B77D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21">
                  <a:extLst>
                    <a:ext uri="{FF2B5EF4-FFF2-40B4-BE49-F238E27FC236}">
                      <a16:creationId xmlns:a16="http://schemas.microsoft.com/office/drawing/2014/main" id="{7C445CCC-4341-EFB2-0E90-0062E00A8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22">
                  <a:extLst>
                    <a:ext uri="{FF2B5EF4-FFF2-40B4-BE49-F238E27FC236}">
                      <a16:creationId xmlns:a16="http://schemas.microsoft.com/office/drawing/2014/main" id="{BF0F6AB6-CF6C-BBFC-715A-A70138D3D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23">
                  <a:extLst>
                    <a:ext uri="{FF2B5EF4-FFF2-40B4-BE49-F238E27FC236}">
                      <a16:creationId xmlns:a16="http://schemas.microsoft.com/office/drawing/2014/main" id="{7166CA45-44EF-517D-F8DD-8C975FBF5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24">
                  <a:extLst>
                    <a:ext uri="{FF2B5EF4-FFF2-40B4-BE49-F238E27FC236}">
                      <a16:creationId xmlns:a16="http://schemas.microsoft.com/office/drawing/2014/main" id="{EBEA3439-C0C2-E855-7384-878CF7F36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25">
                  <a:extLst>
                    <a:ext uri="{FF2B5EF4-FFF2-40B4-BE49-F238E27FC236}">
                      <a16:creationId xmlns:a16="http://schemas.microsoft.com/office/drawing/2014/main" id="{074519A6-6CA5-B4F0-D45F-F9CF97DE6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26">
                  <a:extLst>
                    <a:ext uri="{FF2B5EF4-FFF2-40B4-BE49-F238E27FC236}">
                      <a16:creationId xmlns:a16="http://schemas.microsoft.com/office/drawing/2014/main" id="{A9D60CC5-7B14-07FE-5589-500B00DB7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27">
                  <a:extLst>
                    <a:ext uri="{FF2B5EF4-FFF2-40B4-BE49-F238E27FC236}">
                      <a16:creationId xmlns:a16="http://schemas.microsoft.com/office/drawing/2014/main" id="{9F33AC36-7515-DE1D-E332-656736ECC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28">
                  <a:extLst>
                    <a:ext uri="{FF2B5EF4-FFF2-40B4-BE49-F238E27FC236}">
                      <a16:creationId xmlns:a16="http://schemas.microsoft.com/office/drawing/2014/main" id="{9EEB9408-3DA4-9F5F-1480-AF9B41118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29">
                  <a:extLst>
                    <a:ext uri="{FF2B5EF4-FFF2-40B4-BE49-F238E27FC236}">
                      <a16:creationId xmlns:a16="http://schemas.microsoft.com/office/drawing/2014/main" id="{D4826924-4F1E-D33E-EA90-34E19339C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30">
                  <a:extLst>
                    <a:ext uri="{FF2B5EF4-FFF2-40B4-BE49-F238E27FC236}">
                      <a16:creationId xmlns:a16="http://schemas.microsoft.com/office/drawing/2014/main" id="{AF603473-5EEC-64F4-F19D-A7B4E07D8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31">
                  <a:extLst>
                    <a:ext uri="{FF2B5EF4-FFF2-40B4-BE49-F238E27FC236}">
                      <a16:creationId xmlns:a16="http://schemas.microsoft.com/office/drawing/2014/main" id="{8F11A6C2-816C-1231-4090-2CC953FFF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32">
                  <a:extLst>
                    <a:ext uri="{FF2B5EF4-FFF2-40B4-BE49-F238E27FC236}">
                      <a16:creationId xmlns:a16="http://schemas.microsoft.com/office/drawing/2014/main" id="{BC7E83A3-6FF0-5938-F830-21055CB775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33">
                  <a:extLst>
                    <a:ext uri="{FF2B5EF4-FFF2-40B4-BE49-F238E27FC236}">
                      <a16:creationId xmlns:a16="http://schemas.microsoft.com/office/drawing/2014/main" id="{8734DCC0-1960-9B5E-7D87-4DA51BC788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34">
                  <a:extLst>
                    <a:ext uri="{FF2B5EF4-FFF2-40B4-BE49-F238E27FC236}">
                      <a16:creationId xmlns:a16="http://schemas.microsoft.com/office/drawing/2014/main" id="{9E84BB34-6E15-96DA-911D-4029CF7E0D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35">
                  <a:extLst>
                    <a:ext uri="{FF2B5EF4-FFF2-40B4-BE49-F238E27FC236}">
                      <a16:creationId xmlns:a16="http://schemas.microsoft.com/office/drawing/2014/main" id="{7521A2FD-B5D5-B375-645E-98A94F075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36">
                  <a:extLst>
                    <a:ext uri="{FF2B5EF4-FFF2-40B4-BE49-F238E27FC236}">
                      <a16:creationId xmlns:a16="http://schemas.microsoft.com/office/drawing/2014/main" id="{B85A4220-E347-0869-6736-E2D5E4165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37">
                  <a:extLst>
                    <a:ext uri="{FF2B5EF4-FFF2-40B4-BE49-F238E27FC236}">
                      <a16:creationId xmlns:a16="http://schemas.microsoft.com/office/drawing/2014/main" id="{BFA5662D-5BF9-1AAC-A887-2A0D22CBE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38">
                  <a:extLst>
                    <a:ext uri="{FF2B5EF4-FFF2-40B4-BE49-F238E27FC236}">
                      <a16:creationId xmlns:a16="http://schemas.microsoft.com/office/drawing/2014/main" id="{68D9DBCE-75F2-4FAC-D623-9ECC1B5D4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39">
                  <a:extLst>
                    <a:ext uri="{FF2B5EF4-FFF2-40B4-BE49-F238E27FC236}">
                      <a16:creationId xmlns:a16="http://schemas.microsoft.com/office/drawing/2014/main" id="{806716A1-8F6D-524B-BA31-B687FB35B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40">
                  <a:extLst>
                    <a:ext uri="{FF2B5EF4-FFF2-40B4-BE49-F238E27FC236}">
                      <a16:creationId xmlns:a16="http://schemas.microsoft.com/office/drawing/2014/main" id="{53AEAE86-C67A-F968-CE76-9D6FB5A83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41">
                  <a:extLst>
                    <a:ext uri="{FF2B5EF4-FFF2-40B4-BE49-F238E27FC236}">
                      <a16:creationId xmlns:a16="http://schemas.microsoft.com/office/drawing/2014/main" id="{13BA6B94-96BA-7F56-FEEE-BAD585AF2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42">
                  <a:extLst>
                    <a:ext uri="{FF2B5EF4-FFF2-40B4-BE49-F238E27FC236}">
                      <a16:creationId xmlns:a16="http://schemas.microsoft.com/office/drawing/2014/main" id="{359225B5-B60D-53C9-F449-A20A02027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43">
                  <a:extLst>
                    <a:ext uri="{FF2B5EF4-FFF2-40B4-BE49-F238E27FC236}">
                      <a16:creationId xmlns:a16="http://schemas.microsoft.com/office/drawing/2014/main" id="{AF42421C-EC6A-49F3-44FD-EBD03BA62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44">
                  <a:extLst>
                    <a:ext uri="{FF2B5EF4-FFF2-40B4-BE49-F238E27FC236}">
                      <a16:creationId xmlns:a16="http://schemas.microsoft.com/office/drawing/2014/main" id="{CCC4146E-52B5-13B9-1F5F-30D76A832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45">
                  <a:extLst>
                    <a:ext uri="{FF2B5EF4-FFF2-40B4-BE49-F238E27FC236}">
                      <a16:creationId xmlns:a16="http://schemas.microsoft.com/office/drawing/2014/main" id="{21172C91-8021-9E90-A081-893F5ED15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46">
                  <a:extLst>
                    <a:ext uri="{FF2B5EF4-FFF2-40B4-BE49-F238E27FC236}">
                      <a16:creationId xmlns:a16="http://schemas.microsoft.com/office/drawing/2014/main" id="{8F246854-30B3-619E-A62D-1AD3E11C07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47">
                  <a:extLst>
                    <a:ext uri="{FF2B5EF4-FFF2-40B4-BE49-F238E27FC236}">
                      <a16:creationId xmlns:a16="http://schemas.microsoft.com/office/drawing/2014/main" id="{63D0D306-DD94-4569-67A7-ABA4715D8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48">
                  <a:extLst>
                    <a:ext uri="{FF2B5EF4-FFF2-40B4-BE49-F238E27FC236}">
                      <a16:creationId xmlns:a16="http://schemas.microsoft.com/office/drawing/2014/main" id="{93AB143D-F1AD-F11A-94F4-0459181A26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49">
                  <a:extLst>
                    <a:ext uri="{FF2B5EF4-FFF2-40B4-BE49-F238E27FC236}">
                      <a16:creationId xmlns:a16="http://schemas.microsoft.com/office/drawing/2014/main" id="{BD5C76CE-6490-992B-FD3D-21895C897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50">
                  <a:extLst>
                    <a:ext uri="{FF2B5EF4-FFF2-40B4-BE49-F238E27FC236}">
                      <a16:creationId xmlns:a16="http://schemas.microsoft.com/office/drawing/2014/main" id="{E3BCE7A1-E541-6BB2-9081-F7A7CE312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51">
                  <a:extLst>
                    <a:ext uri="{FF2B5EF4-FFF2-40B4-BE49-F238E27FC236}">
                      <a16:creationId xmlns:a16="http://schemas.microsoft.com/office/drawing/2014/main" id="{11EA972F-35CD-7CAE-7D5B-130A55EC8E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52">
                  <a:extLst>
                    <a:ext uri="{FF2B5EF4-FFF2-40B4-BE49-F238E27FC236}">
                      <a16:creationId xmlns:a16="http://schemas.microsoft.com/office/drawing/2014/main" id="{7353CBDC-377B-27BD-31F9-DB4E097F6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53">
                  <a:extLst>
                    <a:ext uri="{FF2B5EF4-FFF2-40B4-BE49-F238E27FC236}">
                      <a16:creationId xmlns:a16="http://schemas.microsoft.com/office/drawing/2014/main" id="{D28AA5B9-E5AF-32B7-C850-35B90358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54">
                  <a:extLst>
                    <a:ext uri="{FF2B5EF4-FFF2-40B4-BE49-F238E27FC236}">
                      <a16:creationId xmlns:a16="http://schemas.microsoft.com/office/drawing/2014/main" id="{3486763C-EBC8-72AA-89B0-AC21EE2A1E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55">
                  <a:extLst>
                    <a:ext uri="{FF2B5EF4-FFF2-40B4-BE49-F238E27FC236}">
                      <a16:creationId xmlns:a16="http://schemas.microsoft.com/office/drawing/2014/main" id="{7268D8A2-2851-17C8-DADD-B8ECCCCC6B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56">
                  <a:extLst>
                    <a:ext uri="{FF2B5EF4-FFF2-40B4-BE49-F238E27FC236}">
                      <a16:creationId xmlns:a16="http://schemas.microsoft.com/office/drawing/2014/main" id="{20E3526E-AB99-DC56-BCF2-3B62D45F2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57">
                  <a:extLst>
                    <a:ext uri="{FF2B5EF4-FFF2-40B4-BE49-F238E27FC236}">
                      <a16:creationId xmlns:a16="http://schemas.microsoft.com/office/drawing/2014/main" id="{C9F12B1C-28E6-F46F-FEC7-A32376777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58">
                  <a:extLst>
                    <a:ext uri="{FF2B5EF4-FFF2-40B4-BE49-F238E27FC236}">
                      <a16:creationId xmlns:a16="http://schemas.microsoft.com/office/drawing/2014/main" id="{2F649373-E430-AD59-A602-7F7A41EF3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59">
                  <a:extLst>
                    <a:ext uri="{FF2B5EF4-FFF2-40B4-BE49-F238E27FC236}">
                      <a16:creationId xmlns:a16="http://schemas.microsoft.com/office/drawing/2014/main" id="{08D5FDCA-C6EF-18C4-60BA-976C248FE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60">
                  <a:extLst>
                    <a:ext uri="{FF2B5EF4-FFF2-40B4-BE49-F238E27FC236}">
                      <a16:creationId xmlns:a16="http://schemas.microsoft.com/office/drawing/2014/main" id="{4595AD46-D22D-3FF7-CF46-1818FFAEB8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61">
                  <a:extLst>
                    <a:ext uri="{FF2B5EF4-FFF2-40B4-BE49-F238E27FC236}">
                      <a16:creationId xmlns:a16="http://schemas.microsoft.com/office/drawing/2014/main" id="{8C9EEED1-9BD0-D4EB-7D3C-E50F0BC009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62">
                  <a:extLst>
                    <a:ext uri="{FF2B5EF4-FFF2-40B4-BE49-F238E27FC236}">
                      <a16:creationId xmlns:a16="http://schemas.microsoft.com/office/drawing/2014/main" id="{D54FEBDF-86D2-B792-2389-DC5D38AE7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63">
                  <a:extLst>
                    <a:ext uri="{FF2B5EF4-FFF2-40B4-BE49-F238E27FC236}">
                      <a16:creationId xmlns:a16="http://schemas.microsoft.com/office/drawing/2014/main" id="{A7F3E9E9-DD21-3B0C-0F67-61AD84E21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64">
                  <a:extLst>
                    <a:ext uri="{FF2B5EF4-FFF2-40B4-BE49-F238E27FC236}">
                      <a16:creationId xmlns:a16="http://schemas.microsoft.com/office/drawing/2014/main" id="{2CEE06F5-C998-D162-8BD7-A4841A48EC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65">
                  <a:extLst>
                    <a:ext uri="{FF2B5EF4-FFF2-40B4-BE49-F238E27FC236}">
                      <a16:creationId xmlns:a16="http://schemas.microsoft.com/office/drawing/2014/main" id="{B5570945-09DC-7696-8DFC-CF592DD35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66">
                  <a:extLst>
                    <a:ext uri="{FF2B5EF4-FFF2-40B4-BE49-F238E27FC236}">
                      <a16:creationId xmlns:a16="http://schemas.microsoft.com/office/drawing/2014/main" id="{2F7ECEB4-BBCA-5222-B75A-B9A9027602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67">
                  <a:extLst>
                    <a:ext uri="{FF2B5EF4-FFF2-40B4-BE49-F238E27FC236}">
                      <a16:creationId xmlns:a16="http://schemas.microsoft.com/office/drawing/2014/main" id="{E1F79960-C353-CCCB-E4C8-F044F2ABF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68">
                  <a:extLst>
                    <a:ext uri="{FF2B5EF4-FFF2-40B4-BE49-F238E27FC236}">
                      <a16:creationId xmlns:a16="http://schemas.microsoft.com/office/drawing/2014/main" id="{B5EDAAA2-D443-2D6B-8100-D6193574A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69">
                  <a:extLst>
                    <a:ext uri="{FF2B5EF4-FFF2-40B4-BE49-F238E27FC236}">
                      <a16:creationId xmlns:a16="http://schemas.microsoft.com/office/drawing/2014/main" id="{290763A9-44E3-702C-3293-2A50BCA66D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70">
                  <a:extLst>
                    <a:ext uri="{FF2B5EF4-FFF2-40B4-BE49-F238E27FC236}">
                      <a16:creationId xmlns:a16="http://schemas.microsoft.com/office/drawing/2014/main" id="{FE937A36-17E0-FC60-9865-ED2196EAE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71">
                  <a:extLst>
                    <a:ext uri="{FF2B5EF4-FFF2-40B4-BE49-F238E27FC236}">
                      <a16:creationId xmlns:a16="http://schemas.microsoft.com/office/drawing/2014/main" id="{9B3E540E-EFAA-B396-C3F0-76F2B80E7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72">
                  <a:extLst>
                    <a:ext uri="{FF2B5EF4-FFF2-40B4-BE49-F238E27FC236}">
                      <a16:creationId xmlns:a16="http://schemas.microsoft.com/office/drawing/2014/main" id="{42725E37-B846-0361-7B7E-9FBA2C480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73">
                  <a:extLst>
                    <a:ext uri="{FF2B5EF4-FFF2-40B4-BE49-F238E27FC236}">
                      <a16:creationId xmlns:a16="http://schemas.microsoft.com/office/drawing/2014/main" id="{3DA810C5-1D30-1A82-A5FA-01C108798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74">
                  <a:extLst>
                    <a:ext uri="{FF2B5EF4-FFF2-40B4-BE49-F238E27FC236}">
                      <a16:creationId xmlns:a16="http://schemas.microsoft.com/office/drawing/2014/main" id="{D8169F4E-E319-EB24-7097-278AEF794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75">
                  <a:extLst>
                    <a:ext uri="{FF2B5EF4-FFF2-40B4-BE49-F238E27FC236}">
                      <a16:creationId xmlns:a16="http://schemas.microsoft.com/office/drawing/2014/main" id="{2F1267AE-CEEB-BBCD-5B8F-B2C52596C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76">
                  <a:extLst>
                    <a:ext uri="{FF2B5EF4-FFF2-40B4-BE49-F238E27FC236}">
                      <a16:creationId xmlns:a16="http://schemas.microsoft.com/office/drawing/2014/main" id="{6FC24A35-D93B-177B-1070-1B525AACD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77">
                  <a:extLst>
                    <a:ext uri="{FF2B5EF4-FFF2-40B4-BE49-F238E27FC236}">
                      <a16:creationId xmlns:a16="http://schemas.microsoft.com/office/drawing/2014/main" id="{EEEC135B-7355-E931-A23C-76893CD12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78">
                  <a:extLst>
                    <a:ext uri="{FF2B5EF4-FFF2-40B4-BE49-F238E27FC236}">
                      <a16:creationId xmlns:a16="http://schemas.microsoft.com/office/drawing/2014/main" id="{9D34C8AF-9ABA-0B82-B7A9-831126706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79">
                  <a:extLst>
                    <a:ext uri="{FF2B5EF4-FFF2-40B4-BE49-F238E27FC236}">
                      <a16:creationId xmlns:a16="http://schemas.microsoft.com/office/drawing/2014/main" id="{6AEC585E-35E5-E69E-917B-D4690C6BA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80">
                  <a:extLst>
                    <a:ext uri="{FF2B5EF4-FFF2-40B4-BE49-F238E27FC236}">
                      <a16:creationId xmlns:a16="http://schemas.microsoft.com/office/drawing/2014/main" id="{A3C3CC39-F3B4-6412-C523-D089F1819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81">
                  <a:extLst>
                    <a:ext uri="{FF2B5EF4-FFF2-40B4-BE49-F238E27FC236}">
                      <a16:creationId xmlns:a16="http://schemas.microsoft.com/office/drawing/2014/main" id="{6DBEBFBB-BDAC-6BE3-6F9D-AEEAF5405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82">
                  <a:extLst>
                    <a:ext uri="{FF2B5EF4-FFF2-40B4-BE49-F238E27FC236}">
                      <a16:creationId xmlns:a16="http://schemas.microsoft.com/office/drawing/2014/main" id="{EC574886-6FBB-1D10-0B6D-759440022D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83">
                  <a:extLst>
                    <a:ext uri="{FF2B5EF4-FFF2-40B4-BE49-F238E27FC236}">
                      <a16:creationId xmlns:a16="http://schemas.microsoft.com/office/drawing/2014/main" id="{3CCBBCF9-5E73-8B5F-1A78-12E6CDFCB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84">
                  <a:extLst>
                    <a:ext uri="{FF2B5EF4-FFF2-40B4-BE49-F238E27FC236}">
                      <a16:creationId xmlns:a16="http://schemas.microsoft.com/office/drawing/2014/main" id="{F92A8CFD-26FE-776C-875D-8532D9B85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85">
                  <a:extLst>
                    <a:ext uri="{FF2B5EF4-FFF2-40B4-BE49-F238E27FC236}">
                      <a16:creationId xmlns:a16="http://schemas.microsoft.com/office/drawing/2014/main" id="{992F483B-4182-E1CF-D34C-5AA23E713D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86">
                  <a:extLst>
                    <a:ext uri="{FF2B5EF4-FFF2-40B4-BE49-F238E27FC236}">
                      <a16:creationId xmlns:a16="http://schemas.microsoft.com/office/drawing/2014/main" id="{2DFF29E0-B8C1-EC9F-3BE8-466C6BB6D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87">
                  <a:extLst>
                    <a:ext uri="{FF2B5EF4-FFF2-40B4-BE49-F238E27FC236}">
                      <a16:creationId xmlns:a16="http://schemas.microsoft.com/office/drawing/2014/main" id="{B36BC699-4BFB-5372-91B1-2313B9789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88">
                  <a:extLst>
                    <a:ext uri="{FF2B5EF4-FFF2-40B4-BE49-F238E27FC236}">
                      <a16:creationId xmlns:a16="http://schemas.microsoft.com/office/drawing/2014/main" id="{0FEF4E8C-F321-EBD8-BFAD-088A4E6851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89">
                  <a:extLst>
                    <a:ext uri="{FF2B5EF4-FFF2-40B4-BE49-F238E27FC236}">
                      <a16:creationId xmlns:a16="http://schemas.microsoft.com/office/drawing/2014/main" id="{FB8FF84C-4F16-7752-FFF1-92C316624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90">
                  <a:extLst>
                    <a:ext uri="{FF2B5EF4-FFF2-40B4-BE49-F238E27FC236}">
                      <a16:creationId xmlns:a16="http://schemas.microsoft.com/office/drawing/2014/main" id="{0D046D34-8867-2760-2743-BC92423CDA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91">
                  <a:extLst>
                    <a:ext uri="{FF2B5EF4-FFF2-40B4-BE49-F238E27FC236}">
                      <a16:creationId xmlns:a16="http://schemas.microsoft.com/office/drawing/2014/main" id="{DBA2B2C5-923B-D803-4205-DBB18E4606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92">
                  <a:extLst>
                    <a:ext uri="{FF2B5EF4-FFF2-40B4-BE49-F238E27FC236}">
                      <a16:creationId xmlns:a16="http://schemas.microsoft.com/office/drawing/2014/main" id="{C7D2996E-3E0E-A93C-3AD9-F2055EE03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93">
                  <a:extLst>
                    <a:ext uri="{FF2B5EF4-FFF2-40B4-BE49-F238E27FC236}">
                      <a16:creationId xmlns:a16="http://schemas.microsoft.com/office/drawing/2014/main" id="{DAB3B20A-B65D-F04B-D5C4-37A102194A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94">
                  <a:extLst>
                    <a:ext uri="{FF2B5EF4-FFF2-40B4-BE49-F238E27FC236}">
                      <a16:creationId xmlns:a16="http://schemas.microsoft.com/office/drawing/2014/main" id="{43DCA16C-D2A7-A074-761C-63F35BA4D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95">
                  <a:extLst>
                    <a:ext uri="{FF2B5EF4-FFF2-40B4-BE49-F238E27FC236}">
                      <a16:creationId xmlns:a16="http://schemas.microsoft.com/office/drawing/2014/main" id="{E1DA97DC-820E-EE25-9D9C-9F8A9DEE6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996">
                  <a:extLst>
                    <a:ext uri="{FF2B5EF4-FFF2-40B4-BE49-F238E27FC236}">
                      <a16:creationId xmlns:a16="http://schemas.microsoft.com/office/drawing/2014/main" id="{7D5D66B7-00FD-7281-0B78-D6B67DCB7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997">
                  <a:extLst>
                    <a:ext uri="{FF2B5EF4-FFF2-40B4-BE49-F238E27FC236}">
                      <a16:creationId xmlns:a16="http://schemas.microsoft.com/office/drawing/2014/main" id="{A138E2DA-6792-DE8C-A697-2CD15FDC5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998">
                  <a:extLst>
                    <a:ext uri="{FF2B5EF4-FFF2-40B4-BE49-F238E27FC236}">
                      <a16:creationId xmlns:a16="http://schemas.microsoft.com/office/drawing/2014/main" id="{594525F8-8C17-4308-1019-226A46BA0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999">
                  <a:extLst>
                    <a:ext uri="{FF2B5EF4-FFF2-40B4-BE49-F238E27FC236}">
                      <a16:creationId xmlns:a16="http://schemas.microsoft.com/office/drawing/2014/main" id="{A7F0841E-8871-0704-EA23-46CEA69E7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1000">
                  <a:extLst>
                    <a:ext uri="{FF2B5EF4-FFF2-40B4-BE49-F238E27FC236}">
                      <a16:creationId xmlns:a16="http://schemas.microsoft.com/office/drawing/2014/main" id="{ECA80212-4895-849B-D4D6-2AA0CF6AB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1001">
                  <a:extLst>
                    <a:ext uri="{FF2B5EF4-FFF2-40B4-BE49-F238E27FC236}">
                      <a16:creationId xmlns:a16="http://schemas.microsoft.com/office/drawing/2014/main" id="{38D19FDA-D951-6E8B-6371-66955FC75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1002">
                  <a:extLst>
                    <a:ext uri="{FF2B5EF4-FFF2-40B4-BE49-F238E27FC236}">
                      <a16:creationId xmlns:a16="http://schemas.microsoft.com/office/drawing/2014/main" id="{B4292D92-2278-AB2F-900A-8D53417AEA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1003">
                  <a:extLst>
                    <a:ext uri="{FF2B5EF4-FFF2-40B4-BE49-F238E27FC236}">
                      <a16:creationId xmlns:a16="http://schemas.microsoft.com/office/drawing/2014/main" id="{3FA74BBC-5767-0185-0262-EE942C1A45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0" name="Freeform 1004">
                  <a:extLst>
                    <a:ext uri="{FF2B5EF4-FFF2-40B4-BE49-F238E27FC236}">
                      <a16:creationId xmlns:a16="http://schemas.microsoft.com/office/drawing/2014/main" id="{16D1EF2B-6A84-19EB-FFF9-2DA7FA232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1005">
                  <a:extLst>
                    <a:ext uri="{FF2B5EF4-FFF2-40B4-BE49-F238E27FC236}">
                      <a16:creationId xmlns:a16="http://schemas.microsoft.com/office/drawing/2014/main" id="{B1CED5D1-FB22-AD15-D5F9-A5024D082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2" name="Freeform 1006">
                  <a:extLst>
                    <a:ext uri="{FF2B5EF4-FFF2-40B4-BE49-F238E27FC236}">
                      <a16:creationId xmlns:a16="http://schemas.microsoft.com/office/drawing/2014/main" id="{F3320EB1-21E8-7A58-30EC-4175E25663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1007">
                  <a:extLst>
                    <a:ext uri="{FF2B5EF4-FFF2-40B4-BE49-F238E27FC236}">
                      <a16:creationId xmlns:a16="http://schemas.microsoft.com/office/drawing/2014/main" id="{F44720F9-61F4-967D-685E-5C553069E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5" name="Group 1008">
                <a:extLst>
                  <a:ext uri="{FF2B5EF4-FFF2-40B4-BE49-F238E27FC236}">
                    <a16:creationId xmlns:a16="http://schemas.microsoft.com/office/drawing/2014/main" id="{136C701F-207B-E697-C98D-954C429A69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54" name="Freeform 1009">
                  <a:extLst>
                    <a:ext uri="{FF2B5EF4-FFF2-40B4-BE49-F238E27FC236}">
                      <a16:creationId xmlns:a16="http://schemas.microsoft.com/office/drawing/2014/main" id="{B256E92E-7EBA-58C5-B931-F11426716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010">
                  <a:extLst>
                    <a:ext uri="{FF2B5EF4-FFF2-40B4-BE49-F238E27FC236}">
                      <a16:creationId xmlns:a16="http://schemas.microsoft.com/office/drawing/2014/main" id="{7A10229A-B5F1-8FFE-508D-9709E06BF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011">
                  <a:extLst>
                    <a:ext uri="{FF2B5EF4-FFF2-40B4-BE49-F238E27FC236}">
                      <a16:creationId xmlns:a16="http://schemas.microsoft.com/office/drawing/2014/main" id="{7EFD414D-CE1F-19D6-E70E-D30BDF1248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012">
                  <a:extLst>
                    <a:ext uri="{FF2B5EF4-FFF2-40B4-BE49-F238E27FC236}">
                      <a16:creationId xmlns:a16="http://schemas.microsoft.com/office/drawing/2014/main" id="{AFA1172C-1A30-B9D6-1E19-E7BE868BA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013">
                  <a:extLst>
                    <a:ext uri="{FF2B5EF4-FFF2-40B4-BE49-F238E27FC236}">
                      <a16:creationId xmlns:a16="http://schemas.microsoft.com/office/drawing/2014/main" id="{A5AC06DE-7963-8157-3099-EF8E1E810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014">
                  <a:extLst>
                    <a:ext uri="{FF2B5EF4-FFF2-40B4-BE49-F238E27FC236}">
                      <a16:creationId xmlns:a16="http://schemas.microsoft.com/office/drawing/2014/main" id="{CD9D50CB-1BFF-8119-C924-7057DA971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015">
                  <a:extLst>
                    <a:ext uri="{FF2B5EF4-FFF2-40B4-BE49-F238E27FC236}">
                      <a16:creationId xmlns:a16="http://schemas.microsoft.com/office/drawing/2014/main" id="{8BBDFC6B-7C74-D1F4-DB87-6097E2B7F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016">
                  <a:extLst>
                    <a:ext uri="{FF2B5EF4-FFF2-40B4-BE49-F238E27FC236}">
                      <a16:creationId xmlns:a16="http://schemas.microsoft.com/office/drawing/2014/main" id="{D946EE2C-F09B-1EDA-7C6C-A5DBDDCD1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017">
                  <a:extLst>
                    <a:ext uri="{FF2B5EF4-FFF2-40B4-BE49-F238E27FC236}">
                      <a16:creationId xmlns:a16="http://schemas.microsoft.com/office/drawing/2014/main" id="{C4063C21-E368-3F86-F0E0-5FD4283D2B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3" name="Freeform 1018">
                  <a:extLst>
                    <a:ext uri="{FF2B5EF4-FFF2-40B4-BE49-F238E27FC236}">
                      <a16:creationId xmlns:a16="http://schemas.microsoft.com/office/drawing/2014/main" id="{D37AD207-4938-E91B-8449-950623B5C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19">
                  <a:extLst>
                    <a:ext uri="{FF2B5EF4-FFF2-40B4-BE49-F238E27FC236}">
                      <a16:creationId xmlns:a16="http://schemas.microsoft.com/office/drawing/2014/main" id="{76E39781-2349-DB5E-FB2F-6871E098CB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20">
                  <a:extLst>
                    <a:ext uri="{FF2B5EF4-FFF2-40B4-BE49-F238E27FC236}">
                      <a16:creationId xmlns:a16="http://schemas.microsoft.com/office/drawing/2014/main" id="{B883B84B-E2E8-76EA-5D88-2D1E54F5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21">
                  <a:extLst>
                    <a:ext uri="{FF2B5EF4-FFF2-40B4-BE49-F238E27FC236}">
                      <a16:creationId xmlns:a16="http://schemas.microsoft.com/office/drawing/2014/main" id="{A17F27F5-7058-C4B6-2F3F-5F9E5A783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22">
                  <a:extLst>
                    <a:ext uri="{FF2B5EF4-FFF2-40B4-BE49-F238E27FC236}">
                      <a16:creationId xmlns:a16="http://schemas.microsoft.com/office/drawing/2014/main" id="{F9B79C23-8142-EC83-6FA3-E6C62C8B1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23">
                  <a:extLst>
                    <a:ext uri="{FF2B5EF4-FFF2-40B4-BE49-F238E27FC236}">
                      <a16:creationId xmlns:a16="http://schemas.microsoft.com/office/drawing/2014/main" id="{C89C89DB-E246-5213-F3E3-C8B2A1D5B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24">
                  <a:extLst>
                    <a:ext uri="{FF2B5EF4-FFF2-40B4-BE49-F238E27FC236}">
                      <a16:creationId xmlns:a16="http://schemas.microsoft.com/office/drawing/2014/main" id="{CF310E62-8614-365E-821D-34C6BE96A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25">
                  <a:extLst>
                    <a:ext uri="{FF2B5EF4-FFF2-40B4-BE49-F238E27FC236}">
                      <a16:creationId xmlns:a16="http://schemas.microsoft.com/office/drawing/2014/main" id="{9FE5E234-27D7-4D29-1374-F543BDDC9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26">
                  <a:extLst>
                    <a:ext uri="{FF2B5EF4-FFF2-40B4-BE49-F238E27FC236}">
                      <a16:creationId xmlns:a16="http://schemas.microsoft.com/office/drawing/2014/main" id="{658C5EF7-7DA8-2017-9D84-636F2F90E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27">
                  <a:extLst>
                    <a:ext uri="{FF2B5EF4-FFF2-40B4-BE49-F238E27FC236}">
                      <a16:creationId xmlns:a16="http://schemas.microsoft.com/office/drawing/2014/main" id="{C141EFDF-EC07-9A8E-67C9-F63077F79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28">
                  <a:extLst>
                    <a:ext uri="{FF2B5EF4-FFF2-40B4-BE49-F238E27FC236}">
                      <a16:creationId xmlns:a16="http://schemas.microsoft.com/office/drawing/2014/main" id="{A8725AA6-03F9-2F9E-8D5D-6103F4D00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29">
                  <a:extLst>
                    <a:ext uri="{FF2B5EF4-FFF2-40B4-BE49-F238E27FC236}">
                      <a16:creationId xmlns:a16="http://schemas.microsoft.com/office/drawing/2014/main" id="{5AA2192C-8BED-2A42-9723-F8C579B0B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30">
                  <a:extLst>
                    <a:ext uri="{FF2B5EF4-FFF2-40B4-BE49-F238E27FC236}">
                      <a16:creationId xmlns:a16="http://schemas.microsoft.com/office/drawing/2014/main" id="{AB0D7030-6ED6-C96D-1974-78DE75E9D7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31">
                  <a:extLst>
                    <a:ext uri="{FF2B5EF4-FFF2-40B4-BE49-F238E27FC236}">
                      <a16:creationId xmlns:a16="http://schemas.microsoft.com/office/drawing/2014/main" id="{3A4F09B2-BA4C-218A-FE4F-562F542FC9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32">
                  <a:extLst>
                    <a:ext uri="{FF2B5EF4-FFF2-40B4-BE49-F238E27FC236}">
                      <a16:creationId xmlns:a16="http://schemas.microsoft.com/office/drawing/2014/main" id="{4A7C0328-BF6C-63F4-E1B6-F2764ECB5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33">
                  <a:extLst>
                    <a:ext uri="{FF2B5EF4-FFF2-40B4-BE49-F238E27FC236}">
                      <a16:creationId xmlns:a16="http://schemas.microsoft.com/office/drawing/2014/main" id="{339098F1-5FEE-7E41-9A01-3EE8E018A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34">
                  <a:extLst>
                    <a:ext uri="{FF2B5EF4-FFF2-40B4-BE49-F238E27FC236}">
                      <a16:creationId xmlns:a16="http://schemas.microsoft.com/office/drawing/2014/main" id="{BCFE19EB-B0BE-F80C-2A4B-133FF54F7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35">
                  <a:extLst>
                    <a:ext uri="{FF2B5EF4-FFF2-40B4-BE49-F238E27FC236}">
                      <a16:creationId xmlns:a16="http://schemas.microsoft.com/office/drawing/2014/main" id="{0EBCC691-CCC1-6089-2EF8-9157BB394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36">
                  <a:extLst>
                    <a:ext uri="{FF2B5EF4-FFF2-40B4-BE49-F238E27FC236}">
                      <a16:creationId xmlns:a16="http://schemas.microsoft.com/office/drawing/2014/main" id="{8145D13D-B334-A85E-A210-9DA815074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37">
                  <a:extLst>
                    <a:ext uri="{FF2B5EF4-FFF2-40B4-BE49-F238E27FC236}">
                      <a16:creationId xmlns:a16="http://schemas.microsoft.com/office/drawing/2014/main" id="{52BD9D70-60D5-EDC3-2C7B-E9DD906DF2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38">
                  <a:extLst>
                    <a:ext uri="{FF2B5EF4-FFF2-40B4-BE49-F238E27FC236}">
                      <a16:creationId xmlns:a16="http://schemas.microsoft.com/office/drawing/2014/main" id="{E13B243D-26A3-5D5A-6B1B-805D07667B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39">
                  <a:extLst>
                    <a:ext uri="{FF2B5EF4-FFF2-40B4-BE49-F238E27FC236}">
                      <a16:creationId xmlns:a16="http://schemas.microsoft.com/office/drawing/2014/main" id="{BAB83A20-CB75-2737-93C2-D9DF33B08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40">
                  <a:extLst>
                    <a:ext uri="{FF2B5EF4-FFF2-40B4-BE49-F238E27FC236}">
                      <a16:creationId xmlns:a16="http://schemas.microsoft.com/office/drawing/2014/main" id="{703465F5-0D9D-48FD-8247-13E217A6B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41">
                  <a:extLst>
                    <a:ext uri="{FF2B5EF4-FFF2-40B4-BE49-F238E27FC236}">
                      <a16:creationId xmlns:a16="http://schemas.microsoft.com/office/drawing/2014/main" id="{84F7934F-1025-0BB7-BC9F-DBFDFCD9B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42">
                  <a:extLst>
                    <a:ext uri="{FF2B5EF4-FFF2-40B4-BE49-F238E27FC236}">
                      <a16:creationId xmlns:a16="http://schemas.microsoft.com/office/drawing/2014/main" id="{DC1D2141-1DB7-8CA5-EF5F-39F11133D9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43">
                  <a:extLst>
                    <a:ext uri="{FF2B5EF4-FFF2-40B4-BE49-F238E27FC236}">
                      <a16:creationId xmlns:a16="http://schemas.microsoft.com/office/drawing/2014/main" id="{CBABDDF1-7BFD-DEDC-EC04-3BAF070A7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44">
                  <a:extLst>
                    <a:ext uri="{FF2B5EF4-FFF2-40B4-BE49-F238E27FC236}">
                      <a16:creationId xmlns:a16="http://schemas.microsoft.com/office/drawing/2014/main" id="{B612154D-5F48-0CA9-0135-C6E412761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45">
                  <a:extLst>
                    <a:ext uri="{FF2B5EF4-FFF2-40B4-BE49-F238E27FC236}">
                      <a16:creationId xmlns:a16="http://schemas.microsoft.com/office/drawing/2014/main" id="{9010C55E-43A6-E3FF-D278-D61D03773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46">
                  <a:extLst>
                    <a:ext uri="{FF2B5EF4-FFF2-40B4-BE49-F238E27FC236}">
                      <a16:creationId xmlns:a16="http://schemas.microsoft.com/office/drawing/2014/main" id="{C05ACFE2-2D5A-6FDE-9C47-41CFFE760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47">
                  <a:extLst>
                    <a:ext uri="{FF2B5EF4-FFF2-40B4-BE49-F238E27FC236}">
                      <a16:creationId xmlns:a16="http://schemas.microsoft.com/office/drawing/2014/main" id="{4038A84D-9F35-E5FA-4A44-D4C499F26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48">
                  <a:extLst>
                    <a:ext uri="{FF2B5EF4-FFF2-40B4-BE49-F238E27FC236}">
                      <a16:creationId xmlns:a16="http://schemas.microsoft.com/office/drawing/2014/main" id="{08826843-2BEA-9949-86D8-149DD1889B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49">
                  <a:extLst>
                    <a:ext uri="{FF2B5EF4-FFF2-40B4-BE49-F238E27FC236}">
                      <a16:creationId xmlns:a16="http://schemas.microsoft.com/office/drawing/2014/main" id="{D9354BFA-31F2-54AD-01A8-81D5C51BF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50">
                  <a:extLst>
                    <a:ext uri="{FF2B5EF4-FFF2-40B4-BE49-F238E27FC236}">
                      <a16:creationId xmlns:a16="http://schemas.microsoft.com/office/drawing/2014/main" id="{DACACC49-C010-092B-70E8-5D673244AD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51">
                  <a:extLst>
                    <a:ext uri="{FF2B5EF4-FFF2-40B4-BE49-F238E27FC236}">
                      <a16:creationId xmlns:a16="http://schemas.microsoft.com/office/drawing/2014/main" id="{FC5F1717-0BD1-726D-84B5-414A968B7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52">
                  <a:extLst>
                    <a:ext uri="{FF2B5EF4-FFF2-40B4-BE49-F238E27FC236}">
                      <a16:creationId xmlns:a16="http://schemas.microsoft.com/office/drawing/2014/main" id="{ACFD0779-99B4-8AC4-44B6-2E89C2640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53">
                  <a:extLst>
                    <a:ext uri="{FF2B5EF4-FFF2-40B4-BE49-F238E27FC236}">
                      <a16:creationId xmlns:a16="http://schemas.microsoft.com/office/drawing/2014/main" id="{CA6F7ECE-1B88-AC35-79B7-862847B56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54">
                  <a:extLst>
                    <a:ext uri="{FF2B5EF4-FFF2-40B4-BE49-F238E27FC236}">
                      <a16:creationId xmlns:a16="http://schemas.microsoft.com/office/drawing/2014/main" id="{3AA99F8E-DA0C-2A0C-BFDF-BE93010D73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55">
                  <a:extLst>
                    <a:ext uri="{FF2B5EF4-FFF2-40B4-BE49-F238E27FC236}">
                      <a16:creationId xmlns:a16="http://schemas.microsoft.com/office/drawing/2014/main" id="{3832760E-F3BE-8191-E456-3F7CABCBE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56">
                  <a:extLst>
                    <a:ext uri="{FF2B5EF4-FFF2-40B4-BE49-F238E27FC236}">
                      <a16:creationId xmlns:a16="http://schemas.microsoft.com/office/drawing/2014/main" id="{CEEFA45F-96BA-10E0-A9FE-158FA5030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57">
                  <a:extLst>
                    <a:ext uri="{FF2B5EF4-FFF2-40B4-BE49-F238E27FC236}">
                      <a16:creationId xmlns:a16="http://schemas.microsoft.com/office/drawing/2014/main" id="{364A2164-0931-CF45-71BC-43C773357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58">
                  <a:extLst>
                    <a:ext uri="{FF2B5EF4-FFF2-40B4-BE49-F238E27FC236}">
                      <a16:creationId xmlns:a16="http://schemas.microsoft.com/office/drawing/2014/main" id="{BE5E8E2F-F696-C88B-22E2-F0703A08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59">
                  <a:extLst>
                    <a:ext uri="{FF2B5EF4-FFF2-40B4-BE49-F238E27FC236}">
                      <a16:creationId xmlns:a16="http://schemas.microsoft.com/office/drawing/2014/main" id="{0FF1011D-A601-2E20-44DE-D4744F8C8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60">
                  <a:extLst>
                    <a:ext uri="{FF2B5EF4-FFF2-40B4-BE49-F238E27FC236}">
                      <a16:creationId xmlns:a16="http://schemas.microsoft.com/office/drawing/2014/main" id="{1556A26D-4E53-CA8F-5B1A-7FBE69437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61">
                  <a:extLst>
                    <a:ext uri="{FF2B5EF4-FFF2-40B4-BE49-F238E27FC236}">
                      <a16:creationId xmlns:a16="http://schemas.microsoft.com/office/drawing/2014/main" id="{D78ADBC9-871B-0E9C-AB42-44D3D16A8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62">
                  <a:extLst>
                    <a:ext uri="{FF2B5EF4-FFF2-40B4-BE49-F238E27FC236}">
                      <a16:creationId xmlns:a16="http://schemas.microsoft.com/office/drawing/2014/main" id="{0D2E4D05-90DD-FDB8-3B0A-6458EDB49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63">
                  <a:extLst>
                    <a:ext uri="{FF2B5EF4-FFF2-40B4-BE49-F238E27FC236}">
                      <a16:creationId xmlns:a16="http://schemas.microsoft.com/office/drawing/2014/main" id="{DF8BC7AE-85F2-16B4-C5FB-DC984F123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64">
                  <a:extLst>
                    <a:ext uri="{FF2B5EF4-FFF2-40B4-BE49-F238E27FC236}">
                      <a16:creationId xmlns:a16="http://schemas.microsoft.com/office/drawing/2014/main" id="{24DAF8A6-6C42-546B-ED10-5ADA50B83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65">
                  <a:extLst>
                    <a:ext uri="{FF2B5EF4-FFF2-40B4-BE49-F238E27FC236}">
                      <a16:creationId xmlns:a16="http://schemas.microsoft.com/office/drawing/2014/main" id="{F90FFE42-F805-2E9E-F3E4-0E52901E7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66">
                  <a:extLst>
                    <a:ext uri="{FF2B5EF4-FFF2-40B4-BE49-F238E27FC236}">
                      <a16:creationId xmlns:a16="http://schemas.microsoft.com/office/drawing/2014/main" id="{16D10054-F3F5-900D-5134-3352BB399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67">
                  <a:extLst>
                    <a:ext uri="{FF2B5EF4-FFF2-40B4-BE49-F238E27FC236}">
                      <a16:creationId xmlns:a16="http://schemas.microsoft.com/office/drawing/2014/main" id="{971E1017-8253-BB0F-4917-B6A33608C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68">
                  <a:extLst>
                    <a:ext uri="{FF2B5EF4-FFF2-40B4-BE49-F238E27FC236}">
                      <a16:creationId xmlns:a16="http://schemas.microsoft.com/office/drawing/2014/main" id="{40D4C77A-FCA8-C9D2-DD11-89ED35320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69">
                  <a:extLst>
                    <a:ext uri="{FF2B5EF4-FFF2-40B4-BE49-F238E27FC236}">
                      <a16:creationId xmlns:a16="http://schemas.microsoft.com/office/drawing/2014/main" id="{B75BA5B3-DA49-9E99-E26F-4FA06FC0C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70">
                  <a:extLst>
                    <a:ext uri="{FF2B5EF4-FFF2-40B4-BE49-F238E27FC236}">
                      <a16:creationId xmlns:a16="http://schemas.microsoft.com/office/drawing/2014/main" id="{B29946F8-386A-A787-DCCC-C29AB43BF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71">
                  <a:extLst>
                    <a:ext uri="{FF2B5EF4-FFF2-40B4-BE49-F238E27FC236}">
                      <a16:creationId xmlns:a16="http://schemas.microsoft.com/office/drawing/2014/main" id="{807E24BB-655E-5909-1105-C03E243EB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72">
                  <a:extLst>
                    <a:ext uri="{FF2B5EF4-FFF2-40B4-BE49-F238E27FC236}">
                      <a16:creationId xmlns:a16="http://schemas.microsoft.com/office/drawing/2014/main" id="{BE17BE8D-2592-49FE-87B3-DDDC8E608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73">
                  <a:extLst>
                    <a:ext uri="{FF2B5EF4-FFF2-40B4-BE49-F238E27FC236}">
                      <a16:creationId xmlns:a16="http://schemas.microsoft.com/office/drawing/2014/main" id="{C563DC2B-BF6C-43C9-86B6-EFCB6C6A3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74">
                  <a:extLst>
                    <a:ext uri="{FF2B5EF4-FFF2-40B4-BE49-F238E27FC236}">
                      <a16:creationId xmlns:a16="http://schemas.microsoft.com/office/drawing/2014/main" id="{D04604E3-D0DD-0555-9163-28521814F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75">
                  <a:extLst>
                    <a:ext uri="{FF2B5EF4-FFF2-40B4-BE49-F238E27FC236}">
                      <a16:creationId xmlns:a16="http://schemas.microsoft.com/office/drawing/2014/main" id="{2AF3D352-BDF8-B4EC-F9CC-0254C1E88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76">
                  <a:extLst>
                    <a:ext uri="{FF2B5EF4-FFF2-40B4-BE49-F238E27FC236}">
                      <a16:creationId xmlns:a16="http://schemas.microsoft.com/office/drawing/2014/main" id="{0B0E18EC-FF9D-EB2D-C61D-A9F711E843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77">
                  <a:extLst>
                    <a:ext uri="{FF2B5EF4-FFF2-40B4-BE49-F238E27FC236}">
                      <a16:creationId xmlns:a16="http://schemas.microsoft.com/office/drawing/2014/main" id="{598D07B2-C651-3F77-F314-161421EDCE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78">
                  <a:extLst>
                    <a:ext uri="{FF2B5EF4-FFF2-40B4-BE49-F238E27FC236}">
                      <a16:creationId xmlns:a16="http://schemas.microsoft.com/office/drawing/2014/main" id="{702D02B6-935F-7221-FD64-33FD3A85A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79">
                  <a:extLst>
                    <a:ext uri="{FF2B5EF4-FFF2-40B4-BE49-F238E27FC236}">
                      <a16:creationId xmlns:a16="http://schemas.microsoft.com/office/drawing/2014/main" id="{D0E4BF09-827D-BF67-0B44-B440E7E0C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80">
                  <a:extLst>
                    <a:ext uri="{FF2B5EF4-FFF2-40B4-BE49-F238E27FC236}">
                      <a16:creationId xmlns:a16="http://schemas.microsoft.com/office/drawing/2014/main" id="{31F505D4-5935-E21F-E414-64911EE51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81">
                  <a:extLst>
                    <a:ext uri="{FF2B5EF4-FFF2-40B4-BE49-F238E27FC236}">
                      <a16:creationId xmlns:a16="http://schemas.microsoft.com/office/drawing/2014/main" id="{067D3533-A92A-1326-1173-747205613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82">
                  <a:extLst>
                    <a:ext uri="{FF2B5EF4-FFF2-40B4-BE49-F238E27FC236}">
                      <a16:creationId xmlns:a16="http://schemas.microsoft.com/office/drawing/2014/main" id="{0192FFC5-6461-F896-80AE-DD704D82F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83">
                  <a:extLst>
                    <a:ext uri="{FF2B5EF4-FFF2-40B4-BE49-F238E27FC236}">
                      <a16:creationId xmlns:a16="http://schemas.microsoft.com/office/drawing/2014/main" id="{20571D24-2E89-F4B4-0E75-C21479EE00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84">
                  <a:extLst>
                    <a:ext uri="{FF2B5EF4-FFF2-40B4-BE49-F238E27FC236}">
                      <a16:creationId xmlns:a16="http://schemas.microsoft.com/office/drawing/2014/main" id="{281859E1-EA32-E3B2-6942-31D8B9F81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85">
                  <a:extLst>
                    <a:ext uri="{FF2B5EF4-FFF2-40B4-BE49-F238E27FC236}">
                      <a16:creationId xmlns:a16="http://schemas.microsoft.com/office/drawing/2014/main" id="{3B2FC056-EEC5-228F-639E-AFD36FC56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86">
                  <a:extLst>
                    <a:ext uri="{FF2B5EF4-FFF2-40B4-BE49-F238E27FC236}">
                      <a16:creationId xmlns:a16="http://schemas.microsoft.com/office/drawing/2014/main" id="{9C0E7903-C56F-13AF-6D09-C6CD422A3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87">
                  <a:extLst>
                    <a:ext uri="{FF2B5EF4-FFF2-40B4-BE49-F238E27FC236}">
                      <a16:creationId xmlns:a16="http://schemas.microsoft.com/office/drawing/2014/main" id="{9F48D67E-4094-20E0-DF9C-A61F3E8CE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88">
                  <a:extLst>
                    <a:ext uri="{FF2B5EF4-FFF2-40B4-BE49-F238E27FC236}">
                      <a16:creationId xmlns:a16="http://schemas.microsoft.com/office/drawing/2014/main" id="{C2E135E2-556B-35C1-4CF2-85356D696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89">
                  <a:extLst>
                    <a:ext uri="{FF2B5EF4-FFF2-40B4-BE49-F238E27FC236}">
                      <a16:creationId xmlns:a16="http://schemas.microsoft.com/office/drawing/2014/main" id="{7E60065D-A479-651F-5BCA-CFA1279FA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90">
                  <a:extLst>
                    <a:ext uri="{FF2B5EF4-FFF2-40B4-BE49-F238E27FC236}">
                      <a16:creationId xmlns:a16="http://schemas.microsoft.com/office/drawing/2014/main" id="{E15CC36D-2AD0-A943-AC33-D86148419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91">
                  <a:extLst>
                    <a:ext uri="{FF2B5EF4-FFF2-40B4-BE49-F238E27FC236}">
                      <a16:creationId xmlns:a16="http://schemas.microsoft.com/office/drawing/2014/main" id="{FA125C37-269E-5545-CC08-7C5F93441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92">
                  <a:extLst>
                    <a:ext uri="{FF2B5EF4-FFF2-40B4-BE49-F238E27FC236}">
                      <a16:creationId xmlns:a16="http://schemas.microsoft.com/office/drawing/2014/main" id="{5ADFBFD6-FEE5-110C-4043-6691EB9B1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93">
                  <a:extLst>
                    <a:ext uri="{FF2B5EF4-FFF2-40B4-BE49-F238E27FC236}">
                      <a16:creationId xmlns:a16="http://schemas.microsoft.com/office/drawing/2014/main" id="{F8C6BF27-0599-A2B8-5F9F-1E0D098AD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94">
                  <a:extLst>
                    <a:ext uri="{FF2B5EF4-FFF2-40B4-BE49-F238E27FC236}">
                      <a16:creationId xmlns:a16="http://schemas.microsoft.com/office/drawing/2014/main" id="{CE107A82-AF98-4640-F9D6-B542B8D84C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95">
                  <a:extLst>
                    <a:ext uri="{FF2B5EF4-FFF2-40B4-BE49-F238E27FC236}">
                      <a16:creationId xmlns:a16="http://schemas.microsoft.com/office/drawing/2014/main" id="{B3DA51B0-3C83-1770-8F85-9AF63618A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096">
                  <a:extLst>
                    <a:ext uri="{FF2B5EF4-FFF2-40B4-BE49-F238E27FC236}">
                      <a16:creationId xmlns:a16="http://schemas.microsoft.com/office/drawing/2014/main" id="{CF560A84-B2C9-0711-842C-321EBDD7C4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097">
                  <a:extLst>
                    <a:ext uri="{FF2B5EF4-FFF2-40B4-BE49-F238E27FC236}">
                      <a16:creationId xmlns:a16="http://schemas.microsoft.com/office/drawing/2014/main" id="{E11BD8B0-89E6-CC74-E201-F5CA3AFD8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098">
                  <a:extLst>
                    <a:ext uri="{FF2B5EF4-FFF2-40B4-BE49-F238E27FC236}">
                      <a16:creationId xmlns:a16="http://schemas.microsoft.com/office/drawing/2014/main" id="{01223C8E-335C-535C-0B6C-DD01C665F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099">
                  <a:extLst>
                    <a:ext uri="{FF2B5EF4-FFF2-40B4-BE49-F238E27FC236}">
                      <a16:creationId xmlns:a16="http://schemas.microsoft.com/office/drawing/2014/main" id="{5698460C-4F6C-A948-AE85-D5891AE1A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100">
                  <a:extLst>
                    <a:ext uri="{FF2B5EF4-FFF2-40B4-BE49-F238E27FC236}">
                      <a16:creationId xmlns:a16="http://schemas.microsoft.com/office/drawing/2014/main" id="{2B719AE1-36E0-A01A-B92F-61D097C8A9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101">
                  <a:extLst>
                    <a:ext uri="{FF2B5EF4-FFF2-40B4-BE49-F238E27FC236}">
                      <a16:creationId xmlns:a16="http://schemas.microsoft.com/office/drawing/2014/main" id="{6EC72681-460C-988B-2E19-CCA32B376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102">
                  <a:extLst>
                    <a:ext uri="{FF2B5EF4-FFF2-40B4-BE49-F238E27FC236}">
                      <a16:creationId xmlns:a16="http://schemas.microsoft.com/office/drawing/2014/main" id="{93DB627C-398D-C47D-5639-CC62D9E72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103">
                  <a:extLst>
                    <a:ext uri="{FF2B5EF4-FFF2-40B4-BE49-F238E27FC236}">
                      <a16:creationId xmlns:a16="http://schemas.microsoft.com/office/drawing/2014/main" id="{6EEF0279-EE6D-43AC-1EFB-5EC9E38B0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104">
                  <a:extLst>
                    <a:ext uri="{FF2B5EF4-FFF2-40B4-BE49-F238E27FC236}">
                      <a16:creationId xmlns:a16="http://schemas.microsoft.com/office/drawing/2014/main" id="{2A3C380C-4666-939C-0C74-B0E6FC5C6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105">
                  <a:extLst>
                    <a:ext uri="{FF2B5EF4-FFF2-40B4-BE49-F238E27FC236}">
                      <a16:creationId xmlns:a16="http://schemas.microsoft.com/office/drawing/2014/main" id="{80C626B5-3B8B-38E5-9D19-B7B2FB7E4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106">
                  <a:extLst>
                    <a:ext uri="{FF2B5EF4-FFF2-40B4-BE49-F238E27FC236}">
                      <a16:creationId xmlns:a16="http://schemas.microsoft.com/office/drawing/2014/main" id="{602B6007-82BA-DF17-045D-66884B1FA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107">
                  <a:extLst>
                    <a:ext uri="{FF2B5EF4-FFF2-40B4-BE49-F238E27FC236}">
                      <a16:creationId xmlns:a16="http://schemas.microsoft.com/office/drawing/2014/main" id="{2EA1807F-D368-EA27-1973-F6D3275EF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108">
                  <a:extLst>
                    <a:ext uri="{FF2B5EF4-FFF2-40B4-BE49-F238E27FC236}">
                      <a16:creationId xmlns:a16="http://schemas.microsoft.com/office/drawing/2014/main" id="{1DA800F6-2F72-7FC6-EB53-4220DBA1C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09">
                  <a:extLst>
                    <a:ext uri="{FF2B5EF4-FFF2-40B4-BE49-F238E27FC236}">
                      <a16:creationId xmlns:a16="http://schemas.microsoft.com/office/drawing/2014/main" id="{F60C0CBD-4DD2-D2DB-A5AE-606EE698B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10">
                  <a:extLst>
                    <a:ext uri="{FF2B5EF4-FFF2-40B4-BE49-F238E27FC236}">
                      <a16:creationId xmlns:a16="http://schemas.microsoft.com/office/drawing/2014/main" id="{1D51E9A7-88AC-CBC6-FB8E-827A477E6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11">
                  <a:extLst>
                    <a:ext uri="{FF2B5EF4-FFF2-40B4-BE49-F238E27FC236}">
                      <a16:creationId xmlns:a16="http://schemas.microsoft.com/office/drawing/2014/main" id="{9F0F22BA-349F-C402-AC0B-07F591BDE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12">
                  <a:extLst>
                    <a:ext uri="{FF2B5EF4-FFF2-40B4-BE49-F238E27FC236}">
                      <a16:creationId xmlns:a16="http://schemas.microsoft.com/office/drawing/2014/main" id="{768C1D71-BD82-A60B-19EA-67C58694B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13">
                  <a:extLst>
                    <a:ext uri="{FF2B5EF4-FFF2-40B4-BE49-F238E27FC236}">
                      <a16:creationId xmlns:a16="http://schemas.microsoft.com/office/drawing/2014/main" id="{F88E7760-C217-A254-4065-B0F96B3DE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14">
                  <a:extLst>
                    <a:ext uri="{FF2B5EF4-FFF2-40B4-BE49-F238E27FC236}">
                      <a16:creationId xmlns:a16="http://schemas.microsoft.com/office/drawing/2014/main" id="{FD2EEE1E-EEE9-9CD0-89EA-447E851DD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15">
                  <a:extLst>
                    <a:ext uri="{FF2B5EF4-FFF2-40B4-BE49-F238E27FC236}">
                      <a16:creationId xmlns:a16="http://schemas.microsoft.com/office/drawing/2014/main" id="{B022758C-6688-E171-8F5D-31DF8758C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16">
                  <a:extLst>
                    <a:ext uri="{FF2B5EF4-FFF2-40B4-BE49-F238E27FC236}">
                      <a16:creationId xmlns:a16="http://schemas.microsoft.com/office/drawing/2014/main" id="{13814BF0-C253-0776-96FC-84B9E57FE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17">
                  <a:extLst>
                    <a:ext uri="{FF2B5EF4-FFF2-40B4-BE49-F238E27FC236}">
                      <a16:creationId xmlns:a16="http://schemas.microsoft.com/office/drawing/2014/main" id="{653E2330-0D2A-6640-7EEA-176130FA0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18">
                  <a:extLst>
                    <a:ext uri="{FF2B5EF4-FFF2-40B4-BE49-F238E27FC236}">
                      <a16:creationId xmlns:a16="http://schemas.microsoft.com/office/drawing/2014/main" id="{1153F1FA-F656-2EC6-5491-10FB9B1886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19">
                  <a:extLst>
                    <a:ext uri="{FF2B5EF4-FFF2-40B4-BE49-F238E27FC236}">
                      <a16:creationId xmlns:a16="http://schemas.microsoft.com/office/drawing/2014/main" id="{43896E55-0387-B4D4-0BE4-341ADBC194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20">
                  <a:extLst>
                    <a:ext uri="{FF2B5EF4-FFF2-40B4-BE49-F238E27FC236}">
                      <a16:creationId xmlns:a16="http://schemas.microsoft.com/office/drawing/2014/main" id="{E49FCF63-C350-6D62-A593-CFD24C57E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21">
                  <a:extLst>
                    <a:ext uri="{FF2B5EF4-FFF2-40B4-BE49-F238E27FC236}">
                      <a16:creationId xmlns:a16="http://schemas.microsoft.com/office/drawing/2014/main" id="{F45CD71A-75BD-CE23-07F7-FC4EAD1BC6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22">
                  <a:extLst>
                    <a:ext uri="{FF2B5EF4-FFF2-40B4-BE49-F238E27FC236}">
                      <a16:creationId xmlns:a16="http://schemas.microsoft.com/office/drawing/2014/main" id="{52F32D67-E24A-550B-9C24-5E7B7509F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23">
                  <a:extLst>
                    <a:ext uri="{FF2B5EF4-FFF2-40B4-BE49-F238E27FC236}">
                      <a16:creationId xmlns:a16="http://schemas.microsoft.com/office/drawing/2014/main" id="{C53036BE-B733-7AF0-8B0A-41FB76766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24">
                  <a:extLst>
                    <a:ext uri="{FF2B5EF4-FFF2-40B4-BE49-F238E27FC236}">
                      <a16:creationId xmlns:a16="http://schemas.microsoft.com/office/drawing/2014/main" id="{D51ADBB1-6225-AE28-8573-52B22DAB13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25">
                  <a:extLst>
                    <a:ext uri="{FF2B5EF4-FFF2-40B4-BE49-F238E27FC236}">
                      <a16:creationId xmlns:a16="http://schemas.microsoft.com/office/drawing/2014/main" id="{EB592B11-7FE1-70F6-B03F-DCD51C544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26">
                  <a:extLst>
                    <a:ext uri="{FF2B5EF4-FFF2-40B4-BE49-F238E27FC236}">
                      <a16:creationId xmlns:a16="http://schemas.microsoft.com/office/drawing/2014/main" id="{E083146C-6B2D-3C68-F6DE-3EAB284E3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27">
                  <a:extLst>
                    <a:ext uri="{FF2B5EF4-FFF2-40B4-BE49-F238E27FC236}">
                      <a16:creationId xmlns:a16="http://schemas.microsoft.com/office/drawing/2014/main" id="{A6E1DAFE-A8C6-F0CB-D9B7-460439248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28">
                  <a:extLst>
                    <a:ext uri="{FF2B5EF4-FFF2-40B4-BE49-F238E27FC236}">
                      <a16:creationId xmlns:a16="http://schemas.microsoft.com/office/drawing/2014/main" id="{8A6AF02B-CE97-BEA6-CA67-7C244F32F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29">
                  <a:extLst>
                    <a:ext uri="{FF2B5EF4-FFF2-40B4-BE49-F238E27FC236}">
                      <a16:creationId xmlns:a16="http://schemas.microsoft.com/office/drawing/2014/main" id="{CEA7687A-ECF4-96AC-A3A5-9AD45F045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30">
                  <a:extLst>
                    <a:ext uri="{FF2B5EF4-FFF2-40B4-BE49-F238E27FC236}">
                      <a16:creationId xmlns:a16="http://schemas.microsoft.com/office/drawing/2014/main" id="{8B4F8896-13CB-53B0-1C4E-9EFF11017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31">
                  <a:extLst>
                    <a:ext uri="{FF2B5EF4-FFF2-40B4-BE49-F238E27FC236}">
                      <a16:creationId xmlns:a16="http://schemas.microsoft.com/office/drawing/2014/main" id="{CA5B1029-C7F2-D416-EDC4-B1B799C891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32">
                  <a:extLst>
                    <a:ext uri="{FF2B5EF4-FFF2-40B4-BE49-F238E27FC236}">
                      <a16:creationId xmlns:a16="http://schemas.microsoft.com/office/drawing/2014/main" id="{230F0D55-1803-DF2F-3D53-12D322E330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33">
                  <a:extLst>
                    <a:ext uri="{FF2B5EF4-FFF2-40B4-BE49-F238E27FC236}">
                      <a16:creationId xmlns:a16="http://schemas.microsoft.com/office/drawing/2014/main" id="{B0D281DA-E719-0711-5287-1DC0426EB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34">
                  <a:extLst>
                    <a:ext uri="{FF2B5EF4-FFF2-40B4-BE49-F238E27FC236}">
                      <a16:creationId xmlns:a16="http://schemas.microsoft.com/office/drawing/2014/main" id="{F610ED30-5C45-707F-8762-2353E7B4E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35">
                  <a:extLst>
                    <a:ext uri="{FF2B5EF4-FFF2-40B4-BE49-F238E27FC236}">
                      <a16:creationId xmlns:a16="http://schemas.microsoft.com/office/drawing/2014/main" id="{EB6B77ED-6B90-662A-63A6-607456312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36">
                  <a:extLst>
                    <a:ext uri="{FF2B5EF4-FFF2-40B4-BE49-F238E27FC236}">
                      <a16:creationId xmlns:a16="http://schemas.microsoft.com/office/drawing/2014/main" id="{9012AA99-576A-B564-D16D-2C1A5125B2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37">
                  <a:extLst>
                    <a:ext uri="{FF2B5EF4-FFF2-40B4-BE49-F238E27FC236}">
                      <a16:creationId xmlns:a16="http://schemas.microsoft.com/office/drawing/2014/main" id="{1F6335B0-C322-E24D-87A5-053658499F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38">
                  <a:extLst>
                    <a:ext uri="{FF2B5EF4-FFF2-40B4-BE49-F238E27FC236}">
                      <a16:creationId xmlns:a16="http://schemas.microsoft.com/office/drawing/2014/main" id="{4C893238-BBA2-CB2C-663C-912143BD65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39">
                  <a:extLst>
                    <a:ext uri="{FF2B5EF4-FFF2-40B4-BE49-F238E27FC236}">
                      <a16:creationId xmlns:a16="http://schemas.microsoft.com/office/drawing/2014/main" id="{DAE5CF61-ADE0-7B5E-EC37-B75A42A59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40">
                  <a:extLst>
                    <a:ext uri="{FF2B5EF4-FFF2-40B4-BE49-F238E27FC236}">
                      <a16:creationId xmlns:a16="http://schemas.microsoft.com/office/drawing/2014/main" id="{A9EB0B74-B3CA-E6FE-8222-73A9DC915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41">
                  <a:extLst>
                    <a:ext uri="{FF2B5EF4-FFF2-40B4-BE49-F238E27FC236}">
                      <a16:creationId xmlns:a16="http://schemas.microsoft.com/office/drawing/2014/main" id="{F79E7573-3A33-B3B2-78DC-9BD178D76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42">
                  <a:extLst>
                    <a:ext uri="{FF2B5EF4-FFF2-40B4-BE49-F238E27FC236}">
                      <a16:creationId xmlns:a16="http://schemas.microsoft.com/office/drawing/2014/main" id="{F8BFA009-C49B-E06A-2C44-B9DD995162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43">
                  <a:extLst>
                    <a:ext uri="{FF2B5EF4-FFF2-40B4-BE49-F238E27FC236}">
                      <a16:creationId xmlns:a16="http://schemas.microsoft.com/office/drawing/2014/main" id="{E0E35B55-535C-2C2A-6271-54FCB2711F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44">
                  <a:extLst>
                    <a:ext uri="{FF2B5EF4-FFF2-40B4-BE49-F238E27FC236}">
                      <a16:creationId xmlns:a16="http://schemas.microsoft.com/office/drawing/2014/main" id="{C514E16F-1DAA-3A6E-623A-91F4B051E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45">
                  <a:extLst>
                    <a:ext uri="{FF2B5EF4-FFF2-40B4-BE49-F238E27FC236}">
                      <a16:creationId xmlns:a16="http://schemas.microsoft.com/office/drawing/2014/main" id="{66BA4C05-C46A-911D-74F7-3D0D226F6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46">
                  <a:extLst>
                    <a:ext uri="{FF2B5EF4-FFF2-40B4-BE49-F238E27FC236}">
                      <a16:creationId xmlns:a16="http://schemas.microsoft.com/office/drawing/2014/main" id="{DAB5B185-4AAD-DFCF-1C2B-81FF25A3E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47">
                  <a:extLst>
                    <a:ext uri="{FF2B5EF4-FFF2-40B4-BE49-F238E27FC236}">
                      <a16:creationId xmlns:a16="http://schemas.microsoft.com/office/drawing/2014/main" id="{4FC9EB85-BEC4-C28E-8E58-E66FA16FE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48">
                  <a:extLst>
                    <a:ext uri="{FF2B5EF4-FFF2-40B4-BE49-F238E27FC236}">
                      <a16:creationId xmlns:a16="http://schemas.microsoft.com/office/drawing/2014/main" id="{81C41EEA-534E-D6D6-8FC2-13DB99CDB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49">
                  <a:extLst>
                    <a:ext uri="{FF2B5EF4-FFF2-40B4-BE49-F238E27FC236}">
                      <a16:creationId xmlns:a16="http://schemas.microsoft.com/office/drawing/2014/main" id="{8B7CDA02-1E37-59EA-907B-0AE0D2993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50">
                  <a:extLst>
                    <a:ext uri="{FF2B5EF4-FFF2-40B4-BE49-F238E27FC236}">
                      <a16:creationId xmlns:a16="http://schemas.microsoft.com/office/drawing/2014/main" id="{FCC8197F-1D71-EB96-81D7-3F998FE60E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51">
                  <a:extLst>
                    <a:ext uri="{FF2B5EF4-FFF2-40B4-BE49-F238E27FC236}">
                      <a16:creationId xmlns:a16="http://schemas.microsoft.com/office/drawing/2014/main" id="{09DE806F-0A2C-D94E-B39E-B1940FBFF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52">
                  <a:extLst>
                    <a:ext uri="{FF2B5EF4-FFF2-40B4-BE49-F238E27FC236}">
                      <a16:creationId xmlns:a16="http://schemas.microsoft.com/office/drawing/2014/main" id="{858234D1-D550-C59A-2DF4-876F37091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53">
                  <a:extLst>
                    <a:ext uri="{FF2B5EF4-FFF2-40B4-BE49-F238E27FC236}">
                      <a16:creationId xmlns:a16="http://schemas.microsoft.com/office/drawing/2014/main" id="{EE3BC3E9-0C52-40CE-A37C-350015D9E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54">
                  <a:extLst>
                    <a:ext uri="{FF2B5EF4-FFF2-40B4-BE49-F238E27FC236}">
                      <a16:creationId xmlns:a16="http://schemas.microsoft.com/office/drawing/2014/main" id="{C423D37F-0F41-DA00-C7BB-8DC41C1CC9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55">
                  <a:extLst>
                    <a:ext uri="{FF2B5EF4-FFF2-40B4-BE49-F238E27FC236}">
                      <a16:creationId xmlns:a16="http://schemas.microsoft.com/office/drawing/2014/main" id="{CB94E00B-9643-05E5-00B8-079658232A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56">
                  <a:extLst>
                    <a:ext uri="{FF2B5EF4-FFF2-40B4-BE49-F238E27FC236}">
                      <a16:creationId xmlns:a16="http://schemas.microsoft.com/office/drawing/2014/main" id="{CC61EEF7-89EA-5FD1-0E2E-970C51BDC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57">
                  <a:extLst>
                    <a:ext uri="{FF2B5EF4-FFF2-40B4-BE49-F238E27FC236}">
                      <a16:creationId xmlns:a16="http://schemas.microsoft.com/office/drawing/2014/main" id="{8760AE82-7393-306B-2AA5-C7DAAF13D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58">
                  <a:extLst>
                    <a:ext uri="{FF2B5EF4-FFF2-40B4-BE49-F238E27FC236}">
                      <a16:creationId xmlns:a16="http://schemas.microsoft.com/office/drawing/2014/main" id="{8D20192B-335B-D691-676B-11A5FCB85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59">
                  <a:extLst>
                    <a:ext uri="{FF2B5EF4-FFF2-40B4-BE49-F238E27FC236}">
                      <a16:creationId xmlns:a16="http://schemas.microsoft.com/office/drawing/2014/main" id="{AE818483-8C6E-F2EA-E203-ED120E2DA2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60">
                  <a:extLst>
                    <a:ext uri="{FF2B5EF4-FFF2-40B4-BE49-F238E27FC236}">
                      <a16:creationId xmlns:a16="http://schemas.microsoft.com/office/drawing/2014/main" id="{302E9E43-58E2-913B-D086-121C73CB1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61">
                  <a:extLst>
                    <a:ext uri="{FF2B5EF4-FFF2-40B4-BE49-F238E27FC236}">
                      <a16:creationId xmlns:a16="http://schemas.microsoft.com/office/drawing/2014/main" id="{D2BD16EF-1A1A-EA1F-EC88-198EB62A73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62">
                  <a:extLst>
                    <a:ext uri="{FF2B5EF4-FFF2-40B4-BE49-F238E27FC236}">
                      <a16:creationId xmlns:a16="http://schemas.microsoft.com/office/drawing/2014/main" id="{25D3E70D-7D6E-7A8A-E9A2-A4672B8772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63">
                  <a:extLst>
                    <a:ext uri="{FF2B5EF4-FFF2-40B4-BE49-F238E27FC236}">
                      <a16:creationId xmlns:a16="http://schemas.microsoft.com/office/drawing/2014/main" id="{89FCEEA6-5091-7A00-4FF9-ADC37723B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64">
                  <a:extLst>
                    <a:ext uri="{FF2B5EF4-FFF2-40B4-BE49-F238E27FC236}">
                      <a16:creationId xmlns:a16="http://schemas.microsoft.com/office/drawing/2014/main" id="{DB6933FD-EC29-1A4B-B1E7-E7A092B75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65">
                  <a:extLst>
                    <a:ext uri="{FF2B5EF4-FFF2-40B4-BE49-F238E27FC236}">
                      <a16:creationId xmlns:a16="http://schemas.microsoft.com/office/drawing/2014/main" id="{98F67564-8A78-21E1-8581-254488095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66">
                  <a:extLst>
                    <a:ext uri="{FF2B5EF4-FFF2-40B4-BE49-F238E27FC236}">
                      <a16:creationId xmlns:a16="http://schemas.microsoft.com/office/drawing/2014/main" id="{C48DCF3F-7A32-68FF-3B3B-C625336FB8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67">
                  <a:extLst>
                    <a:ext uri="{FF2B5EF4-FFF2-40B4-BE49-F238E27FC236}">
                      <a16:creationId xmlns:a16="http://schemas.microsoft.com/office/drawing/2014/main" id="{D5A42975-0F6A-F709-5957-3C5C4006E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68">
                  <a:extLst>
                    <a:ext uri="{FF2B5EF4-FFF2-40B4-BE49-F238E27FC236}">
                      <a16:creationId xmlns:a16="http://schemas.microsoft.com/office/drawing/2014/main" id="{3608CD06-2848-600B-2A38-92133CCDB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69">
                  <a:extLst>
                    <a:ext uri="{FF2B5EF4-FFF2-40B4-BE49-F238E27FC236}">
                      <a16:creationId xmlns:a16="http://schemas.microsoft.com/office/drawing/2014/main" id="{8CE21F93-AD63-7C63-9528-E169811739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70">
                  <a:extLst>
                    <a:ext uri="{FF2B5EF4-FFF2-40B4-BE49-F238E27FC236}">
                      <a16:creationId xmlns:a16="http://schemas.microsoft.com/office/drawing/2014/main" id="{432CA5FC-4FFB-6E8A-3817-0AB10E9BB1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71">
                  <a:extLst>
                    <a:ext uri="{FF2B5EF4-FFF2-40B4-BE49-F238E27FC236}">
                      <a16:creationId xmlns:a16="http://schemas.microsoft.com/office/drawing/2014/main" id="{B0578C0E-2AB4-F430-4DBF-8A122B1BD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72">
                  <a:extLst>
                    <a:ext uri="{FF2B5EF4-FFF2-40B4-BE49-F238E27FC236}">
                      <a16:creationId xmlns:a16="http://schemas.microsoft.com/office/drawing/2014/main" id="{4D126299-319A-EC88-3621-678775353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73">
                  <a:extLst>
                    <a:ext uri="{FF2B5EF4-FFF2-40B4-BE49-F238E27FC236}">
                      <a16:creationId xmlns:a16="http://schemas.microsoft.com/office/drawing/2014/main" id="{F345252A-698C-00DA-927E-B782C02FD4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74">
                  <a:extLst>
                    <a:ext uri="{FF2B5EF4-FFF2-40B4-BE49-F238E27FC236}">
                      <a16:creationId xmlns:a16="http://schemas.microsoft.com/office/drawing/2014/main" id="{A27525EB-B35C-F475-AE9C-ACD9453E34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75">
                  <a:extLst>
                    <a:ext uri="{FF2B5EF4-FFF2-40B4-BE49-F238E27FC236}">
                      <a16:creationId xmlns:a16="http://schemas.microsoft.com/office/drawing/2014/main" id="{CEF1E754-028B-135E-5EBE-CDEC86534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76">
                  <a:extLst>
                    <a:ext uri="{FF2B5EF4-FFF2-40B4-BE49-F238E27FC236}">
                      <a16:creationId xmlns:a16="http://schemas.microsoft.com/office/drawing/2014/main" id="{D6C28EAB-8FFE-BC19-2786-4428CE33A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77">
                  <a:extLst>
                    <a:ext uri="{FF2B5EF4-FFF2-40B4-BE49-F238E27FC236}">
                      <a16:creationId xmlns:a16="http://schemas.microsoft.com/office/drawing/2014/main" id="{BD0CAD26-E3FE-D751-91F1-E264BFED4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78">
                  <a:extLst>
                    <a:ext uri="{FF2B5EF4-FFF2-40B4-BE49-F238E27FC236}">
                      <a16:creationId xmlns:a16="http://schemas.microsoft.com/office/drawing/2014/main" id="{805CC458-10CE-1769-9A7A-60B3CEACF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79">
                  <a:extLst>
                    <a:ext uri="{FF2B5EF4-FFF2-40B4-BE49-F238E27FC236}">
                      <a16:creationId xmlns:a16="http://schemas.microsoft.com/office/drawing/2014/main" id="{63ED8AE9-2254-6B63-920D-4B1DAD9F4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80">
                  <a:extLst>
                    <a:ext uri="{FF2B5EF4-FFF2-40B4-BE49-F238E27FC236}">
                      <a16:creationId xmlns:a16="http://schemas.microsoft.com/office/drawing/2014/main" id="{0DD5C775-59A7-E3A5-16E7-B918C9BD5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81">
                  <a:extLst>
                    <a:ext uri="{FF2B5EF4-FFF2-40B4-BE49-F238E27FC236}">
                      <a16:creationId xmlns:a16="http://schemas.microsoft.com/office/drawing/2014/main" id="{5F6FE748-962C-6820-48EF-4A7116F08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82">
                  <a:extLst>
                    <a:ext uri="{FF2B5EF4-FFF2-40B4-BE49-F238E27FC236}">
                      <a16:creationId xmlns:a16="http://schemas.microsoft.com/office/drawing/2014/main" id="{177F7C87-7E7B-6079-25B2-AE9F92CD68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83">
                  <a:extLst>
                    <a:ext uri="{FF2B5EF4-FFF2-40B4-BE49-F238E27FC236}">
                      <a16:creationId xmlns:a16="http://schemas.microsoft.com/office/drawing/2014/main" id="{A07FEDCD-4FC1-86BC-5BB8-D3CEA32B2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84">
                  <a:extLst>
                    <a:ext uri="{FF2B5EF4-FFF2-40B4-BE49-F238E27FC236}">
                      <a16:creationId xmlns:a16="http://schemas.microsoft.com/office/drawing/2014/main" id="{735EF1CC-0C9E-7802-8D5F-B1C76E17E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85">
                  <a:extLst>
                    <a:ext uri="{FF2B5EF4-FFF2-40B4-BE49-F238E27FC236}">
                      <a16:creationId xmlns:a16="http://schemas.microsoft.com/office/drawing/2014/main" id="{90EDDA62-A54B-76CD-FD78-4694AC37E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86">
                  <a:extLst>
                    <a:ext uri="{FF2B5EF4-FFF2-40B4-BE49-F238E27FC236}">
                      <a16:creationId xmlns:a16="http://schemas.microsoft.com/office/drawing/2014/main" id="{2573F7EC-B649-B75C-F5CB-40F20DB3F3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87">
                  <a:extLst>
                    <a:ext uri="{FF2B5EF4-FFF2-40B4-BE49-F238E27FC236}">
                      <a16:creationId xmlns:a16="http://schemas.microsoft.com/office/drawing/2014/main" id="{52727033-3486-0230-AEBC-9AB4B83B5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88">
                  <a:extLst>
                    <a:ext uri="{FF2B5EF4-FFF2-40B4-BE49-F238E27FC236}">
                      <a16:creationId xmlns:a16="http://schemas.microsoft.com/office/drawing/2014/main" id="{9A59DC4D-9F18-4BA9-1F40-F1D0ED4DA5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89">
                  <a:extLst>
                    <a:ext uri="{FF2B5EF4-FFF2-40B4-BE49-F238E27FC236}">
                      <a16:creationId xmlns:a16="http://schemas.microsoft.com/office/drawing/2014/main" id="{0D097706-956B-929B-AE42-9603F0E4C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90">
                  <a:extLst>
                    <a:ext uri="{FF2B5EF4-FFF2-40B4-BE49-F238E27FC236}">
                      <a16:creationId xmlns:a16="http://schemas.microsoft.com/office/drawing/2014/main" id="{57085021-4D7D-DCB4-E548-5F4A34719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91">
                  <a:extLst>
                    <a:ext uri="{FF2B5EF4-FFF2-40B4-BE49-F238E27FC236}">
                      <a16:creationId xmlns:a16="http://schemas.microsoft.com/office/drawing/2014/main" id="{C5D25D7E-B14D-E72F-007D-F36A58556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92">
                  <a:extLst>
                    <a:ext uri="{FF2B5EF4-FFF2-40B4-BE49-F238E27FC236}">
                      <a16:creationId xmlns:a16="http://schemas.microsoft.com/office/drawing/2014/main" id="{0DFB79F7-5F56-753D-E752-53D7724A2B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93">
                  <a:extLst>
                    <a:ext uri="{FF2B5EF4-FFF2-40B4-BE49-F238E27FC236}">
                      <a16:creationId xmlns:a16="http://schemas.microsoft.com/office/drawing/2014/main" id="{6981208F-7C20-8C28-6C9A-AE3938D5C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94">
                  <a:extLst>
                    <a:ext uri="{FF2B5EF4-FFF2-40B4-BE49-F238E27FC236}">
                      <a16:creationId xmlns:a16="http://schemas.microsoft.com/office/drawing/2014/main" id="{9A515F0C-86C1-DE5D-4E1E-3F96659C1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95">
                  <a:extLst>
                    <a:ext uri="{FF2B5EF4-FFF2-40B4-BE49-F238E27FC236}">
                      <a16:creationId xmlns:a16="http://schemas.microsoft.com/office/drawing/2014/main" id="{8F7B3B45-7DE7-BEA8-91C9-55E569AF9A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196">
                  <a:extLst>
                    <a:ext uri="{FF2B5EF4-FFF2-40B4-BE49-F238E27FC236}">
                      <a16:creationId xmlns:a16="http://schemas.microsoft.com/office/drawing/2014/main" id="{09B7B2B5-9FDC-E6C7-EB4C-CA1A05087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197">
                  <a:extLst>
                    <a:ext uri="{FF2B5EF4-FFF2-40B4-BE49-F238E27FC236}">
                      <a16:creationId xmlns:a16="http://schemas.microsoft.com/office/drawing/2014/main" id="{6749219A-ED48-BBFD-6A09-D3341157AB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198">
                  <a:extLst>
                    <a:ext uri="{FF2B5EF4-FFF2-40B4-BE49-F238E27FC236}">
                      <a16:creationId xmlns:a16="http://schemas.microsoft.com/office/drawing/2014/main" id="{46247F28-8F22-A3C7-8617-84707866B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199">
                  <a:extLst>
                    <a:ext uri="{FF2B5EF4-FFF2-40B4-BE49-F238E27FC236}">
                      <a16:creationId xmlns:a16="http://schemas.microsoft.com/office/drawing/2014/main" id="{E0C7BEA3-53FC-6B01-EE6B-ED514464C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200">
                  <a:extLst>
                    <a:ext uri="{FF2B5EF4-FFF2-40B4-BE49-F238E27FC236}">
                      <a16:creationId xmlns:a16="http://schemas.microsoft.com/office/drawing/2014/main" id="{32EA64C6-1ACB-0E5A-DEA9-2E24BFE39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201">
                  <a:extLst>
                    <a:ext uri="{FF2B5EF4-FFF2-40B4-BE49-F238E27FC236}">
                      <a16:creationId xmlns:a16="http://schemas.microsoft.com/office/drawing/2014/main" id="{6E223DD1-24AD-1C23-1422-D88FAB2A1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202">
                  <a:extLst>
                    <a:ext uri="{FF2B5EF4-FFF2-40B4-BE49-F238E27FC236}">
                      <a16:creationId xmlns:a16="http://schemas.microsoft.com/office/drawing/2014/main" id="{D6C7509D-FAF3-938C-8F09-43B7CE794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203">
                  <a:extLst>
                    <a:ext uri="{FF2B5EF4-FFF2-40B4-BE49-F238E27FC236}">
                      <a16:creationId xmlns:a16="http://schemas.microsoft.com/office/drawing/2014/main" id="{4341FDBC-70A7-4713-DC99-91580E226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204">
                  <a:extLst>
                    <a:ext uri="{FF2B5EF4-FFF2-40B4-BE49-F238E27FC236}">
                      <a16:creationId xmlns:a16="http://schemas.microsoft.com/office/drawing/2014/main" id="{9C084DE9-FE2C-B6C1-9784-9DF7E9F5C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0" name="Freeform 1205">
                  <a:extLst>
                    <a:ext uri="{FF2B5EF4-FFF2-40B4-BE49-F238E27FC236}">
                      <a16:creationId xmlns:a16="http://schemas.microsoft.com/office/drawing/2014/main" id="{61727818-AB4A-BA62-43EE-333178908D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1206">
                  <a:extLst>
                    <a:ext uri="{FF2B5EF4-FFF2-40B4-BE49-F238E27FC236}">
                      <a16:creationId xmlns:a16="http://schemas.microsoft.com/office/drawing/2014/main" id="{DE31167E-82B6-0B7F-53F1-3B4DC17C5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2" name="Freeform 1207">
                  <a:extLst>
                    <a:ext uri="{FF2B5EF4-FFF2-40B4-BE49-F238E27FC236}">
                      <a16:creationId xmlns:a16="http://schemas.microsoft.com/office/drawing/2014/main" id="{1E94C8D6-F575-54B6-8CD5-5796A9A70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1208">
                  <a:extLst>
                    <a:ext uri="{FF2B5EF4-FFF2-40B4-BE49-F238E27FC236}">
                      <a16:creationId xmlns:a16="http://schemas.microsoft.com/office/drawing/2014/main" id="{02050289-F56D-842F-5A30-149F8ED35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6" name="Group 1209">
                <a:extLst>
                  <a:ext uri="{FF2B5EF4-FFF2-40B4-BE49-F238E27FC236}">
                    <a16:creationId xmlns:a16="http://schemas.microsoft.com/office/drawing/2014/main" id="{F1D8C67D-5946-5860-470A-36B0789D55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54" name="Freeform 1210">
                  <a:extLst>
                    <a:ext uri="{FF2B5EF4-FFF2-40B4-BE49-F238E27FC236}">
                      <a16:creationId xmlns:a16="http://schemas.microsoft.com/office/drawing/2014/main" id="{C2F99B0F-B7FF-64F9-945E-CDB5818E4B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" name="Freeform 1211">
                  <a:extLst>
                    <a:ext uri="{FF2B5EF4-FFF2-40B4-BE49-F238E27FC236}">
                      <a16:creationId xmlns:a16="http://schemas.microsoft.com/office/drawing/2014/main" id="{52F64340-8480-D5A2-BF44-EA792F908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" name="Freeform 1212">
                  <a:extLst>
                    <a:ext uri="{FF2B5EF4-FFF2-40B4-BE49-F238E27FC236}">
                      <a16:creationId xmlns:a16="http://schemas.microsoft.com/office/drawing/2014/main" id="{362F0D8F-B59D-E94A-5DC8-5C56A574B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7" name="Freeform 1213">
                  <a:extLst>
                    <a:ext uri="{FF2B5EF4-FFF2-40B4-BE49-F238E27FC236}">
                      <a16:creationId xmlns:a16="http://schemas.microsoft.com/office/drawing/2014/main" id="{3CA5DB70-00B7-435E-9AA5-97180A12C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8" name="Freeform 1214">
                  <a:extLst>
                    <a:ext uri="{FF2B5EF4-FFF2-40B4-BE49-F238E27FC236}">
                      <a16:creationId xmlns:a16="http://schemas.microsoft.com/office/drawing/2014/main" id="{C1173ECC-2460-6609-2CF0-BED33D0D2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9" name="Freeform 1215">
                  <a:extLst>
                    <a:ext uri="{FF2B5EF4-FFF2-40B4-BE49-F238E27FC236}">
                      <a16:creationId xmlns:a16="http://schemas.microsoft.com/office/drawing/2014/main" id="{F0F6ACB6-DDD5-12C9-B06E-073D2225A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0" name="Freeform 1216">
                  <a:extLst>
                    <a:ext uri="{FF2B5EF4-FFF2-40B4-BE49-F238E27FC236}">
                      <a16:creationId xmlns:a16="http://schemas.microsoft.com/office/drawing/2014/main" id="{E2E55627-27C6-3EAB-809F-4631939C0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1" name="Freeform 1217">
                  <a:extLst>
                    <a:ext uri="{FF2B5EF4-FFF2-40B4-BE49-F238E27FC236}">
                      <a16:creationId xmlns:a16="http://schemas.microsoft.com/office/drawing/2014/main" id="{37215B43-2036-D2FF-89BA-FDE404CD6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2" name="Freeform 1218">
                  <a:extLst>
                    <a:ext uri="{FF2B5EF4-FFF2-40B4-BE49-F238E27FC236}">
                      <a16:creationId xmlns:a16="http://schemas.microsoft.com/office/drawing/2014/main" id="{7A136E95-4732-CF34-5575-FFC120638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3" name="Freeform 1219">
                  <a:extLst>
                    <a:ext uri="{FF2B5EF4-FFF2-40B4-BE49-F238E27FC236}">
                      <a16:creationId xmlns:a16="http://schemas.microsoft.com/office/drawing/2014/main" id="{BF953A7F-2741-7804-D246-07767F87E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20">
                  <a:extLst>
                    <a:ext uri="{FF2B5EF4-FFF2-40B4-BE49-F238E27FC236}">
                      <a16:creationId xmlns:a16="http://schemas.microsoft.com/office/drawing/2014/main" id="{00CFF64E-BD9C-24F1-637A-E059114B5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21">
                  <a:extLst>
                    <a:ext uri="{FF2B5EF4-FFF2-40B4-BE49-F238E27FC236}">
                      <a16:creationId xmlns:a16="http://schemas.microsoft.com/office/drawing/2014/main" id="{A89BFBE4-FBD9-94F4-66F2-FC085D7CC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22">
                  <a:extLst>
                    <a:ext uri="{FF2B5EF4-FFF2-40B4-BE49-F238E27FC236}">
                      <a16:creationId xmlns:a16="http://schemas.microsoft.com/office/drawing/2014/main" id="{01F286E7-2A23-C723-E1CF-D87092551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23">
                  <a:extLst>
                    <a:ext uri="{FF2B5EF4-FFF2-40B4-BE49-F238E27FC236}">
                      <a16:creationId xmlns:a16="http://schemas.microsoft.com/office/drawing/2014/main" id="{95201EA3-C4CC-D523-F93B-03FFDB963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24">
                  <a:extLst>
                    <a:ext uri="{FF2B5EF4-FFF2-40B4-BE49-F238E27FC236}">
                      <a16:creationId xmlns:a16="http://schemas.microsoft.com/office/drawing/2014/main" id="{DA3B3B8A-317A-C00D-9381-2D3B5E15B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25">
                  <a:extLst>
                    <a:ext uri="{FF2B5EF4-FFF2-40B4-BE49-F238E27FC236}">
                      <a16:creationId xmlns:a16="http://schemas.microsoft.com/office/drawing/2014/main" id="{2FE0A7EA-7FF6-A03B-966C-A42B9855A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26">
                  <a:extLst>
                    <a:ext uri="{FF2B5EF4-FFF2-40B4-BE49-F238E27FC236}">
                      <a16:creationId xmlns:a16="http://schemas.microsoft.com/office/drawing/2014/main" id="{3A09C523-141F-2E04-1F19-096576611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27">
                  <a:extLst>
                    <a:ext uri="{FF2B5EF4-FFF2-40B4-BE49-F238E27FC236}">
                      <a16:creationId xmlns:a16="http://schemas.microsoft.com/office/drawing/2014/main" id="{5AD1E09E-A2F8-44C6-404E-3B780588B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28">
                  <a:extLst>
                    <a:ext uri="{FF2B5EF4-FFF2-40B4-BE49-F238E27FC236}">
                      <a16:creationId xmlns:a16="http://schemas.microsoft.com/office/drawing/2014/main" id="{BA848F9E-4FA2-36AC-94D3-1D9F3D823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29">
                  <a:extLst>
                    <a:ext uri="{FF2B5EF4-FFF2-40B4-BE49-F238E27FC236}">
                      <a16:creationId xmlns:a16="http://schemas.microsoft.com/office/drawing/2014/main" id="{5DDD2086-F449-DB09-286D-353D2D041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30">
                  <a:extLst>
                    <a:ext uri="{FF2B5EF4-FFF2-40B4-BE49-F238E27FC236}">
                      <a16:creationId xmlns:a16="http://schemas.microsoft.com/office/drawing/2014/main" id="{4AE4ED6D-C1B2-5BEE-09A1-938D67D70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31">
                  <a:extLst>
                    <a:ext uri="{FF2B5EF4-FFF2-40B4-BE49-F238E27FC236}">
                      <a16:creationId xmlns:a16="http://schemas.microsoft.com/office/drawing/2014/main" id="{CDA8DA68-67DE-FC7A-D550-DA8DD23FF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32">
                  <a:extLst>
                    <a:ext uri="{FF2B5EF4-FFF2-40B4-BE49-F238E27FC236}">
                      <a16:creationId xmlns:a16="http://schemas.microsoft.com/office/drawing/2014/main" id="{3C1ED678-4780-C8A0-EADF-E9A2D9FD1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33">
                  <a:extLst>
                    <a:ext uri="{FF2B5EF4-FFF2-40B4-BE49-F238E27FC236}">
                      <a16:creationId xmlns:a16="http://schemas.microsoft.com/office/drawing/2014/main" id="{C6B0035F-FFC7-121B-63A2-A0140613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34">
                  <a:extLst>
                    <a:ext uri="{FF2B5EF4-FFF2-40B4-BE49-F238E27FC236}">
                      <a16:creationId xmlns:a16="http://schemas.microsoft.com/office/drawing/2014/main" id="{AAAD7473-7426-68A9-7B97-DF6A0BD0A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35">
                  <a:extLst>
                    <a:ext uri="{FF2B5EF4-FFF2-40B4-BE49-F238E27FC236}">
                      <a16:creationId xmlns:a16="http://schemas.microsoft.com/office/drawing/2014/main" id="{2D558EAB-D460-DC56-3632-9925E171E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36">
                  <a:extLst>
                    <a:ext uri="{FF2B5EF4-FFF2-40B4-BE49-F238E27FC236}">
                      <a16:creationId xmlns:a16="http://schemas.microsoft.com/office/drawing/2014/main" id="{571C0B3A-992C-E30D-181B-9F8C86A80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37">
                  <a:extLst>
                    <a:ext uri="{FF2B5EF4-FFF2-40B4-BE49-F238E27FC236}">
                      <a16:creationId xmlns:a16="http://schemas.microsoft.com/office/drawing/2014/main" id="{F03548D1-B53D-C8C0-DF32-289DA83B5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38">
                  <a:extLst>
                    <a:ext uri="{FF2B5EF4-FFF2-40B4-BE49-F238E27FC236}">
                      <a16:creationId xmlns:a16="http://schemas.microsoft.com/office/drawing/2014/main" id="{8DF9F541-13CD-42FC-414D-465F90732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39">
                  <a:extLst>
                    <a:ext uri="{FF2B5EF4-FFF2-40B4-BE49-F238E27FC236}">
                      <a16:creationId xmlns:a16="http://schemas.microsoft.com/office/drawing/2014/main" id="{31EAF94D-ECF2-BCF9-720D-8CBE1B6BE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40">
                  <a:extLst>
                    <a:ext uri="{FF2B5EF4-FFF2-40B4-BE49-F238E27FC236}">
                      <a16:creationId xmlns:a16="http://schemas.microsoft.com/office/drawing/2014/main" id="{B7ADC579-7A8A-2E6B-63A1-EFAADC872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41">
                  <a:extLst>
                    <a:ext uri="{FF2B5EF4-FFF2-40B4-BE49-F238E27FC236}">
                      <a16:creationId xmlns:a16="http://schemas.microsoft.com/office/drawing/2014/main" id="{7AABF3BE-14AC-98DF-EC19-3F2A1AD1C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42">
                  <a:extLst>
                    <a:ext uri="{FF2B5EF4-FFF2-40B4-BE49-F238E27FC236}">
                      <a16:creationId xmlns:a16="http://schemas.microsoft.com/office/drawing/2014/main" id="{4FFE315F-5083-8A9C-D852-4985D37BDB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43">
                  <a:extLst>
                    <a:ext uri="{FF2B5EF4-FFF2-40B4-BE49-F238E27FC236}">
                      <a16:creationId xmlns:a16="http://schemas.microsoft.com/office/drawing/2014/main" id="{22BAFBFB-A87F-9A6D-4F04-362E52146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44">
                  <a:extLst>
                    <a:ext uri="{FF2B5EF4-FFF2-40B4-BE49-F238E27FC236}">
                      <a16:creationId xmlns:a16="http://schemas.microsoft.com/office/drawing/2014/main" id="{20DF1E87-FE38-3305-B619-9DC6C8434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45">
                  <a:extLst>
                    <a:ext uri="{FF2B5EF4-FFF2-40B4-BE49-F238E27FC236}">
                      <a16:creationId xmlns:a16="http://schemas.microsoft.com/office/drawing/2014/main" id="{1CB2ECDD-59B1-5DA4-71A0-B6007E067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46">
                  <a:extLst>
                    <a:ext uri="{FF2B5EF4-FFF2-40B4-BE49-F238E27FC236}">
                      <a16:creationId xmlns:a16="http://schemas.microsoft.com/office/drawing/2014/main" id="{AB34EA83-2308-A56B-6C7F-FBCC8B5F8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47">
                  <a:extLst>
                    <a:ext uri="{FF2B5EF4-FFF2-40B4-BE49-F238E27FC236}">
                      <a16:creationId xmlns:a16="http://schemas.microsoft.com/office/drawing/2014/main" id="{548ED212-7FA3-2FA9-E4DE-F2B76870E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48">
                  <a:extLst>
                    <a:ext uri="{FF2B5EF4-FFF2-40B4-BE49-F238E27FC236}">
                      <a16:creationId xmlns:a16="http://schemas.microsoft.com/office/drawing/2014/main" id="{9F91F7A4-6228-3B11-4EE7-27E43CA7F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49">
                  <a:extLst>
                    <a:ext uri="{FF2B5EF4-FFF2-40B4-BE49-F238E27FC236}">
                      <a16:creationId xmlns:a16="http://schemas.microsoft.com/office/drawing/2014/main" id="{C322D30B-AF5A-B3DE-1581-3DBE3FB4C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50">
                  <a:extLst>
                    <a:ext uri="{FF2B5EF4-FFF2-40B4-BE49-F238E27FC236}">
                      <a16:creationId xmlns:a16="http://schemas.microsoft.com/office/drawing/2014/main" id="{3CA9D22B-4568-F07D-E8B8-F2A5098C4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51">
                  <a:extLst>
                    <a:ext uri="{FF2B5EF4-FFF2-40B4-BE49-F238E27FC236}">
                      <a16:creationId xmlns:a16="http://schemas.microsoft.com/office/drawing/2014/main" id="{46A0A1D0-3568-ABA7-C473-C6ED56E5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52">
                  <a:extLst>
                    <a:ext uri="{FF2B5EF4-FFF2-40B4-BE49-F238E27FC236}">
                      <a16:creationId xmlns:a16="http://schemas.microsoft.com/office/drawing/2014/main" id="{E65E8854-FE5C-B098-6DD0-4EE2FB63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53">
                  <a:extLst>
                    <a:ext uri="{FF2B5EF4-FFF2-40B4-BE49-F238E27FC236}">
                      <a16:creationId xmlns:a16="http://schemas.microsoft.com/office/drawing/2014/main" id="{9C90B67B-AFFF-CD0C-3533-B14B98457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54">
                  <a:extLst>
                    <a:ext uri="{FF2B5EF4-FFF2-40B4-BE49-F238E27FC236}">
                      <a16:creationId xmlns:a16="http://schemas.microsoft.com/office/drawing/2014/main" id="{45AF3A2F-F985-61BB-521E-034C16B9E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55">
                  <a:extLst>
                    <a:ext uri="{FF2B5EF4-FFF2-40B4-BE49-F238E27FC236}">
                      <a16:creationId xmlns:a16="http://schemas.microsoft.com/office/drawing/2014/main" id="{FA37F69A-11B6-987A-096C-19E4B20C7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56">
                  <a:extLst>
                    <a:ext uri="{FF2B5EF4-FFF2-40B4-BE49-F238E27FC236}">
                      <a16:creationId xmlns:a16="http://schemas.microsoft.com/office/drawing/2014/main" id="{17377E1C-7CE1-C2A1-0F61-162F4DCAB8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57">
                  <a:extLst>
                    <a:ext uri="{FF2B5EF4-FFF2-40B4-BE49-F238E27FC236}">
                      <a16:creationId xmlns:a16="http://schemas.microsoft.com/office/drawing/2014/main" id="{FA9E9B04-D76B-44CA-529E-735DB4E2D3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58">
                  <a:extLst>
                    <a:ext uri="{FF2B5EF4-FFF2-40B4-BE49-F238E27FC236}">
                      <a16:creationId xmlns:a16="http://schemas.microsoft.com/office/drawing/2014/main" id="{596AA9B3-6121-B62C-0715-F915A9E86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59">
                  <a:extLst>
                    <a:ext uri="{FF2B5EF4-FFF2-40B4-BE49-F238E27FC236}">
                      <a16:creationId xmlns:a16="http://schemas.microsoft.com/office/drawing/2014/main" id="{D34D9257-910F-9AA7-A6AA-91FFAD373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60">
                  <a:extLst>
                    <a:ext uri="{FF2B5EF4-FFF2-40B4-BE49-F238E27FC236}">
                      <a16:creationId xmlns:a16="http://schemas.microsoft.com/office/drawing/2014/main" id="{7C559602-1C42-0557-886F-21F370F311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61">
                  <a:extLst>
                    <a:ext uri="{FF2B5EF4-FFF2-40B4-BE49-F238E27FC236}">
                      <a16:creationId xmlns:a16="http://schemas.microsoft.com/office/drawing/2014/main" id="{E9462DE4-2627-1756-7123-E347D07D9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62">
                  <a:extLst>
                    <a:ext uri="{FF2B5EF4-FFF2-40B4-BE49-F238E27FC236}">
                      <a16:creationId xmlns:a16="http://schemas.microsoft.com/office/drawing/2014/main" id="{F94AFDE0-2113-0A55-6001-71BF8B45B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63">
                  <a:extLst>
                    <a:ext uri="{FF2B5EF4-FFF2-40B4-BE49-F238E27FC236}">
                      <a16:creationId xmlns:a16="http://schemas.microsoft.com/office/drawing/2014/main" id="{5F8AA870-610C-C610-2479-A33C10AA23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64">
                  <a:extLst>
                    <a:ext uri="{FF2B5EF4-FFF2-40B4-BE49-F238E27FC236}">
                      <a16:creationId xmlns:a16="http://schemas.microsoft.com/office/drawing/2014/main" id="{63B8CD50-EEE6-085B-F63A-38B5266CE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65">
                  <a:extLst>
                    <a:ext uri="{FF2B5EF4-FFF2-40B4-BE49-F238E27FC236}">
                      <a16:creationId xmlns:a16="http://schemas.microsoft.com/office/drawing/2014/main" id="{B11279A7-A7DF-B520-0363-44C0B1591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66">
                  <a:extLst>
                    <a:ext uri="{FF2B5EF4-FFF2-40B4-BE49-F238E27FC236}">
                      <a16:creationId xmlns:a16="http://schemas.microsoft.com/office/drawing/2014/main" id="{7F0240C4-F084-AD9E-FEC9-8978EBF3E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67">
                  <a:extLst>
                    <a:ext uri="{FF2B5EF4-FFF2-40B4-BE49-F238E27FC236}">
                      <a16:creationId xmlns:a16="http://schemas.microsoft.com/office/drawing/2014/main" id="{F2C3EDB5-E0D5-EB9B-7E87-267C680B5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68">
                  <a:extLst>
                    <a:ext uri="{FF2B5EF4-FFF2-40B4-BE49-F238E27FC236}">
                      <a16:creationId xmlns:a16="http://schemas.microsoft.com/office/drawing/2014/main" id="{B336E8FE-6CCB-5C10-0E80-D32560422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69">
                  <a:extLst>
                    <a:ext uri="{FF2B5EF4-FFF2-40B4-BE49-F238E27FC236}">
                      <a16:creationId xmlns:a16="http://schemas.microsoft.com/office/drawing/2014/main" id="{5F51E144-4B94-BE57-0695-9C818CF25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70">
                  <a:extLst>
                    <a:ext uri="{FF2B5EF4-FFF2-40B4-BE49-F238E27FC236}">
                      <a16:creationId xmlns:a16="http://schemas.microsoft.com/office/drawing/2014/main" id="{3A5EAFA5-7841-2474-3C4F-9DD693D34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71">
                  <a:extLst>
                    <a:ext uri="{FF2B5EF4-FFF2-40B4-BE49-F238E27FC236}">
                      <a16:creationId xmlns:a16="http://schemas.microsoft.com/office/drawing/2014/main" id="{624D2408-5364-5844-2546-75CE42B6E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72">
                  <a:extLst>
                    <a:ext uri="{FF2B5EF4-FFF2-40B4-BE49-F238E27FC236}">
                      <a16:creationId xmlns:a16="http://schemas.microsoft.com/office/drawing/2014/main" id="{C5ED818D-E603-AC42-C86A-1C5668749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73">
                  <a:extLst>
                    <a:ext uri="{FF2B5EF4-FFF2-40B4-BE49-F238E27FC236}">
                      <a16:creationId xmlns:a16="http://schemas.microsoft.com/office/drawing/2014/main" id="{C51EC7A6-29DC-993D-A861-C13E6B955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74">
                  <a:extLst>
                    <a:ext uri="{FF2B5EF4-FFF2-40B4-BE49-F238E27FC236}">
                      <a16:creationId xmlns:a16="http://schemas.microsoft.com/office/drawing/2014/main" id="{74E5B7E2-8CD3-832D-487E-DEB7458DE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75">
                  <a:extLst>
                    <a:ext uri="{FF2B5EF4-FFF2-40B4-BE49-F238E27FC236}">
                      <a16:creationId xmlns:a16="http://schemas.microsoft.com/office/drawing/2014/main" id="{6E717E26-1838-EAFB-AED6-1334C498A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76">
                  <a:extLst>
                    <a:ext uri="{FF2B5EF4-FFF2-40B4-BE49-F238E27FC236}">
                      <a16:creationId xmlns:a16="http://schemas.microsoft.com/office/drawing/2014/main" id="{D1AA2D5D-8E79-4F5C-142A-E1ED5D0FC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77">
                  <a:extLst>
                    <a:ext uri="{FF2B5EF4-FFF2-40B4-BE49-F238E27FC236}">
                      <a16:creationId xmlns:a16="http://schemas.microsoft.com/office/drawing/2014/main" id="{3CB0BF20-9EF6-476C-3F0C-C355FCC8B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78">
                  <a:extLst>
                    <a:ext uri="{FF2B5EF4-FFF2-40B4-BE49-F238E27FC236}">
                      <a16:creationId xmlns:a16="http://schemas.microsoft.com/office/drawing/2014/main" id="{1B17970D-6EA6-F289-44A4-A84E64A0D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79">
                  <a:extLst>
                    <a:ext uri="{FF2B5EF4-FFF2-40B4-BE49-F238E27FC236}">
                      <a16:creationId xmlns:a16="http://schemas.microsoft.com/office/drawing/2014/main" id="{7A72F173-7D82-8FB2-9AD5-75644600A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80">
                  <a:extLst>
                    <a:ext uri="{FF2B5EF4-FFF2-40B4-BE49-F238E27FC236}">
                      <a16:creationId xmlns:a16="http://schemas.microsoft.com/office/drawing/2014/main" id="{0507DD0E-8799-F3E3-6A80-6C7A40D8E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81">
                  <a:extLst>
                    <a:ext uri="{FF2B5EF4-FFF2-40B4-BE49-F238E27FC236}">
                      <a16:creationId xmlns:a16="http://schemas.microsoft.com/office/drawing/2014/main" id="{E810FDAD-3E88-AD06-2E78-9D9D91B1A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82">
                  <a:extLst>
                    <a:ext uri="{FF2B5EF4-FFF2-40B4-BE49-F238E27FC236}">
                      <a16:creationId xmlns:a16="http://schemas.microsoft.com/office/drawing/2014/main" id="{EF4FA4F8-D7A1-48D2-5914-1FDA5BA3A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83">
                  <a:extLst>
                    <a:ext uri="{FF2B5EF4-FFF2-40B4-BE49-F238E27FC236}">
                      <a16:creationId xmlns:a16="http://schemas.microsoft.com/office/drawing/2014/main" id="{095F7FB1-0A66-2CDC-8B6A-A74231EA5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84">
                  <a:extLst>
                    <a:ext uri="{FF2B5EF4-FFF2-40B4-BE49-F238E27FC236}">
                      <a16:creationId xmlns:a16="http://schemas.microsoft.com/office/drawing/2014/main" id="{0EA8F094-4EFC-A31F-3349-F805B3217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85">
                  <a:extLst>
                    <a:ext uri="{FF2B5EF4-FFF2-40B4-BE49-F238E27FC236}">
                      <a16:creationId xmlns:a16="http://schemas.microsoft.com/office/drawing/2014/main" id="{6839A3AD-93CD-67CB-0424-B76E5CAFB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86">
                  <a:extLst>
                    <a:ext uri="{FF2B5EF4-FFF2-40B4-BE49-F238E27FC236}">
                      <a16:creationId xmlns:a16="http://schemas.microsoft.com/office/drawing/2014/main" id="{25F6198D-87C1-FB23-FF6C-6D9D7D09B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87">
                  <a:extLst>
                    <a:ext uri="{FF2B5EF4-FFF2-40B4-BE49-F238E27FC236}">
                      <a16:creationId xmlns:a16="http://schemas.microsoft.com/office/drawing/2014/main" id="{FC419388-E504-6F53-5E7E-4C71206E5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88">
                  <a:extLst>
                    <a:ext uri="{FF2B5EF4-FFF2-40B4-BE49-F238E27FC236}">
                      <a16:creationId xmlns:a16="http://schemas.microsoft.com/office/drawing/2014/main" id="{D95A13C6-A082-46BE-6B32-B18EA0016F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89">
                  <a:extLst>
                    <a:ext uri="{FF2B5EF4-FFF2-40B4-BE49-F238E27FC236}">
                      <a16:creationId xmlns:a16="http://schemas.microsoft.com/office/drawing/2014/main" id="{3824EA57-953F-39B8-106C-6438BC910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90">
                  <a:extLst>
                    <a:ext uri="{FF2B5EF4-FFF2-40B4-BE49-F238E27FC236}">
                      <a16:creationId xmlns:a16="http://schemas.microsoft.com/office/drawing/2014/main" id="{53600FDF-D05B-F0B2-059C-4D5857AE7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91">
                  <a:extLst>
                    <a:ext uri="{FF2B5EF4-FFF2-40B4-BE49-F238E27FC236}">
                      <a16:creationId xmlns:a16="http://schemas.microsoft.com/office/drawing/2014/main" id="{77C592A1-F96F-1B5A-78E6-4E3C24BCE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92">
                  <a:extLst>
                    <a:ext uri="{FF2B5EF4-FFF2-40B4-BE49-F238E27FC236}">
                      <a16:creationId xmlns:a16="http://schemas.microsoft.com/office/drawing/2014/main" id="{3FF6BC4B-785D-F60C-6893-ED3E9BA44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93">
                  <a:extLst>
                    <a:ext uri="{FF2B5EF4-FFF2-40B4-BE49-F238E27FC236}">
                      <a16:creationId xmlns:a16="http://schemas.microsoft.com/office/drawing/2014/main" id="{F2973324-D917-7006-D1A2-201299FC4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94">
                  <a:extLst>
                    <a:ext uri="{FF2B5EF4-FFF2-40B4-BE49-F238E27FC236}">
                      <a16:creationId xmlns:a16="http://schemas.microsoft.com/office/drawing/2014/main" id="{D46548B9-41AA-E702-980F-7F4338A09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95">
                  <a:extLst>
                    <a:ext uri="{FF2B5EF4-FFF2-40B4-BE49-F238E27FC236}">
                      <a16:creationId xmlns:a16="http://schemas.microsoft.com/office/drawing/2014/main" id="{EEC69252-80AD-D2F4-B592-ED0D2BFF7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296">
                  <a:extLst>
                    <a:ext uri="{FF2B5EF4-FFF2-40B4-BE49-F238E27FC236}">
                      <a16:creationId xmlns:a16="http://schemas.microsoft.com/office/drawing/2014/main" id="{3577BC83-94F0-49C5-832B-1C93D17993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297">
                  <a:extLst>
                    <a:ext uri="{FF2B5EF4-FFF2-40B4-BE49-F238E27FC236}">
                      <a16:creationId xmlns:a16="http://schemas.microsoft.com/office/drawing/2014/main" id="{F3E4EA66-1D12-19B6-9BAF-08133E398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298">
                  <a:extLst>
                    <a:ext uri="{FF2B5EF4-FFF2-40B4-BE49-F238E27FC236}">
                      <a16:creationId xmlns:a16="http://schemas.microsoft.com/office/drawing/2014/main" id="{B9BA0030-6DA0-64FE-A814-83923F65C3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299">
                  <a:extLst>
                    <a:ext uri="{FF2B5EF4-FFF2-40B4-BE49-F238E27FC236}">
                      <a16:creationId xmlns:a16="http://schemas.microsoft.com/office/drawing/2014/main" id="{7E705532-2F8C-FD5E-CD27-4FAF2C6FF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300">
                  <a:extLst>
                    <a:ext uri="{FF2B5EF4-FFF2-40B4-BE49-F238E27FC236}">
                      <a16:creationId xmlns:a16="http://schemas.microsoft.com/office/drawing/2014/main" id="{58F7EB28-068F-8B50-6C2D-E88299E730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301">
                  <a:extLst>
                    <a:ext uri="{FF2B5EF4-FFF2-40B4-BE49-F238E27FC236}">
                      <a16:creationId xmlns:a16="http://schemas.microsoft.com/office/drawing/2014/main" id="{2BE1718A-4FB1-E83E-D604-89C3C26D17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302">
                  <a:extLst>
                    <a:ext uri="{FF2B5EF4-FFF2-40B4-BE49-F238E27FC236}">
                      <a16:creationId xmlns:a16="http://schemas.microsoft.com/office/drawing/2014/main" id="{4A66FCA4-AB6D-3CB0-32EE-1E9DD9968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303">
                  <a:extLst>
                    <a:ext uri="{FF2B5EF4-FFF2-40B4-BE49-F238E27FC236}">
                      <a16:creationId xmlns:a16="http://schemas.microsoft.com/office/drawing/2014/main" id="{F250D02D-DA2B-1CED-ADEA-5EE2BEF54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304">
                  <a:extLst>
                    <a:ext uri="{FF2B5EF4-FFF2-40B4-BE49-F238E27FC236}">
                      <a16:creationId xmlns:a16="http://schemas.microsoft.com/office/drawing/2014/main" id="{5382CF0B-DD84-F872-8EDC-E45AB6296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305">
                  <a:extLst>
                    <a:ext uri="{FF2B5EF4-FFF2-40B4-BE49-F238E27FC236}">
                      <a16:creationId xmlns:a16="http://schemas.microsoft.com/office/drawing/2014/main" id="{D730FAAA-37EE-C80F-7542-85F49D2B9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306">
                  <a:extLst>
                    <a:ext uri="{FF2B5EF4-FFF2-40B4-BE49-F238E27FC236}">
                      <a16:creationId xmlns:a16="http://schemas.microsoft.com/office/drawing/2014/main" id="{ABE1838A-C6B0-85C7-2980-48FB862A77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307">
                  <a:extLst>
                    <a:ext uri="{FF2B5EF4-FFF2-40B4-BE49-F238E27FC236}">
                      <a16:creationId xmlns:a16="http://schemas.microsoft.com/office/drawing/2014/main" id="{35383BC2-A9AE-2B0D-939C-EEDB25671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308">
                  <a:extLst>
                    <a:ext uri="{FF2B5EF4-FFF2-40B4-BE49-F238E27FC236}">
                      <a16:creationId xmlns:a16="http://schemas.microsoft.com/office/drawing/2014/main" id="{2EEB4A45-58EC-3FAF-0D70-A24943941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09">
                  <a:extLst>
                    <a:ext uri="{FF2B5EF4-FFF2-40B4-BE49-F238E27FC236}">
                      <a16:creationId xmlns:a16="http://schemas.microsoft.com/office/drawing/2014/main" id="{889DC1E4-BBA8-4D8B-ED87-695764FD8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10">
                  <a:extLst>
                    <a:ext uri="{FF2B5EF4-FFF2-40B4-BE49-F238E27FC236}">
                      <a16:creationId xmlns:a16="http://schemas.microsoft.com/office/drawing/2014/main" id="{32DC6074-17D2-E60D-4730-3FDD0B3E9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11">
                  <a:extLst>
                    <a:ext uri="{FF2B5EF4-FFF2-40B4-BE49-F238E27FC236}">
                      <a16:creationId xmlns:a16="http://schemas.microsoft.com/office/drawing/2014/main" id="{26CB983A-9448-7FC6-B2FD-CD293C842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12">
                  <a:extLst>
                    <a:ext uri="{FF2B5EF4-FFF2-40B4-BE49-F238E27FC236}">
                      <a16:creationId xmlns:a16="http://schemas.microsoft.com/office/drawing/2014/main" id="{0CC4D52D-F09D-7C9D-D047-905E8AE37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13">
                  <a:extLst>
                    <a:ext uri="{FF2B5EF4-FFF2-40B4-BE49-F238E27FC236}">
                      <a16:creationId xmlns:a16="http://schemas.microsoft.com/office/drawing/2014/main" id="{BAB6F148-6571-A4E6-C62D-5E20E7AC8A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14">
                  <a:extLst>
                    <a:ext uri="{FF2B5EF4-FFF2-40B4-BE49-F238E27FC236}">
                      <a16:creationId xmlns:a16="http://schemas.microsoft.com/office/drawing/2014/main" id="{D8AF5462-476E-083C-455A-3B2221AFA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15">
                  <a:extLst>
                    <a:ext uri="{FF2B5EF4-FFF2-40B4-BE49-F238E27FC236}">
                      <a16:creationId xmlns:a16="http://schemas.microsoft.com/office/drawing/2014/main" id="{6D3C92A7-1511-019F-7895-AAFD61158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16">
                  <a:extLst>
                    <a:ext uri="{FF2B5EF4-FFF2-40B4-BE49-F238E27FC236}">
                      <a16:creationId xmlns:a16="http://schemas.microsoft.com/office/drawing/2014/main" id="{5F4588F1-0B8E-4410-A10A-A6A4AB3AE0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17">
                  <a:extLst>
                    <a:ext uri="{FF2B5EF4-FFF2-40B4-BE49-F238E27FC236}">
                      <a16:creationId xmlns:a16="http://schemas.microsoft.com/office/drawing/2014/main" id="{27621DDD-8B8D-0EAD-2515-35F4A1C32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18">
                  <a:extLst>
                    <a:ext uri="{FF2B5EF4-FFF2-40B4-BE49-F238E27FC236}">
                      <a16:creationId xmlns:a16="http://schemas.microsoft.com/office/drawing/2014/main" id="{2ADF5D02-CA97-B3E9-30BD-2349DB5C9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19">
                  <a:extLst>
                    <a:ext uri="{FF2B5EF4-FFF2-40B4-BE49-F238E27FC236}">
                      <a16:creationId xmlns:a16="http://schemas.microsoft.com/office/drawing/2014/main" id="{19EED2AF-BF0D-C13A-3543-8604E1CFA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20">
                  <a:extLst>
                    <a:ext uri="{FF2B5EF4-FFF2-40B4-BE49-F238E27FC236}">
                      <a16:creationId xmlns:a16="http://schemas.microsoft.com/office/drawing/2014/main" id="{D5AA2548-D581-6331-580C-E62928560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21">
                  <a:extLst>
                    <a:ext uri="{FF2B5EF4-FFF2-40B4-BE49-F238E27FC236}">
                      <a16:creationId xmlns:a16="http://schemas.microsoft.com/office/drawing/2014/main" id="{981FFEC0-10E2-F0D3-57CC-CC68EDFEC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22">
                  <a:extLst>
                    <a:ext uri="{FF2B5EF4-FFF2-40B4-BE49-F238E27FC236}">
                      <a16:creationId xmlns:a16="http://schemas.microsoft.com/office/drawing/2014/main" id="{19B131C3-677A-3845-395D-7B3570EF1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23">
                  <a:extLst>
                    <a:ext uri="{FF2B5EF4-FFF2-40B4-BE49-F238E27FC236}">
                      <a16:creationId xmlns:a16="http://schemas.microsoft.com/office/drawing/2014/main" id="{DFF4DCE8-D39B-3B80-E088-7272C0DA9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24">
                  <a:extLst>
                    <a:ext uri="{FF2B5EF4-FFF2-40B4-BE49-F238E27FC236}">
                      <a16:creationId xmlns:a16="http://schemas.microsoft.com/office/drawing/2014/main" id="{8D8E7309-4A04-B591-5C70-20E4AE45F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25">
                  <a:extLst>
                    <a:ext uri="{FF2B5EF4-FFF2-40B4-BE49-F238E27FC236}">
                      <a16:creationId xmlns:a16="http://schemas.microsoft.com/office/drawing/2014/main" id="{EBB9B9F4-51CE-DA5F-6E3C-C606494F4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26">
                  <a:extLst>
                    <a:ext uri="{FF2B5EF4-FFF2-40B4-BE49-F238E27FC236}">
                      <a16:creationId xmlns:a16="http://schemas.microsoft.com/office/drawing/2014/main" id="{413106BA-87A7-5667-5E9F-18A34D35B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27">
                  <a:extLst>
                    <a:ext uri="{FF2B5EF4-FFF2-40B4-BE49-F238E27FC236}">
                      <a16:creationId xmlns:a16="http://schemas.microsoft.com/office/drawing/2014/main" id="{F18B5346-8A18-C063-69E6-5F1D86F77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28">
                  <a:extLst>
                    <a:ext uri="{FF2B5EF4-FFF2-40B4-BE49-F238E27FC236}">
                      <a16:creationId xmlns:a16="http://schemas.microsoft.com/office/drawing/2014/main" id="{5EEE3604-62C2-7A92-E134-A3F588B9E1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29">
                  <a:extLst>
                    <a:ext uri="{FF2B5EF4-FFF2-40B4-BE49-F238E27FC236}">
                      <a16:creationId xmlns:a16="http://schemas.microsoft.com/office/drawing/2014/main" id="{5B2972DC-E0C6-BFC4-AB36-9F7036195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30">
                  <a:extLst>
                    <a:ext uri="{FF2B5EF4-FFF2-40B4-BE49-F238E27FC236}">
                      <a16:creationId xmlns:a16="http://schemas.microsoft.com/office/drawing/2014/main" id="{87965BB5-58A4-9DC7-8517-6EEF8A32A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31">
                  <a:extLst>
                    <a:ext uri="{FF2B5EF4-FFF2-40B4-BE49-F238E27FC236}">
                      <a16:creationId xmlns:a16="http://schemas.microsoft.com/office/drawing/2014/main" id="{568BD6EC-8795-771D-29BA-706B5B4666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32">
                  <a:extLst>
                    <a:ext uri="{FF2B5EF4-FFF2-40B4-BE49-F238E27FC236}">
                      <a16:creationId xmlns:a16="http://schemas.microsoft.com/office/drawing/2014/main" id="{DF8A3F68-2566-27B3-F043-897B2323A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33">
                  <a:extLst>
                    <a:ext uri="{FF2B5EF4-FFF2-40B4-BE49-F238E27FC236}">
                      <a16:creationId xmlns:a16="http://schemas.microsoft.com/office/drawing/2014/main" id="{012C7EE3-EE4C-981B-42E0-A52E2CF2B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34">
                  <a:extLst>
                    <a:ext uri="{FF2B5EF4-FFF2-40B4-BE49-F238E27FC236}">
                      <a16:creationId xmlns:a16="http://schemas.microsoft.com/office/drawing/2014/main" id="{4DFC8CFC-E0A4-AFF1-E5FB-AD6A63140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35">
                  <a:extLst>
                    <a:ext uri="{FF2B5EF4-FFF2-40B4-BE49-F238E27FC236}">
                      <a16:creationId xmlns:a16="http://schemas.microsoft.com/office/drawing/2014/main" id="{B9D2016F-2A87-5D38-9CEB-537A4CB28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36">
                  <a:extLst>
                    <a:ext uri="{FF2B5EF4-FFF2-40B4-BE49-F238E27FC236}">
                      <a16:creationId xmlns:a16="http://schemas.microsoft.com/office/drawing/2014/main" id="{D6C6550F-6D98-F5FC-02DB-33065B993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37">
                  <a:extLst>
                    <a:ext uri="{FF2B5EF4-FFF2-40B4-BE49-F238E27FC236}">
                      <a16:creationId xmlns:a16="http://schemas.microsoft.com/office/drawing/2014/main" id="{20DB14CA-B4C1-0104-1FCD-78FDBE0F3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38">
                  <a:extLst>
                    <a:ext uri="{FF2B5EF4-FFF2-40B4-BE49-F238E27FC236}">
                      <a16:creationId xmlns:a16="http://schemas.microsoft.com/office/drawing/2014/main" id="{8CD9B009-0E91-D2E7-6DEB-878A6EB15D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39">
                  <a:extLst>
                    <a:ext uri="{FF2B5EF4-FFF2-40B4-BE49-F238E27FC236}">
                      <a16:creationId xmlns:a16="http://schemas.microsoft.com/office/drawing/2014/main" id="{1622A5C8-67D3-10DE-1624-71AAD9965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40">
                  <a:extLst>
                    <a:ext uri="{FF2B5EF4-FFF2-40B4-BE49-F238E27FC236}">
                      <a16:creationId xmlns:a16="http://schemas.microsoft.com/office/drawing/2014/main" id="{62204118-D0DE-1C2A-3FAF-25FE34D71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41">
                  <a:extLst>
                    <a:ext uri="{FF2B5EF4-FFF2-40B4-BE49-F238E27FC236}">
                      <a16:creationId xmlns:a16="http://schemas.microsoft.com/office/drawing/2014/main" id="{6D1794C6-D627-A7FA-7429-E2DF5CB8F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42">
                  <a:extLst>
                    <a:ext uri="{FF2B5EF4-FFF2-40B4-BE49-F238E27FC236}">
                      <a16:creationId xmlns:a16="http://schemas.microsoft.com/office/drawing/2014/main" id="{CC7C7082-5C84-609B-5A6B-F833E0D17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43">
                  <a:extLst>
                    <a:ext uri="{FF2B5EF4-FFF2-40B4-BE49-F238E27FC236}">
                      <a16:creationId xmlns:a16="http://schemas.microsoft.com/office/drawing/2014/main" id="{724112D9-E2D2-4987-B85A-BC3DE4082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44">
                  <a:extLst>
                    <a:ext uri="{FF2B5EF4-FFF2-40B4-BE49-F238E27FC236}">
                      <a16:creationId xmlns:a16="http://schemas.microsoft.com/office/drawing/2014/main" id="{A2DB5B06-2835-7AF9-420D-20A5C1B9F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45">
                  <a:extLst>
                    <a:ext uri="{FF2B5EF4-FFF2-40B4-BE49-F238E27FC236}">
                      <a16:creationId xmlns:a16="http://schemas.microsoft.com/office/drawing/2014/main" id="{7BECE37A-0951-667A-3916-744C80D28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46">
                  <a:extLst>
                    <a:ext uri="{FF2B5EF4-FFF2-40B4-BE49-F238E27FC236}">
                      <a16:creationId xmlns:a16="http://schemas.microsoft.com/office/drawing/2014/main" id="{AF75C883-FFD2-E863-9E62-5D9FE4217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47">
                  <a:extLst>
                    <a:ext uri="{FF2B5EF4-FFF2-40B4-BE49-F238E27FC236}">
                      <a16:creationId xmlns:a16="http://schemas.microsoft.com/office/drawing/2014/main" id="{D67E6C38-62EF-FF28-6647-8030AC2C2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48">
                  <a:extLst>
                    <a:ext uri="{FF2B5EF4-FFF2-40B4-BE49-F238E27FC236}">
                      <a16:creationId xmlns:a16="http://schemas.microsoft.com/office/drawing/2014/main" id="{917BBBF4-DE61-61D2-FC27-8F9025040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49">
                  <a:extLst>
                    <a:ext uri="{FF2B5EF4-FFF2-40B4-BE49-F238E27FC236}">
                      <a16:creationId xmlns:a16="http://schemas.microsoft.com/office/drawing/2014/main" id="{B3395429-6CF8-E614-74A9-4224F76D8B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50">
                  <a:extLst>
                    <a:ext uri="{FF2B5EF4-FFF2-40B4-BE49-F238E27FC236}">
                      <a16:creationId xmlns:a16="http://schemas.microsoft.com/office/drawing/2014/main" id="{F1DE5C87-6B87-AEFF-5F1F-DF66748CB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51">
                  <a:extLst>
                    <a:ext uri="{FF2B5EF4-FFF2-40B4-BE49-F238E27FC236}">
                      <a16:creationId xmlns:a16="http://schemas.microsoft.com/office/drawing/2014/main" id="{BC357784-6335-D4F6-7146-E1077ED6EB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52">
                  <a:extLst>
                    <a:ext uri="{FF2B5EF4-FFF2-40B4-BE49-F238E27FC236}">
                      <a16:creationId xmlns:a16="http://schemas.microsoft.com/office/drawing/2014/main" id="{F3A27E8E-122B-E944-C154-BC4C5F1BE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53">
                  <a:extLst>
                    <a:ext uri="{FF2B5EF4-FFF2-40B4-BE49-F238E27FC236}">
                      <a16:creationId xmlns:a16="http://schemas.microsoft.com/office/drawing/2014/main" id="{E7BB1384-3C6B-2D5E-B2A7-A1E453F1DF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54">
                  <a:extLst>
                    <a:ext uri="{FF2B5EF4-FFF2-40B4-BE49-F238E27FC236}">
                      <a16:creationId xmlns:a16="http://schemas.microsoft.com/office/drawing/2014/main" id="{A4E05641-F78C-1F03-C005-D9476CDEEF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55">
                  <a:extLst>
                    <a:ext uri="{FF2B5EF4-FFF2-40B4-BE49-F238E27FC236}">
                      <a16:creationId xmlns:a16="http://schemas.microsoft.com/office/drawing/2014/main" id="{E84B30FB-4E81-5DB8-0546-43D35A11E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56">
                  <a:extLst>
                    <a:ext uri="{FF2B5EF4-FFF2-40B4-BE49-F238E27FC236}">
                      <a16:creationId xmlns:a16="http://schemas.microsoft.com/office/drawing/2014/main" id="{0E579990-C883-A1E6-F9B0-1CED892BE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57">
                  <a:extLst>
                    <a:ext uri="{FF2B5EF4-FFF2-40B4-BE49-F238E27FC236}">
                      <a16:creationId xmlns:a16="http://schemas.microsoft.com/office/drawing/2014/main" id="{FAE3C87A-18E8-67C7-4A44-3F69E7924B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58">
                  <a:extLst>
                    <a:ext uri="{FF2B5EF4-FFF2-40B4-BE49-F238E27FC236}">
                      <a16:creationId xmlns:a16="http://schemas.microsoft.com/office/drawing/2014/main" id="{C0F1E10D-6832-A97D-B984-FE0E8B1F3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59">
                  <a:extLst>
                    <a:ext uri="{FF2B5EF4-FFF2-40B4-BE49-F238E27FC236}">
                      <a16:creationId xmlns:a16="http://schemas.microsoft.com/office/drawing/2014/main" id="{D3113640-3164-4330-2DEC-E11BB0B8D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60">
                  <a:extLst>
                    <a:ext uri="{FF2B5EF4-FFF2-40B4-BE49-F238E27FC236}">
                      <a16:creationId xmlns:a16="http://schemas.microsoft.com/office/drawing/2014/main" id="{41568957-C2A8-9097-99D0-5D62A723F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61">
                  <a:extLst>
                    <a:ext uri="{FF2B5EF4-FFF2-40B4-BE49-F238E27FC236}">
                      <a16:creationId xmlns:a16="http://schemas.microsoft.com/office/drawing/2014/main" id="{42C79CE9-4EFE-9258-2FD8-71369B81C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62">
                  <a:extLst>
                    <a:ext uri="{FF2B5EF4-FFF2-40B4-BE49-F238E27FC236}">
                      <a16:creationId xmlns:a16="http://schemas.microsoft.com/office/drawing/2014/main" id="{E97012FB-15D2-FBC0-0FBB-A4462F575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63">
                  <a:extLst>
                    <a:ext uri="{FF2B5EF4-FFF2-40B4-BE49-F238E27FC236}">
                      <a16:creationId xmlns:a16="http://schemas.microsoft.com/office/drawing/2014/main" id="{6F73521D-1A4F-401A-8365-FEF2C8798F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64">
                  <a:extLst>
                    <a:ext uri="{FF2B5EF4-FFF2-40B4-BE49-F238E27FC236}">
                      <a16:creationId xmlns:a16="http://schemas.microsoft.com/office/drawing/2014/main" id="{5CF4BF77-73DE-76A7-CAC4-2654E35F0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65">
                  <a:extLst>
                    <a:ext uri="{FF2B5EF4-FFF2-40B4-BE49-F238E27FC236}">
                      <a16:creationId xmlns:a16="http://schemas.microsoft.com/office/drawing/2014/main" id="{95FB40F1-ED00-D9FB-9B3C-95EC1D0DE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66">
                  <a:extLst>
                    <a:ext uri="{FF2B5EF4-FFF2-40B4-BE49-F238E27FC236}">
                      <a16:creationId xmlns:a16="http://schemas.microsoft.com/office/drawing/2014/main" id="{B2F44D14-0F1D-410F-7C6C-A6BBCB70C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67">
                  <a:extLst>
                    <a:ext uri="{FF2B5EF4-FFF2-40B4-BE49-F238E27FC236}">
                      <a16:creationId xmlns:a16="http://schemas.microsoft.com/office/drawing/2014/main" id="{5534A69D-90CF-7C05-F52F-431FB4CB4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68">
                  <a:extLst>
                    <a:ext uri="{FF2B5EF4-FFF2-40B4-BE49-F238E27FC236}">
                      <a16:creationId xmlns:a16="http://schemas.microsoft.com/office/drawing/2014/main" id="{E65BED72-92BE-5F4F-95D1-219DB21C3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69">
                  <a:extLst>
                    <a:ext uri="{FF2B5EF4-FFF2-40B4-BE49-F238E27FC236}">
                      <a16:creationId xmlns:a16="http://schemas.microsoft.com/office/drawing/2014/main" id="{13487718-5A82-0BEB-8DBD-ADBD845B5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70">
                  <a:extLst>
                    <a:ext uri="{FF2B5EF4-FFF2-40B4-BE49-F238E27FC236}">
                      <a16:creationId xmlns:a16="http://schemas.microsoft.com/office/drawing/2014/main" id="{855CCA51-922D-B5E3-C53C-F148C52155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71">
                  <a:extLst>
                    <a:ext uri="{FF2B5EF4-FFF2-40B4-BE49-F238E27FC236}">
                      <a16:creationId xmlns:a16="http://schemas.microsoft.com/office/drawing/2014/main" id="{063D159B-29A6-1FA5-CAC0-8C0BEA043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72">
                  <a:extLst>
                    <a:ext uri="{FF2B5EF4-FFF2-40B4-BE49-F238E27FC236}">
                      <a16:creationId xmlns:a16="http://schemas.microsoft.com/office/drawing/2014/main" id="{A4394067-8886-3F4D-033E-A4A2A3C7D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73">
                  <a:extLst>
                    <a:ext uri="{FF2B5EF4-FFF2-40B4-BE49-F238E27FC236}">
                      <a16:creationId xmlns:a16="http://schemas.microsoft.com/office/drawing/2014/main" id="{3FB1E7F8-F67D-7E68-6841-698181554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74">
                  <a:extLst>
                    <a:ext uri="{FF2B5EF4-FFF2-40B4-BE49-F238E27FC236}">
                      <a16:creationId xmlns:a16="http://schemas.microsoft.com/office/drawing/2014/main" id="{8A44B90D-1B81-A220-FE74-064CC45D0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75">
                  <a:extLst>
                    <a:ext uri="{FF2B5EF4-FFF2-40B4-BE49-F238E27FC236}">
                      <a16:creationId xmlns:a16="http://schemas.microsoft.com/office/drawing/2014/main" id="{C085C847-E189-1625-D9A7-36816C6D1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76">
                  <a:extLst>
                    <a:ext uri="{FF2B5EF4-FFF2-40B4-BE49-F238E27FC236}">
                      <a16:creationId xmlns:a16="http://schemas.microsoft.com/office/drawing/2014/main" id="{A8B96B53-343F-A691-82ED-3270949CBD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77">
                  <a:extLst>
                    <a:ext uri="{FF2B5EF4-FFF2-40B4-BE49-F238E27FC236}">
                      <a16:creationId xmlns:a16="http://schemas.microsoft.com/office/drawing/2014/main" id="{055EA804-471E-2929-A840-88BD78067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78">
                  <a:extLst>
                    <a:ext uri="{FF2B5EF4-FFF2-40B4-BE49-F238E27FC236}">
                      <a16:creationId xmlns:a16="http://schemas.microsoft.com/office/drawing/2014/main" id="{A2526FC8-2267-7449-6BAD-E4C3C416E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79">
                  <a:extLst>
                    <a:ext uri="{FF2B5EF4-FFF2-40B4-BE49-F238E27FC236}">
                      <a16:creationId xmlns:a16="http://schemas.microsoft.com/office/drawing/2014/main" id="{B631569C-0482-6F74-34DD-6E3BB7BC6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80">
                  <a:extLst>
                    <a:ext uri="{FF2B5EF4-FFF2-40B4-BE49-F238E27FC236}">
                      <a16:creationId xmlns:a16="http://schemas.microsoft.com/office/drawing/2014/main" id="{09CB7988-E941-B236-9C27-50291C336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81">
                  <a:extLst>
                    <a:ext uri="{FF2B5EF4-FFF2-40B4-BE49-F238E27FC236}">
                      <a16:creationId xmlns:a16="http://schemas.microsoft.com/office/drawing/2014/main" id="{F8199C84-0FFA-1E7B-F996-FF1AB1A8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82">
                  <a:extLst>
                    <a:ext uri="{FF2B5EF4-FFF2-40B4-BE49-F238E27FC236}">
                      <a16:creationId xmlns:a16="http://schemas.microsoft.com/office/drawing/2014/main" id="{34B936F9-F823-E6F8-D3A6-E9500A301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83">
                  <a:extLst>
                    <a:ext uri="{FF2B5EF4-FFF2-40B4-BE49-F238E27FC236}">
                      <a16:creationId xmlns:a16="http://schemas.microsoft.com/office/drawing/2014/main" id="{49A2ECBA-8D24-2CFC-61E8-E3F2EE37F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84">
                  <a:extLst>
                    <a:ext uri="{FF2B5EF4-FFF2-40B4-BE49-F238E27FC236}">
                      <a16:creationId xmlns:a16="http://schemas.microsoft.com/office/drawing/2014/main" id="{98F2F41E-AFE9-112F-2684-2A6129B4C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85">
                  <a:extLst>
                    <a:ext uri="{FF2B5EF4-FFF2-40B4-BE49-F238E27FC236}">
                      <a16:creationId xmlns:a16="http://schemas.microsoft.com/office/drawing/2014/main" id="{5EBC35CD-C9DF-37BD-F428-6E8F2FA614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86">
                  <a:extLst>
                    <a:ext uri="{FF2B5EF4-FFF2-40B4-BE49-F238E27FC236}">
                      <a16:creationId xmlns:a16="http://schemas.microsoft.com/office/drawing/2014/main" id="{7F325FFC-558A-0FBF-A2E1-02AF43662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87">
                  <a:extLst>
                    <a:ext uri="{FF2B5EF4-FFF2-40B4-BE49-F238E27FC236}">
                      <a16:creationId xmlns:a16="http://schemas.microsoft.com/office/drawing/2014/main" id="{DC1C4DC0-1565-7A0C-15C8-31B104C73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88">
                  <a:extLst>
                    <a:ext uri="{FF2B5EF4-FFF2-40B4-BE49-F238E27FC236}">
                      <a16:creationId xmlns:a16="http://schemas.microsoft.com/office/drawing/2014/main" id="{F8333F9A-BAC1-C51F-488C-549EAB3D8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89">
                  <a:extLst>
                    <a:ext uri="{FF2B5EF4-FFF2-40B4-BE49-F238E27FC236}">
                      <a16:creationId xmlns:a16="http://schemas.microsoft.com/office/drawing/2014/main" id="{CA5D3D47-93D0-4844-A62B-EF895CAAB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90">
                  <a:extLst>
                    <a:ext uri="{FF2B5EF4-FFF2-40B4-BE49-F238E27FC236}">
                      <a16:creationId xmlns:a16="http://schemas.microsoft.com/office/drawing/2014/main" id="{5CB0C0C6-31A5-838F-402C-800899DC8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91">
                  <a:extLst>
                    <a:ext uri="{FF2B5EF4-FFF2-40B4-BE49-F238E27FC236}">
                      <a16:creationId xmlns:a16="http://schemas.microsoft.com/office/drawing/2014/main" id="{6F55EB6A-46D5-641C-4D84-693C7E24B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92">
                  <a:extLst>
                    <a:ext uri="{FF2B5EF4-FFF2-40B4-BE49-F238E27FC236}">
                      <a16:creationId xmlns:a16="http://schemas.microsoft.com/office/drawing/2014/main" id="{3F727A50-4EED-0584-A9CF-C4D44D15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93">
                  <a:extLst>
                    <a:ext uri="{FF2B5EF4-FFF2-40B4-BE49-F238E27FC236}">
                      <a16:creationId xmlns:a16="http://schemas.microsoft.com/office/drawing/2014/main" id="{A6558892-9E5F-A951-5F92-FA9A3D510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94">
                  <a:extLst>
                    <a:ext uri="{FF2B5EF4-FFF2-40B4-BE49-F238E27FC236}">
                      <a16:creationId xmlns:a16="http://schemas.microsoft.com/office/drawing/2014/main" id="{E0E631BF-A460-853E-4754-383E69F86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95">
                  <a:extLst>
                    <a:ext uri="{FF2B5EF4-FFF2-40B4-BE49-F238E27FC236}">
                      <a16:creationId xmlns:a16="http://schemas.microsoft.com/office/drawing/2014/main" id="{4A9CCD90-E89E-2F27-0793-E8448C0CE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396">
                  <a:extLst>
                    <a:ext uri="{FF2B5EF4-FFF2-40B4-BE49-F238E27FC236}">
                      <a16:creationId xmlns:a16="http://schemas.microsoft.com/office/drawing/2014/main" id="{08C08C5D-D54C-4B25-E212-6F73074C7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397">
                  <a:extLst>
                    <a:ext uri="{FF2B5EF4-FFF2-40B4-BE49-F238E27FC236}">
                      <a16:creationId xmlns:a16="http://schemas.microsoft.com/office/drawing/2014/main" id="{38C40A98-5584-CF53-F3E6-2B66B7E8B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398">
                  <a:extLst>
                    <a:ext uri="{FF2B5EF4-FFF2-40B4-BE49-F238E27FC236}">
                      <a16:creationId xmlns:a16="http://schemas.microsoft.com/office/drawing/2014/main" id="{38B0D111-8682-10A2-EFCA-18A517557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399">
                  <a:extLst>
                    <a:ext uri="{FF2B5EF4-FFF2-40B4-BE49-F238E27FC236}">
                      <a16:creationId xmlns:a16="http://schemas.microsoft.com/office/drawing/2014/main" id="{4AE0C636-55D5-92CE-CA11-8FB3AA18B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400">
                  <a:extLst>
                    <a:ext uri="{FF2B5EF4-FFF2-40B4-BE49-F238E27FC236}">
                      <a16:creationId xmlns:a16="http://schemas.microsoft.com/office/drawing/2014/main" id="{112A8809-19C1-A58D-FB29-DD6C4A3904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401">
                  <a:extLst>
                    <a:ext uri="{FF2B5EF4-FFF2-40B4-BE49-F238E27FC236}">
                      <a16:creationId xmlns:a16="http://schemas.microsoft.com/office/drawing/2014/main" id="{6B10E980-F4EC-239F-43C4-FE79201CE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402">
                  <a:extLst>
                    <a:ext uri="{FF2B5EF4-FFF2-40B4-BE49-F238E27FC236}">
                      <a16:creationId xmlns:a16="http://schemas.microsoft.com/office/drawing/2014/main" id="{EA335666-7ECD-1D3F-C64F-FF9EC976C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403">
                  <a:extLst>
                    <a:ext uri="{FF2B5EF4-FFF2-40B4-BE49-F238E27FC236}">
                      <a16:creationId xmlns:a16="http://schemas.microsoft.com/office/drawing/2014/main" id="{C61A8476-6D3C-5B3E-78CD-C3490BE40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404">
                  <a:extLst>
                    <a:ext uri="{FF2B5EF4-FFF2-40B4-BE49-F238E27FC236}">
                      <a16:creationId xmlns:a16="http://schemas.microsoft.com/office/drawing/2014/main" id="{8AE7B9A8-249E-7455-7B39-CBE3D9DF5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405">
                  <a:extLst>
                    <a:ext uri="{FF2B5EF4-FFF2-40B4-BE49-F238E27FC236}">
                      <a16:creationId xmlns:a16="http://schemas.microsoft.com/office/drawing/2014/main" id="{8621E33A-0F9B-ACA5-1863-23B9CFB5C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0" name="Freeform 1406">
                  <a:extLst>
                    <a:ext uri="{FF2B5EF4-FFF2-40B4-BE49-F238E27FC236}">
                      <a16:creationId xmlns:a16="http://schemas.microsoft.com/office/drawing/2014/main" id="{50034FD2-4B62-619D-D325-BCCFA1AE9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407">
                  <a:extLst>
                    <a:ext uri="{FF2B5EF4-FFF2-40B4-BE49-F238E27FC236}">
                      <a16:creationId xmlns:a16="http://schemas.microsoft.com/office/drawing/2014/main" id="{9D23CE2D-EF56-8C3C-83ED-C65E9FD1D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2" name="Freeform 1408">
                  <a:extLst>
                    <a:ext uri="{FF2B5EF4-FFF2-40B4-BE49-F238E27FC236}">
                      <a16:creationId xmlns:a16="http://schemas.microsoft.com/office/drawing/2014/main" id="{3479D817-87A9-8FE7-572B-F07FC83A1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409">
                  <a:extLst>
                    <a:ext uri="{FF2B5EF4-FFF2-40B4-BE49-F238E27FC236}">
                      <a16:creationId xmlns:a16="http://schemas.microsoft.com/office/drawing/2014/main" id="{24534163-58A1-F613-FFD6-53388EE74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7" name="Freeform 1410">
                <a:extLst>
                  <a:ext uri="{FF2B5EF4-FFF2-40B4-BE49-F238E27FC236}">
                    <a16:creationId xmlns:a16="http://schemas.microsoft.com/office/drawing/2014/main" id="{BA31DB52-FCCA-0BC5-54A1-CE0D8BDB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1">
                <a:extLst>
                  <a:ext uri="{FF2B5EF4-FFF2-40B4-BE49-F238E27FC236}">
                    <a16:creationId xmlns:a16="http://schemas.microsoft.com/office/drawing/2014/main" id="{0C6D96DD-C222-3451-4790-7438D2CD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2">
                <a:extLst>
                  <a:ext uri="{FF2B5EF4-FFF2-40B4-BE49-F238E27FC236}">
                    <a16:creationId xmlns:a16="http://schemas.microsoft.com/office/drawing/2014/main" id="{12D34375-FCB5-73BF-CC86-A6BD186B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3">
                <a:extLst>
                  <a:ext uri="{FF2B5EF4-FFF2-40B4-BE49-F238E27FC236}">
                    <a16:creationId xmlns:a16="http://schemas.microsoft.com/office/drawing/2014/main" id="{3A0245C7-8E57-C214-95A2-F6576DE5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4">
                <a:extLst>
                  <a:ext uri="{FF2B5EF4-FFF2-40B4-BE49-F238E27FC236}">
                    <a16:creationId xmlns:a16="http://schemas.microsoft.com/office/drawing/2014/main" id="{2E9BE689-DD4E-F6CA-6E65-E67A0CF54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5">
                <a:extLst>
                  <a:ext uri="{FF2B5EF4-FFF2-40B4-BE49-F238E27FC236}">
                    <a16:creationId xmlns:a16="http://schemas.microsoft.com/office/drawing/2014/main" id="{EBD7BD57-8117-D049-C3D8-3465D2806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16">
                <a:extLst>
                  <a:ext uri="{FF2B5EF4-FFF2-40B4-BE49-F238E27FC236}">
                    <a16:creationId xmlns:a16="http://schemas.microsoft.com/office/drawing/2014/main" id="{7E1B699E-3C08-6583-D089-E6777B7FE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17">
                <a:extLst>
                  <a:ext uri="{FF2B5EF4-FFF2-40B4-BE49-F238E27FC236}">
                    <a16:creationId xmlns:a16="http://schemas.microsoft.com/office/drawing/2014/main" id="{EE09FBDF-1282-BB88-E883-F84928360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18">
                <a:extLst>
                  <a:ext uri="{FF2B5EF4-FFF2-40B4-BE49-F238E27FC236}">
                    <a16:creationId xmlns:a16="http://schemas.microsoft.com/office/drawing/2014/main" id="{043D4E22-F51C-C261-2836-267A05CEA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19">
                <a:extLst>
                  <a:ext uri="{FF2B5EF4-FFF2-40B4-BE49-F238E27FC236}">
                    <a16:creationId xmlns:a16="http://schemas.microsoft.com/office/drawing/2014/main" id="{B640BE3B-2A5A-0814-D844-CDC83183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0">
                <a:extLst>
                  <a:ext uri="{FF2B5EF4-FFF2-40B4-BE49-F238E27FC236}">
                    <a16:creationId xmlns:a16="http://schemas.microsoft.com/office/drawing/2014/main" id="{6CE33874-B542-2414-7DDF-A643BA79E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1">
                <a:extLst>
                  <a:ext uri="{FF2B5EF4-FFF2-40B4-BE49-F238E27FC236}">
                    <a16:creationId xmlns:a16="http://schemas.microsoft.com/office/drawing/2014/main" id="{E6FA706B-C9DD-7EB9-7ED5-C7748CD0A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2">
                <a:extLst>
                  <a:ext uri="{FF2B5EF4-FFF2-40B4-BE49-F238E27FC236}">
                    <a16:creationId xmlns:a16="http://schemas.microsoft.com/office/drawing/2014/main" id="{F9DA11D6-7EFF-6AEF-55DE-CDE1A3608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3">
                <a:extLst>
                  <a:ext uri="{FF2B5EF4-FFF2-40B4-BE49-F238E27FC236}">
                    <a16:creationId xmlns:a16="http://schemas.microsoft.com/office/drawing/2014/main" id="{A9079905-240F-D88F-690B-279ACDEDA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4">
                <a:extLst>
                  <a:ext uri="{FF2B5EF4-FFF2-40B4-BE49-F238E27FC236}">
                    <a16:creationId xmlns:a16="http://schemas.microsoft.com/office/drawing/2014/main" id="{6C009E0E-40A5-C6D1-D552-CEC13BB5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25">
                <a:extLst>
                  <a:ext uri="{FF2B5EF4-FFF2-40B4-BE49-F238E27FC236}">
                    <a16:creationId xmlns:a16="http://schemas.microsoft.com/office/drawing/2014/main" id="{108908C8-3D9C-2251-B39E-EC65BB64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26">
                <a:extLst>
                  <a:ext uri="{FF2B5EF4-FFF2-40B4-BE49-F238E27FC236}">
                    <a16:creationId xmlns:a16="http://schemas.microsoft.com/office/drawing/2014/main" id="{426983D2-2B5E-166E-9AF6-19F4C087C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27">
                <a:extLst>
                  <a:ext uri="{FF2B5EF4-FFF2-40B4-BE49-F238E27FC236}">
                    <a16:creationId xmlns:a16="http://schemas.microsoft.com/office/drawing/2014/main" id="{32960E78-6112-4799-839A-D0010CAD0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28">
                <a:extLst>
                  <a:ext uri="{FF2B5EF4-FFF2-40B4-BE49-F238E27FC236}">
                    <a16:creationId xmlns:a16="http://schemas.microsoft.com/office/drawing/2014/main" id="{59964D16-543E-4873-4B15-204F5F6E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29">
                <a:extLst>
                  <a:ext uri="{FF2B5EF4-FFF2-40B4-BE49-F238E27FC236}">
                    <a16:creationId xmlns:a16="http://schemas.microsoft.com/office/drawing/2014/main" id="{82AE4F93-86EF-1895-820D-2E5C636F7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0">
                <a:extLst>
                  <a:ext uri="{FF2B5EF4-FFF2-40B4-BE49-F238E27FC236}">
                    <a16:creationId xmlns:a16="http://schemas.microsoft.com/office/drawing/2014/main" id="{9596D321-6CEC-C71B-2D40-F28EC98B5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1">
                <a:extLst>
                  <a:ext uri="{FF2B5EF4-FFF2-40B4-BE49-F238E27FC236}">
                    <a16:creationId xmlns:a16="http://schemas.microsoft.com/office/drawing/2014/main" id="{48F12E49-921B-0FBF-5C09-46D885E17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2">
                <a:extLst>
                  <a:ext uri="{FF2B5EF4-FFF2-40B4-BE49-F238E27FC236}">
                    <a16:creationId xmlns:a16="http://schemas.microsoft.com/office/drawing/2014/main" id="{5A589725-6290-4587-C52A-FB9B24ECE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3">
                <a:extLst>
                  <a:ext uri="{FF2B5EF4-FFF2-40B4-BE49-F238E27FC236}">
                    <a16:creationId xmlns:a16="http://schemas.microsoft.com/office/drawing/2014/main" id="{3430FF01-18A4-C4EE-FDFD-21184E19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4">
                <a:extLst>
                  <a:ext uri="{FF2B5EF4-FFF2-40B4-BE49-F238E27FC236}">
                    <a16:creationId xmlns:a16="http://schemas.microsoft.com/office/drawing/2014/main" id="{C4D79C92-57F0-35D2-10E3-76C37C03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35">
                <a:extLst>
                  <a:ext uri="{FF2B5EF4-FFF2-40B4-BE49-F238E27FC236}">
                    <a16:creationId xmlns:a16="http://schemas.microsoft.com/office/drawing/2014/main" id="{E508C75B-09C2-E518-8680-F8A3CADE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36">
                <a:extLst>
                  <a:ext uri="{FF2B5EF4-FFF2-40B4-BE49-F238E27FC236}">
                    <a16:creationId xmlns:a16="http://schemas.microsoft.com/office/drawing/2014/main" id="{DF2AF5BF-8100-6F5D-BAE5-1666D702C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37">
                <a:extLst>
                  <a:ext uri="{FF2B5EF4-FFF2-40B4-BE49-F238E27FC236}">
                    <a16:creationId xmlns:a16="http://schemas.microsoft.com/office/drawing/2014/main" id="{B7BDB8A8-F313-FCD8-8BE4-629FCA8E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38">
                <a:extLst>
                  <a:ext uri="{FF2B5EF4-FFF2-40B4-BE49-F238E27FC236}">
                    <a16:creationId xmlns:a16="http://schemas.microsoft.com/office/drawing/2014/main" id="{2D0FC749-511A-4D37-6B45-C47840DB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39">
                <a:extLst>
                  <a:ext uri="{FF2B5EF4-FFF2-40B4-BE49-F238E27FC236}">
                    <a16:creationId xmlns:a16="http://schemas.microsoft.com/office/drawing/2014/main" id="{50665726-D94E-24DA-EE68-E5A86EF8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0">
                <a:extLst>
                  <a:ext uri="{FF2B5EF4-FFF2-40B4-BE49-F238E27FC236}">
                    <a16:creationId xmlns:a16="http://schemas.microsoft.com/office/drawing/2014/main" id="{837CC255-E5C2-4619-101C-B050E0B36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1">
                <a:extLst>
                  <a:ext uri="{FF2B5EF4-FFF2-40B4-BE49-F238E27FC236}">
                    <a16:creationId xmlns:a16="http://schemas.microsoft.com/office/drawing/2014/main" id="{A430BC34-5A05-A2C0-26B5-9D52CA05D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2">
                <a:extLst>
                  <a:ext uri="{FF2B5EF4-FFF2-40B4-BE49-F238E27FC236}">
                    <a16:creationId xmlns:a16="http://schemas.microsoft.com/office/drawing/2014/main" id="{EB8D2C53-64E8-5569-F156-753B364E7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3">
                <a:extLst>
                  <a:ext uri="{FF2B5EF4-FFF2-40B4-BE49-F238E27FC236}">
                    <a16:creationId xmlns:a16="http://schemas.microsoft.com/office/drawing/2014/main" id="{950DCF0C-9337-F9BD-0AAA-5AFEDF54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4">
                <a:extLst>
                  <a:ext uri="{FF2B5EF4-FFF2-40B4-BE49-F238E27FC236}">
                    <a16:creationId xmlns:a16="http://schemas.microsoft.com/office/drawing/2014/main" id="{F12E25BC-EF3A-DFDE-B949-9CEDC099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45">
                <a:extLst>
                  <a:ext uri="{FF2B5EF4-FFF2-40B4-BE49-F238E27FC236}">
                    <a16:creationId xmlns:a16="http://schemas.microsoft.com/office/drawing/2014/main" id="{8BB64499-D813-1FB6-9E13-4FD11DE2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46">
                <a:extLst>
                  <a:ext uri="{FF2B5EF4-FFF2-40B4-BE49-F238E27FC236}">
                    <a16:creationId xmlns:a16="http://schemas.microsoft.com/office/drawing/2014/main" id="{B8A0A0B3-426B-C905-C29F-E8549F6C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47">
                <a:extLst>
                  <a:ext uri="{FF2B5EF4-FFF2-40B4-BE49-F238E27FC236}">
                    <a16:creationId xmlns:a16="http://schemas.microsoft.com/office/drawing/2014/main" id="{28B0B86B-8A69-35E1-48BE-D70FBBC8E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48">
                <a:extLst>
                  <a:ext uri="{FF2B5EF4-FFF2-40B4-BE49-F238E27FC236}">
                    <a16:creationId xmlns:a16="http://schemas.microsoft.com/office/drawing/2014/main" id="{CDB8B741-E295-03D4-7FD6-EA3337666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49">
                <a:extLst>
                  <a:ext uri="{FF2B5EF4-FFF2-40B4-BE49-F238E27FC236}">
                    <a16:creationId xmlns:a16="http://schemas.microsoft.com/office/drawing/2014/main" id="{2B721A5C-E27F-0D82-663F-96B59EF87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50">
                <a:extLst>
                  <a:ext uri="{FF2B5EF4-FFF2-40B4-BE49-F238E27FC236}">
                    <a16:creationId xmlns:a16="http://schemas.microsoft.com/office/drawing/2014/main" id="{510255CE-0D17-BC8B-C6CD-0B637C5D7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51">
                <a:extLst>
                  <a:ext uri="{FF2B5EF4-FFF2-40B4-BE49-F238E27FC236}">
                    <a16:creationId xmlns:a16="http://schemas.microsoft.com/office/drawing/2014/main" id="{87F28172-9234-8EF4-0833-DB8EB3849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52">
                <a:extLst>
                  <a:ext uri="{FF2B5EF4-FFF2-40B4-BE49-F238E27FC236}">
                    <a16:creationId xmlns:a16="http://schemas.microsoft.com/office/drawing/2014/main" id="{976DEE72-D1F5-DA40-9788-F8463D15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53">
                <a:extLst>
                  <a:ext uri="{FF2B5EF4-FFF2-40B4-BE49-F238E27FC236}">
                    <a16:creationId xmlns:a16="http://schemas.microsoft.com/office/drawing/2014/main" id="{A68B9912-B2B8-FC35-FA59-4F5F85B3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54">
                <a:extLst>
                  <a:ext uri="{FF2B5EF4-FFF2-40B4-BE49-F238E27FC236}">
                    <a16:creationId xmlns:a16="http://schemas.microsoft.com/office/drawing/2014/main" id="{E30C2F05-754B-835F-373E-CB97274AA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55">
                <a:extLst>
                  <a:ext uri="{FF2B5EF4-FFF2-40B4-BE49-F238E27FC236}">
                    <a16:creationId xmlns:a16="http://schemas.microsoft.com/office/drawing/2014/main" id="{48AADC83-4B6B-4ED4-7135-F4000A98D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56">
                <a:extLst>
                  <a:ext uri="{FF2B5EF4-FFF2-40B4-BE49-F238E27FC236}">
                    <a16:creationId xmlns:a16="http://schemas.microsoft.com/office/drawing/2014/main" id="{9619B13F-2FFA-6B43-193A-9259445EC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57">
                <a:extLst>
                  <a:ext uri="{FF2B5EF4-FFF2-40B4-BE49-F238E27FC236}">
                    <a16:creationId xmlns:a16="http://schemas.microsoft.com/office/drawing/2014/main" id="{A57CED88-2918-853E-595B-0DE12737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58">
                <a:extLst>
                  <a:ext uri="{FF2B5EF4-FFF2-40B4-BE49-F238E27FC236}">
                    <a16:creationId xmlns:a16="http://schemas.microsoft.com/office/drawing/2014/main" id="{4A390329-2E12-2A89-256C-DCAA6C93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59">
                <a:extLst>
                  <a:ext uri="{FF2B5EF4-FFF2-40B4-BE49-F238E27FC236}">
                    <a16:creationId xmlns:a16="http://schemas.microsoft.com/office/drawing/2014/main" id="{444E3451-41A5-F12C-1975-9260B35AB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60">
                <a:extLst>
                  <a:ext uri="{FF2B5EF4-FFF2-40B4-BE49-F238E27FC236}">
                    <a16:creationId xmlns:a16="http://schemas.microsoft.com/office/drawing/2014/main" id="{AB7F2536-63E0-CBD4-F576-8414444D2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61">
                <a:extLst>
                  <a:ext uri="{FF2B5EF4-FFF2-40B4-BE49-F238E27FC236}">
                    <a16:creationId xmlns:a16="http://schemas.microsoft.com/office/drawing/2014/main" id="{7B30461C-BF97-7573-2DCC-37178CA03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62">
                <a:extLst>
                  <a:ext uri="{FF2B5EF4-FFF2-40B4-BE49-F238E27FC236}">
                    <a16:creationId xmlns:a16="http://schemas.microsoft.com/office/drawing/2014/main" id="{4D1221E8-CD3A-3A99-29B0-92C4FDDFB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63">
                <a:extLst>
                  <a:ext uri="{FF2B5EF4-FFF2-40B4-BE49-F238E27FC236}">
                    <a16:creationId xmlns:a16="http://schemas.microsoft.com/office/drawing/2014/main" id="{DA2700B8-CEA9-8C1B-E801-B1009515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64">
                <a:extLst>
                  <a:ext uri="{FF2B5EF4-FFF2-40B4-BE49-F238E27FC236}">
                    <a16:creationId xmlns:a16="http://schemas.microsoft.com/office/drawing/2014/main" id="{5A99D1D8-EE3A-48D5-BB62-4F7351366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65">
                <a:extLst>
                  <a:ext uri="{FF2B5EF4-FFF2-40B4-BE49-F238E27FC236}">
                    <a16:creationId xmlns:a16="http://schemas.microsoft.com/office/drawing/2014/main" id="{CB0C1FBB-9725-1537-65E8-8D924E06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66">
                <a:extLst>
                  <a:ext uri="{FF2B5EF4-FFF2-40B4-BE49-F238E27FC236}">
                    <a16:creationId xmlns:a16="http://schemas.microsoft.com/office/drawing/2014/main" id="{68F0A392-0B31-3CF9-DA23-94481E553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67">
                <a:extLst>
                  <a:ext uri="{FF2B5EF4-FFF2-40B4-BE49-F238E27FC236}">
                    <a16:creationId xmlns:a16="http://schemas.microsoft.com/office/drawing/2014/main" id="{FD689D4A-732F-89CE-E557-C966AE3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68">
                <a:extLst>
                  <a:ext uri="{FF2B5EF4-FFF2-40B4-BE49-F238E27FC236}">
                    <a16:creationId xmlns:a16="http://schemas.microsoft.com/office/drawing/2014/main" id="{F47A7DCB-3ADD-AB05-92B4-1702A282D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69">
                <a:extLst>
                  <a:ext uri="{FF2B5EF4-FFF2-40B4-BE49-F238E27FC236}">
                    <a16:creationId xmlns:a16="http://schemas.microsoft.com/office/drawing/2014/main" id="{FC0DD756-2E5A-3201-F2C0-4DF3567F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70">
                <a:extLst>
                  <a:ext uri="{FF2B5EF4-FFF2-40B4-BE49-F238E27FC236}">
                    <a16:creationId xmlns:a16="http://schemas.microsoft.com/office/drawing/2014/main" id="{11CFED96-39A3-123A-8DAD-8807601B0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71">
                <a:extLst>
                  <a:ext uri="{FF2B5EF4-FFF2-40B4-BE49-F238E27FC236}">
                    <a16:creationId xmlns:a16="http://schemas.microsoft.com/office/drawing/2014/main" id="{F0F633CA-922A-93A7-71D7-253FA900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72">
                <a:extLst>
                  <a:ext uri="{FF2B5EF4-FFF2-40B4-BE49-F238E27FC236}">
                    <a16:creationId xmlns:a16="http://schemas.microsoft.com/office/drawing/2014/main" id="{F7C9D28D-B673-9B70-6A3A-80DF71C04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73">
                <a:extLst>
                  <a:ext uri="{FF2B5EF4-FFF2-40B4-BE49-F238E27FC236}">
                    <a16:creationId xmlns:a16="http://schemas.microsoft.com/office/drawing/2014/main" id="{E9E421BC-89FA-F602-C7DF-5501670D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74">
                <a:extLst>
                  <a:ext uri="{FF2B5EF4-FFF2-40B4-BE49-F238E27FC236}">
                    <a16:creationId xmlns:a16="http://schemas.microsoft.com/office/drawing/2014/main" id="{64C4CB28-48EE-A4DF-C4C0-F3663383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75">
                <a:extLst>
                  <a:ext uri="{FF2B5EF4-FFF2-40B4-BE49-F238E27FC236}">
                    <a16:creationId xmlns:a16="http://schemas.microsoft.com/office/drawing/2014/main" id="{61A2FA7E-EDEF-3BDD-DA8B-81E89F040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76">
                <a:extLst>
                  <a:ext uri="{FF2B5EF4-FFF2-40B4-BE49-F238E27FC236}">
                    <a16:creationId xmlns:a16="http://schemas.microsoft.com/office/drawing/2014/main" id="{ACB287F8-14CD-AB76-AF23-E40DA3F7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77">
                <a:extLst>
                  <a:ext uri="{FF2B5EF4-FFF2-40B4-BE49-F238E27FC236}">
                    <a16:creationId xmlns:a16="http://schemas.microsoft.com/office/drawing/2014/main" id="{B21BC945-125B-EB7E-87D2-EE947C6D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78">
                <a:extLst>
                  <a:ext uri="{FF2B5EF4-FFF2-40B4-BE49-F238E27FC236}">
                    <a16:creationId xmlns:a16="http://schemas.microsoft.com/office/drawing/2014/main" id="{33ED87B0-9E42-9F8D-9B09-5880FCC5E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79">
                <a:extLst>
                  <a:ext uri="{FF2B5EF4-FFF2-40B4-BE49-F238E27FC236}">
                    <a16:creationId xmlns:a16="http://schemas.microsoft.com/office/drawing/2014/main" id="{9DEE21F9-7895-EE33-D783-BC870C23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80">
                <a:extLst>
                  <a:ext uri="{FF2B5EF4-FFF2-40B4-BE49-F238E27FC236}">
                    <a16:creationId xmlns:a16="http://schemas.microsoft.com/office/drawing/2014/main" id="{D1AA1AD6-CE0B-A041-591D-3F6FF2C60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81">
                <a:extLst>
                  <a:ext uri="{FF2B5EF4-FFF2-40B4-BE49-F238E27FC236}">
                    <a16:creationId xmlns:a16="http://schemas.microsoft.com/office/drawing/2014/main" id="{2196FCF0-307F-8DA6-8F68-61B70905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82">
                <a:extLst>
                  <a:ext uri="{FF2B5EF4-FFF2-40B4-BE49-F238E27FC236}">
                    <a16:creationId xmlns:a16="http://schemas.microsoft.com/office/drawing/2014/main" id="{A79E32C9-A36C-3E47-4670-87B801C2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83">
                <a:extLst>
                  <a:ext uri="{FF2B5EF4-FFF2-40B4-BE49-F238E27FC236}">
                    <a16:creationId xmlns:a16="http://schemas.microsoft.com/office/drawing/2014/main" id="{16AD87DC-303B-08EE-4910-4CBED92A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84">
                <a:extLst>
                  <a:ext uri="{FF2B5EF4-FFF2-40B4-BE49-F238E27FC236}">
                    <a16:creationId xmlns:a16="http://schemas.microsoft.com/office/drawing/2014/main" id="{B475D925-D843-4B12-6E02-17873210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85">
                <a:extLst>
                  <a:ext uri="{FF2B5EF4-FFF2-40B4-BE49-F238E27FC236}">
                    <a16:creationId xmlns:a16="http://schemas.microsoft.com/office/drawing/2014/main" id="{E86FCB3F-1697-454A-8495-26C52988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86">
                <a:extLst>
                  <a:ext uri="{FF2B5EF4-FFF2-40B4-BE49-F238E27FC236}">
                    <a16:creationId xmlns:a16="http://schemas.microsoft.com/office/drawing/2014/main" id="{C533849D-E316-1682-5AFA-DA3B484A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87">
                <a:extLst>
                  <a:ext uri="{FF2B5EF4-FFF2-40B4-BE49-F238E27FC236}">
                    <a16:creationId xmlns:a16="http://schemas.microsoft.com/office/drawing/2014/main" id="{5D7FEA20-7837-42BB-6283-5C19AE256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88">
                <a:extLst>
                  <a:ext uri="{FF2B5EF4-FFF2-40B4-BE49-F238E27FC236}">
                    <a16:creationId xmlns:a16="http://schemas.microsoft.com/office/drawing/2014/main" id="{B4E9C193-B7CB-37D8-34C7-2D3E95A3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89">
                <a:extLst>
                  <a:ext uri="{FF2B5EF4-FFF2-40B4-BE49-F238E27FC236}">
                    <a16:creationId xmlns:a16="http://schemas.microsoft.com/office/drawing/2014/main" id="{4DD58A5C-7C47-FB6C-95EB-B5F5E7F37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90">
                <a:extLst>
                  <a:ext uri="{FF2B5EF4-FFF2-40B4-BE49-F238E27FC236}">
                    <a16:creationId xmlns:a16="http://schemas.microsoft.com/office/drawing/2014/main" id="{A582A1EE-0ABE-B589-0A53-C55BB8D7B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91">
                <a:extLst>
                  <a:ext uri="{FF2B5EF4-FFF2-40B4-BE49-F238E27FC236}">
                    <a16:creationId xmlns:a16="http://schemas.microsoft.com/office/drawing/2014/main" id="{1E1D929D-6FE9-3DB9-A242-48F870E31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92">
                <a:extLst>
                  <a:ext uri="{FF2B5EF4-FFF2-40B4-BE49-F238E27FC236}">
                    <a16:creationId xmlns:a16="http://schemas.microsoft.com/office/drawing/2014/main" id="{04755E0C-6322-E9E7-63AF-B46EC54BD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93">
                <a:extLst>
                  <a:ext uri="{FF2B5EF4-FFF2-40B4-BE49-F238E27FC236}">
                    <a16:creationId xmlns:a16="http://schemas.microsoft.com/office/drawing/2014/main" id="{6E5A93AB-D52B-23E2-5EEE-1A660C11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94">
                <a:extLst>
                  <a:ext uri="{FF2B5EF4-FFF2-40B4-BE49-F238E27FC236}">
                    <a16:creationId xmlns:a16="http://schemas.microsoft.com/office/drawing/2014/main" id="{BDE38406-4459-8205-6CD6-7634E535C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95">
                <a:extLst>
                  <a:ext uri="{FF2B5EF4-FFF2-40B4-BE49-F238E27FC236}">
                    <a16:creationId xmlns:a16="http://schemas.microsoft.com/office/drawing/2014/main" id="{C95C7583-1805-AE37-4764-573E50C30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496">
                <a:extLst>
                  <a:ext uri="{FF2B5EF4-FFF2-40B4-BE49-F238E27FC236}">
                    <a16:creationId xmlns:a16="http://schemas.microsoft.com/office/drawing/2014/main" id="{E82D2943-8712-3851-6913-9B5B0F4A8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497">
                <a:extLst>
                  <a:ext uri="{FF2B5EF4-FFF2-40B4-BE49-F238E27FC236}">
                    <a16:creationId xmlns:a16="http://schemas.microsoft.com/office/drawing/2014/main" id="{D129AD1D-96DD-099D-70C2-E77971F6A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498">
                <a:extLst>
                  <a:ext uri="{FF2B5EF4-FFF2-40B4-BE49-F238E27FC236}">
                    <a16:creationId xmlns:a16="http://schemas.microsoft.com/office/drawing/2014/main" id="{9C73EDB8-6801-EC1C-A20E-7518353E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499">
                <a:extLst>
                  <a:ext uri="{FF2B5EF4-FFF2-40B4-BE49-F238E27FC236}">
                    <a16:creationId xmlns:a16="http://schemas.microsoft.com/office/drawing/2014/main" id="{764A19D6-A5E2-9666-B4CE-E8E6D2D4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500">
                <a:extLst>
                  <a:ext uri="{FF2B5EF4-FFF2-40B4-BE49-F238E27FC236}">
                    <a16:creationId xmlns:a16="http://schemas.microsoft.com/office/drawing/2014/main" id="{40896161-2F0E-65D4-B657-9DBDEAEC8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501">
                <a:extLst>
                  <a:ext uri="{FF2B5EF4-FFF2-40B4-BE49-F238E27FC236}">
                    <a16:creationId xmlns:a16="http://schemas.microsoft.com/office/drawing/2014/main" id="{F9C3F335-A13E-9E7C-9ED4-377162F3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502">
                <a:extLst>
                  <a:ext uri="{FF2B5EF4-FFF2-40B4-BE49-F238E27FC236}">
                    <a16:creationId xmlns:a16="http://schemas.microsoft.com/office/drawing/2014/main" id="{400456F4-A97D-4911-0E0E-F9DCE429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503">
                <a:extLst>
                  <a:ext uri="{FF2B5EF4-FFF2-40B4-BE49-F238E27FC236}">
                    <a16:creationId xmlns:a16="http://schemas.microsoft.com/office/drawing/2014/main" id="{FD738371-6A77-F709-9FD6-2026EBFFA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504">
                <a:extLst>
                  <a:ext uri="{FF2B5EF4-FFF2-40B4-BE49-F238E27FC236}">
                    <a16:creationId xmlns:a16="http://schemas.microsoft.com/office/drawing/2014/main" id="{C3AEB29F-8EEC-F860-814E-EAA7E6989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505">
                <a:extLst>
                  <a:ext uri="{FF2B5EF4-FFF2-40B4-BE49-F238E27FC236}">
                    <a16:creationId xmlns:a16="http://schemas.microsoft.com/office/drawing/2014/main" id="{3CF28B31-D025-5F6C-8A47-307E9E04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506">
                <a:extLst>
                  <a:ext uri="{FF2B5EF4-FFF2-40B4-BE49-F238E27FC236}">
                    <a16:creationId xmlns:a16="http://schemas.microsoft.com/office/drawing/2014/main" id="{38BBAF2B-A641-F9B3-E065-1D0327084B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507">
                <a:extLst>
                  <a:ext uri="{FF2B5EF4-FFF2-40B4-BE49-F238E27FC236}">
                    <a16:creationId xmlns:a16="http://schemas.microsoft.com/office/drawing/2014/main" id="{5506F66A-7151-4875-576E-315FFE1DA7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508">
                <a:extLst>
                  <a:ext uri="{FF2B5EF4-FFF2-40B4-BE49-F238E27FC236}">
                    <a16:creationId xmlns:a16="http://schemas.microsoft.com/office/drawing/2014/main" id="{9B6E881A-D8A5-F691-7C51-671CC8CB0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09">
                <a:extLst>
                  <a:ext uri="{FF2B5EF4-FFF2-40B4-BE49-F238E27FC236}">
                    <a16:creationId xmlns:a16="http://schemas.microsoft.com/office/drawing/2014/main" id="{B1E629A0-8817-F0B0-D1B2-1E0DF5A6C0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10">
                <a:extLst>
                  <a:ext uri="{FF2B5EF4-FFF2-40B4-BE49-F238E27FC236}">
                    <a16:creationId xmlns:a16="http://schemas.microsoft.com/office/drawing/2014/main" id="{A03631A6-02F2-1AD3-AF74-DE051E438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11">
                <a:extLst>
                  <a:ext uri="{FF2B5EF4-FFF2-40B4-BE49-F238E27FC236}">
                    <a16:creationId xmlns:a16="http://schemas.microsoft.com/office/drawing/2014/main" id="{29C7B072-2D8A-AD04-F333-8FE1D8D5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12">
                <a:extLst>
                  <a:ext uri="{FF2B5EF4-FFF2-40B4-BE49-F238E27FC236}">
                    <a16:creationId xmlns:a16="http://schemas.microsoft.com/office/drawing/2014/main" id="{37CF55FD-42DF-4C99-7AEA-7301F7CAE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13">
                <a:extLst>
                  <a:ext uri="{FF2B5EF4-FFF2-40B4-BE49-F238E27FC236}">
                    <a16:creationId xmlns:a16="http://schemas.microsoft.com/office/drawing/2014/main" id="{645E02F4-4B15-658C-BCDA-15BC8BE63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14">
                <a:extLst>
                  <a:ext uri="{FF2B5EF4-FFF2-40B4-BE49-F238E27FC236}">
                    <a16:creationId xmlns:a16="http://schemas.microsoft.com/office/drawing/2014/main" id="{4808AB13-6269-55BD-7B1D-CAD6AF42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15">
                <a:extLst>
                  <a:ext uri="{FF2B5EF4-FFF2-40B4-BE49-F238E27FC236}">
                    <a16:creationId xmlns:a16="http://schemas.microsoft.com/office/drawing/2014/main" id="{71FBB1B7-3FCA-B21F-CE97-E83DF8F1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16">
                <a:extLst>
                  <a:ext uri="{FF2B5EF4-FFF2-40B4-BE49-F238E27FC236}">
                    <a16:creationId xmlns:a16="http://schemas.microsoft.com/office/drawing/2014/main" id="{8F10BE7F-9BF8-56AA-8C5C-5655BD59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17">
                <a:extLst>
                  <a:ext uri="{FF2B5EF4-FFF2-40B4-BE49-F238E27FC236}">
                    <a16:creationId xmlns:a16="http://schemas.microsoft.com/office/drawing/2014/main" id="{B96E4DDB-0AE2-CF74-2D49-D9D71566C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18">
                <a:extLst>
                  <a:ext uri="{FF2B5EF4-FFF2-40B4-BE49-F238E27FC236}">
                    <a16:creationId xmlns:a16="http://schemas.microsoft.com/office/drawing/2014/main" id="{E0AB519A-1474-AA86-3C2D-9F9219CF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19">
                <a:extLst>
                  <a:ext uri="{FF2B5EF4-FFF2-40B4-BE49-F238E27FC236}">
                    <a16:creationId xmlns:a16="http://schemas.microsoft.com/office/drawing/2014/main" id="{5D66F813-50C8-ADA0-6B47-526B4EB7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20">
                <a:extLst>
                  <a:ext uri="{FF2B5EF4-FFF2-40B4-BE49-F238E27FC236}">
                    <a16:creationId xmlns:a16="http://schemas.microsoft.com/office/drawing/2014/main" id="{DE843EF0-3E6F-DDC9-AC5C-A99DBA7E9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21">
                <a:extLst>
                  <a:ext uri="{FF2B5EF4-FFF2-40B4-BE49-F238E27FC236}">
                    <a16:creationId xmlns:a16="http://schemas.microsoft.com/office/drawing/2014/main" id="{BD946F56-94CC-7A3F-C19E-E03BA4D320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22">
                <a:extLst>
                  <a:ext uri="{FF2B5EF4-FFF2-40B4-BE49-F238E27FC236}">
                    <a16:creationId xmlns:a16="http://schemas.microsoft.com/office/drawing/2014/main" id="{F9F63BF4-CFF5-8CA1-A3AB-C949F64E19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23">
                <a:extLst>
                  <a:ext uri="{FF2B5EF4-FFF2-40B4-BE49-F238E27FC236}">
                    <a16:creationId xmlns:a16="http://schemas.microsoft.com/office/drawing/2014/main" id="{6A600246-8977-B67E-ED93-9F5EC81A4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24">
                <a:extLst>
                  <a:ext uri="{FF2B5EF4-FFF2-40B4-BE49-F238E27FC236}">
                    <a16:creationId xmlns:a16="http://schemas.microsoft.com/office/drawing/2014/main" id="{B219EA08-DBEA-1113-7500-E9351D95D7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25">
                <a:extLst>
                  <a:ext uri="{FF2B5EF4-FFF2-40B4-BE49-F238E27FC236}">
                    <a16:creationId xmlns:a16="http://schemas.microsoft.com/office/drawing/2014/main" id="{8EDA834B-E681-BABC-BB71-E77CE2E7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26">
                <a:extLst>
                  <a:ext uri="{FF2B5EF4-FFF2-40B4-BE49-F238E27FC236}">
                    <a16:creationId xmlns:a16="http://schemas.microsoft.com/office/drawing/2014/main" id="{604DA044-02C9-A26C-3D0D-2D9FE6E83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27">
                <a:extLst>
                  <a:ext uri="{FF2B5EF4-FFF2-40B4-BE49-F238E27FC236}">
                    <a16:creationId xmlns:a16="http://schemas.microsoft.com/office/drawing/2014/main" id="{E466F8B6-2241-3660-6880-D318D8E9D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28">
                <a:extLst>
                  <a:ext uri="{FF2B5EF4-FFF2-40B4-BE49-F238E27FC236}">
                    <a16:creationId xmlns:a16="http://schemas.microsoft.com/office/drawing/2014/main" id="{8D0C1353-E3C2-EE8D-D877-989465951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29">
                <a:extLst>
                  <a:ext uri="{FF2B5EF4-FFF2-40B4-BE49-F238E27FC236}">
                    <a16:creationId xmlns:a16="http://schemas.microsoft.com/office/drawing/2014/main" id="{C1BC64BC-1D04-3DFE-FDFA-EBBEC1968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30">
                <a:extLst>
                  <a:ext uri="{FF2B5EF4-FFF2-40B4-BE49-F238E27FC236}">
                    <a16:creationId xmlns:a16="http://schemas.microsoft.com/office/drawing/2014/main" id="{4FF24DA5-A997-4BF9-2FA8-7928A803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31">
                <a:extLst>
                  <a:ext uri="{FF2B5EF4-FFF2-40B4-BE49-F238E27FC236}">
                    <a16:creationId xmlns:a16="http://schemas.microsoft.com/office/drawing/2014/main" id="{EACB6803-7812-E22A-35B0-6DFC38522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32">
                <a:extLst>
                  <a:ext uri="{FF2B5EF4-FFF2-40B4-BE49-F238E27FC236}">
                    <a16:creationId xmlns:a16="http://schemas.microsoft.com/office/drawing/2014/main" id="{3C080FB1-70ED-919E-33A8-A585F60B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0" name="Freeform 1533">
                <a:extLst>
                  <a:ext uri="{FF2B5EF4-FFF2-40B4-BE49-F238E27FC236}">
                    <a16:creationId xmlns:a16="http://schemas.microsoft.com/office/drawing/2014/main" id="{D07B423D-B306-9EED-9715-58A37114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1" name="Freeform 1534">
                <a:extLst>
                  <a:ext uri="{FF2B5EF4-FFF2-40B4-BE49-F238E27FC236}">
                    <a16:creationId xmlns:a16="http://schemas.microsoft.com/office/drawing/2014/main" id="{C1E2C428-5F85-BCE6-093E-941953F04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2" name="Freeform 1535">
                <a:extLst>
                  <a:ext uri="{FF2B5EF4-FFF2-40B4-BE49-F238E27FC236}">
                    <a16:creationId xmlns:a16="http://schemas.microsoft.com/office/drawing/2014/main" id="{E08E692C-B9EA-8CA3-BFFE-54906FF57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3" name="Freeform 1536">
                <a:extLst>
                  <a:ext uri="{FF2B5EF4-FFF2-40B4-BE49-F238E27FC236}">
                    <a16:creationId xmlns:a16="http://schemas.microsoft.com/office/drawing/2014/main" id="{2BAE8D09-5ABD-C93E-9B60-B9F3D0157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0034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/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38977594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7" name="Object 6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/>
          <a:lstStyle/>
          <a:p>
            <a:fld id="{9EE92F51-9D7A-4895-B642-F19EBC2F5403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5" name="Group 4"/>
          <p:cNvGrpSpPr/>
          <p:nvPr/>
        </p:nvGrpSpPr>
        <p:grpSpPr>
          <a:xfrm>
            <a:off x="3241228" y="231726"/>
            <a:ext cx="617132" cy="7253412"/>
            <a:chOff x="3241228" y="231726"/>
            <a:chExt cx="617132" cy="7253412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flipH="1">
              <a:off x="3687970" y="231726"/>
              <a:ext cx="170390" cy="7253412"/>
            </a:xfrm>
            <a:prstGeom prst="rect">
              <a:avLst/>
            </a:prstGeom>
          </p:spPr>
        </p:pic>
        <p:sp>
          <p:nvSpPr>
            <p:cNvPr id="13" name="Rectangle 12"/>
            <p:cNvSpPr/>
            <p:nvPr/>
          </p:nvSpPr>
          <p:spPr>
            <a:xfrm flipH="1">
              <a:off x="3241228" y="904660"/>
              <a:ext cx="545384" cy="59533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</p:grpSp>
      <p:sp>
        <p:nvSpPr>
          <p:cNvPr id="16" name="Rectangle 15"/>
          <p:cNvSpPr/>
          <p:nvPr/>
        </p:nvSpPr>
        <p:spPr>
          <a:xfrm flipH="1">
            <a:off x="202420" y="2693920"/>
            <a:ext cx="3655940" cy="100830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pPr defTabSz="848899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Rapport Analyse de la grille </a:t>
            </a:r>
            <a:b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</a:br>
            <a: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de Supervision des utilisateurs </a:t>
            </a:r>
            <a:b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</a:br>
            <a: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des applications digitales</a:t>
            </a:r>
            <a:endParaRPr lang="fr-CI" sz="1900" b="1" cap="all" spc="-30" dirty="0">
              <a:latin typeface="Calibri" panose="020F0502020204030204" pitchFamily="34" charset="0"/>
              <a:ea typeface="+mj-ea"/>
              <a:cs typeface="Calibri" panose="020F0502020204030204" pitchFamily="34" charset="0"/>
            </a:endParaRPr>
          </a:p>
        </p:txBody>
      </p:sp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id="{29B1F2D5-BBB3-6EDC-27D0-3E7F3CBF0D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292834"/>
              </p:ext>
            </p:extLst>
          </p:nvPr>
        </p:nvGraphicFramePr>
        <p:xfrm>
          <a:off x="3926840" y="231726"/>
          <a:ext cx="7949040" cy="108889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3914">
                  <a:extLst>
                    <a:ext uri="{9D8B030D-6E8A-4147-A177-3AD203B41FA5}">
                      <a16:colId xmlns:a16="http://schemas.microsoft.com/office/drawing/2014/main" val="1949116570"/>
                    </a:ext>
                  </a:extLst>
                </a:gridCol>
                <a:gridCol w="1303866">
                  <a:extLst>
                    <a:ext uri="{9D8B030D-6E8A-4147-A177-3AD203B41FA5}">
                      <a16:colId xmlns:a16="http://schemas.microsoft.com/office/drawing/2014/main" val="1326331574"/>
                    </a:ext>
                  </a:extLst>
                </a:gridCol>
                <a:gridCol w="1252866">
                  <a:extLst>
                    <a:ext uri="{9D8B030D-6E8A-4147-A177-3AD203B41FA5}">
                      <a16:colId xmlns:a16="http://schemas.microsoft.com/office/drawing/2014/main" val="2266486726"/>
                    </a:ext>
                  </a:extLst>
                </a:gridCol>
                <a:gridCol w="747979">
                  <a:extLst>
                    <a:ext uri="{9D8B030D-6E8A-4147-A177-3AD203B41FA5}">
                      <a16:colId xmlns:a16="http://schemas.microsoft.com/office/drawing/2014/main" val="1212669937"/>
                    </a:ext>
                  </a:extLst>
                </a:gridCol>
                <a:gridCol w="1380415">
                  <a:extLst>
                    <a:ext uri="{9D8B030D-6E8A-4147-A177-3AD203B41FA5}">
                      <a16:colId xmlns:a16="http://schemas.microsoft.com/office/drawing/2014/main" val="1092832546"/>
                    </a:ext>
                  </a:extLst>
                </a:gridCol>
              </a:tblGrid>
              <a:tr h="118110">
                <a:tc rowSpan="2"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CI" altLang="en-US" sz="1400" b="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Etat de l’Equipement</a:t>
                      </a:r>
                      <a:endParaRPr lang="fr-CI" sz="1050" b="0" cap="none" spc="0" dirty="0">
                        <a:ln w="0"/>
                        <a:solidFill>
                          <a:schemeClr val="tx1"/>
                        </a:solidFill>
                        <a:effectLst>
                          <a:outerShdw blurRad="38100" dist="19050" dir="2700000" algn="tl" rotWithShape="0">
                            <a:schemeClr val="dk1">
                              <a:alpha val="40000"/>
                            </a:scheme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Disponibilité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 hMerge="1">
                  <a:txBody>
                    <a:bodyPr/>
                    <a:lstStyle/>
                    <a:p>
                      <a:endParaRPr lang="fr-CI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Etat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 hMerge="1">
                  <a:txBody>
                    <a:bodyPr/>
                    <a:lstStyle/>
                    <a:p>
                      <a:endParaRPr lang="fr-CI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7878822"/>
                  </a:ext>
                </a:extLst>
              </a:tr>
              <a:tr h="118110">
                <a:tc v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Non Disponible 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Oui Disponible 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Bon état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Hors d'usage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extLst>
                  <a:ext uri="{0D108BD9-81ED-4DB2-BD59-A6C34878D82A}">
                    <a16:rowId xmlns:a16="http://schemas.microsoft.com/office/drawing/2014/main" val="1055887121"/>
                  </a:ext>
                </a:extLst>
              </a:tr>
              <a:tr h="11811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Tablette FAMOCO TAB8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98%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extLst>
                  <a:ext uri="{0D108BD9-81ED-4DB2-BD59-A6C34878D82A}">
                    <a16:rowId xmlns:a16="http://schemas.microsoft.com/office/drawing/2014/main" val="3056728012"/>
                  </a:ext>
                </a:extLst>
              </a:tr>
              <a:tr h="11811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Chargeur (Boitier et câble d’alimentation)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extLst>
                  <a:ext uri="{0D108BD9-81ED-4DB2-BD59-A6C34878D82A}">
                    <a16:rowId xmlns:a16="http://schemas.microsoft.com/office/drawing/2014/main" val="314787723"/>
                  </a:ext>
                </a:extLst>
              </a:tr>
              <a:tr h="11811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Etui de protection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extLst>
                  <a:ext uri="{0D108BD9-81ED-4DB2-BD59-A6C34878D82A}">
                    <a16:rowId xmlns:a16="http://schemas.microsoft.com/office/drawing/2014/main" val="4173643070"/>
                  </a:ext>
                </a:extLst>
              </a:tr>
              <a:tr h="1397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Carte SIM fonctionnelle/Connexion Internet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95%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/>
                </a:tc>
                <a:extLst>
                  <a:ext uri="{0D108BD9-81ED-4DB2-BD59-A6C34878D82A}">
                    <a16:rowId xmlns:a16="http://schemas.microsoft.com/office/drawing/2014/main" val="28840680"/>
                  </a:ext>
                </a:extLst>
              </a:tr>
            </a:tbl>
          </a:graphicData>
        </a:graphic>
      </p:graphicFrame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BC2036B3-D10B-39A0-327C-5667940065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7007"/>
              </p:ext>
            </p:extLst>
          </p:nvPr>
        </p:nvGraphicFramePr>
        <p:xfrm>
          <a:off x="3926840" y="1312877"/>
          <a:ext cx="7949040" cy="482733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7113588">
                  <a:extLst>
                    <a:ext uri="{9D8B030D-6E8A-4147-A177-3AD203B41FA5}">
                      <a16:colId xmlns:a16="http://schemas.microsoft.com/office/drawing/2014/main" val="990840910"/>
                    </a:ext>
                  </a:extLst>
                </a:gridCol>
                <a:gridCol w="471015">
                  <a:extLst>
                    <a:ext uri="{9D8B030D-6E8A-4147-A177-3AD203B41FA5}">
                      <a16:colId xmlns:a16="http://schemas.microsoft.com/office/drawing/2014/main" val="362115617"/>
                    </a:ext>
                  </a:extLst>
                </a:gridCol>
                <a:gridCol w="364437">
                  <a:extLst>
                    <a:ext uri="{9D8B030D-6E8A-4147-A177-3AD203B41FA5}">
                      <a16:colId xmlns:a16="http://schemas.microsoft.com/office/drawing/2014/main" val="3146635763"/>
                    </a:ext>
                  </a:extLst>
                </a:gridCol>
              </a:tblGrid>
              <a:tr h="60564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CI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Capacités techniques de l’agent de santé (évaluée sur site)</a:t>
                      </a: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Non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Oui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56598338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L’agent de santé est-il à l’aise dans l’utilisation de la tablette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179757706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L’agent de santé connaît-il la différence entre la version web et mobile de DHIS2 ? (Si oui qu’il explique)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76%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3983770"/>
                  </a:ext>
                </a:extLst>
              </a:tr>
              <a:tr h="215900">
                <a:tc gridSpan="3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Conformité</a:t>
                      </a: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492872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Une restitution de la formation a-t-elle été faite aux autres IDE/SFDE du centre de santé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06589891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La tablette est-elle conservée dans un environnement sécurisé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95%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83637782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L’application est-elle utilisée de façon régulière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57%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43%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7345699"/>
                  </a:ext>
                </a:extLst>
              </a:tr>
              <a:tr h="215900">
                <a:tc gridSpan="3"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Ergonomie de la tablette et des applications</a:t>
                      </a:r>
                      <a:endParaRPr lang="fr-CI" sz="1400" b="0" kern="1200" cap="none" spc="0" dirty="0">
                        <a:ln w="0"/>
                        <a:solidFill>
                          <a:schemeClr val="tx1"/>
                        </a:solidFill>
                        <a:effectLst>
                          <a:outerShdw blurRad="38100" dist="19050" dir="2700000" algn="tl" rotWithShape="0">
                            <a:schemeClr val="dk1">
                              <a:alpha val="40000"/>
                            </a:schemeClr>
                          </a:outerShdw>
                        </a:effectLst>
                        <a:latin typeface="Calibri" panose="020F0502020204030204" pitchFamily="34" charset="0"/>
                        <a:ea typeface="ＭＳ Ｐゴシック" panose="020B0600070205080204" pitchFamily="34" charset="-128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269514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L’application est-elle rapide à l’utilisation sur la tablette FAMOCO TAB8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ＭＳ Ｐゴシック" panose="020B0600070205080204" pitchFamily="34" charset="-128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57%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43%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97613897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Avez-vous des bugs fréquents à l’utilisation de l’application sur la tablette ?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52%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22307135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Arrivez-vous à obtenir aisément les coordonnées GPS lors de l’utilisation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29%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8774472"/>
                  </a:ext>
                </a:extLst>
              </a:tr>
              <a:tr h="215900">
                <a:tc gridSpan="3"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CI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Capacités techniques de l’agent de santé (évaluée sur site)</a:t>
                      </a: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2104045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L’agent de santé est-il à l’aise dans l’utilisation de la tablette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191973481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L’agent de santé connaît-il la différence entre la version web et mobile de DHIS2 ? (Si oui qu’il explique)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76%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56897358"/>
                  </a:ext>
                </a:extLst>
              </a:tr>
              <a:tr h="215900">
                <a:tc gridSpan="3"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Evaluer la capacité de l’agent de santé à utiliser les modules de l’application Sous-instance Communautaire</a:t>
                      </a:r>
                      <a:endParaRPr lang="fr-CI" sz="1400" b="0" kern="1200" cap="none" spc="0" dirty="0">
                        <a:ln w="0"/>
                        <a:solidFill>
                          <a:schemeClr val="tx1"/>
                        </a:solidFill>
                        <a:effectLst>
                          <a:outerShdw blurRad="38100" dist="19050" dir="2700000" algn="tl" rotWithShape="0">
                            <a:schemeClr val="dk1">
                              <a:alpha val="40000"/>
                            </a:schemeClr>
                          </a:outerShdw>
                        </a:effectLst>
                        <a:latin typeface="Calibri" panose="020F0502020204030204" pitchFamily="34" charset="0"/>
                        <a:ea typeface="ＭＳ Ｐゴシック" panose="020B0600070205080204" pitchFamily="34" charset="-128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8092778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Tous les postes ASC et GF sont-ils renseignés correctement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61%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163948579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Les rapports de tous les ASC et GF du centre pour le mois précédent sont-ils renseignés ?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47%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53%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598869710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La synchronisation des données est-elle faite par l’agent de santé ?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52%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0821922"/>
                  </a:ext>
                </a:extLst>
              </a:tr>
              <a:tr h="215900">
                <a:tc gridSpan="3"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kern="1200" cap="none" spc="0" dirty="0">
                          <a:ln w="0"/>
                          <a:solidFill>
                            <a:schemeClr val="tx1"/>
                          </a:solidFill>
                          <a:effectLst>
                            <a:outerShdw blurRad="38100" dist="19050" dir="2700000" algn="tl" rotWithShape="0">
                              <a:schemeClr val="dk1">
                                <a:alpha val="40000"/>
                              </a:schemeClr>
                            </a:outerShdw>
                          </a:effectLst>
                          <a:latin typeface="Calibri" panose="020F0502020204030204" pitchFamily="34" charset="0"/>
                          <a:ea typeface="ＭＳ Ｐゴシック" panose="020B0600070205080204" pitchFamily="34" charset="-128"/>
                          <a:cs typeface="Calibri" panose="020F0502020204030204" pitchFamily="34" charset="0"/>
                        </a:rPr>
                        <a:t>Evaluer la capacité de l’agent de santé à utiliser les modules de l’application e-Supervision</a:t>
                      </a:r>
                      <a:endParaRPr lang="fr-CI" sz="1400" b="0" kern="1200" cap="none" spc="0" dirty="0">
                        <a:ln w="0"/>
                        <a:solidFill>
                          <a:schemeClr val="tx1"/>
                        </a:solidFill>
                        <a:effectLst>
                          <a:outerShdw blurRad="38100" dist="19050" dir="2700000" algn="tl" rotWithShape="0">
                            <a:schemeClr val="dk1">
                              <a:alpha val="40000"/>
                            </a:schemeClr>
                          </a:outerShdw>
                        </a:effectLst>
                        <a:latin typeface="Calibri" panose="020F0502020204030204" pitchFamily="34" charset="0"/>
                        <a:ea typeface="ＭＳ Ｐゴシック" panose="020B0600070205080204" pitchFamily="34" charset="-128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65703877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La liste des ASC et GF est-elle bien synchronisée dans l’application ?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46%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10513121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Les supervisions sont-elles planifiées dans l’application ?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86%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14%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83018417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FR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Les supervisions sont-elles synchronisées ?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80%</a:t>
                      </a:r>
                      <a:endParaRPr lang="fr-CI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fr-CI" sz="11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20%</a:t>
                      </a:r>
                      <a:endParaRPr lang="fr-CI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44450" marR="4445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22220948"/>
                  </a:ext>
                </a:extLst>
              </a:tr>
            </a:tbl>
          </a:graphicData>
        </a:graphic>
      </p:graphicFrame>
      <p:grpSp>
        <p:nvGrpSpPr>
          <p:cNvPr id="11" name="Groupe 10">
            <a:extLst>
              <a:ext uri="{FF2B5EF4-FFF2-40B4-BE49-F238E27FC236}">
                <a16:creationId xmlns:a16="http://schemas.microsoft.com/office/drawing/2014/main" id="{D3AB573F-EED5-FAFE-2D21-9CE6B8A555A6}"/>
              </a:ext>
            </a:extLst>
          </p:cNvPr>
          <p:cNvGrpSpPr>
            <a:grpSpLocks noChangeAspect="1"/>
          </p:cNvGrpSpPr>
          <p:nvPr/>
        </p:nvGrpSpPr>
        <p:grpSpPr>
          <a:xfrm>
            <a:off x="6825420" y="6544550"/>
            <a:ext cx="2160000" cy="269986"/>
            <a:chOff x="2512257" y="5829000"/>
            <a:chExt cx="4896221" cy="612000"/>
          </a:xfrm>
        </p:grpSpPr>
        <p:grpSp>
          <p:nvGrpSpPr>
            <p:cNvPr id="14" name="Groupe 1">
              <a:extLst>
                <a:ext uri="{FF2B5EF4-FFF2-40B4-BE49-F238E27FC236}">
                  <a16:creationId xmlns:a16="http://schemas.microsoft.com/office/drawing/2014/main" id="{6AFFAB68-CAC8-AD01-0CB5-2E6FE6241A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63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C18F6790-31B0-ED89-F13D-80D665670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4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EC6E07D1-AA7A-BF3D-658C-4833EE9F80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5" name="Image 6">
                <a:extLst>
                  <a:ext uri="{FF2B5EF4-FFF2-40B4-BE49-F238E27FC236}">
                    <a16:creationId xmlns:a16="http://schemas.microsoft.com/office/drawing/2014/main" id="{AD9B45DE-99FB-F9A8-7755-52FB1F3CD5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6" name="Image 7">
                <a:extLst>
                  <a:ext uri="{FF2B5EF4-FFF2-40B4-BE49-F238E27FC236}">
                    <a16:creationId xmlns:a16="http://schemas.microsoft.com/office/drawing/2014/main" id="{49CB0BF5-A25F-3D92-904E-F7E32AC8D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7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F670E3FF-5577-1621-A523-0631AE02F2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" name="Group 2">
              <a:extLst>
                <a:ext uri="{FF2B5EF4-FFF2-40B4-BE49-F238E27FC236}">
                  <a16:creationId xmlns:a16="http://schemas.microsoft.com/office/drawing/2014/main" id="{E9598E3F-8D7A-B593-865C-6DF001E58E5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22" name="Group 3">
                <a:extLst>
                  <a:ext uri="{FF2B5EF4-FFF2-40B4-BE49-F238E27FC236}">
                    <a16:creationId xmlns:a16="http://schemas.microsoft.com/office/drawing/2014/main" id="{822115EF-99BB-FA61-10F2-0C0F35D2E9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63" name="Freeform 4">
                  <a:extLst>
                    <a:ext uri="{FF2B5EF4-FFF2-40B4-BE49-F238E27FC236}">
                      <a16:creationId xmlns:a16="http://schemas.microsoft.com/office/drawing/2014/main" id="{086CFDD2-47BC-670E-2B17-E62739F34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5">
                  <a:extLst>
                    <a:ext uri="{FF2B5EF4-FFF2-40B4-BE49-F238E27FC236}">
                      <a16:creationId xmlns:a16="http://schemas.microsoft.com/office/drawing/2014/main" id="{770D81F3-05D3-539D-78F6-348E5C227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6">
                  <a:extLst>
                    <a:ext uri="{FF2B5EF4-FFF2-40B4-BE49-F238E27FC236}">
                      <a16:creationId xmlns:a16="http://schemas.microsoft.com/office/drawing/2014/main" id="{8D85F70C-B10E-1550-2574-38F6EDA60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7">
                  <a:extLst>
                    <a:ext uri="{FF2B5EF4-FFF2-40B4-BE49-F238E27FC236}">
                      <a16:creationId xmlns:a16="http://schemas.microsoft.com/office/drawing/2014/main" id="{CA108BE8-1CE2-1D7C-6D76-B00441A7ED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8">
                  <a:extLst>
                    <a:ext uri="{FF2B5EF4-FFF2-40B4-BE49-F238E27FC236}">
                      <a16:creationId xmlns:a16="http://schemas.microsoft.com/office/drawing/2014/main" id="{0D509F25-63D4-41E3-7A0B-EDF86BD5074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9">
                  <a:extLst>
                    <a:ext uri="{FF2B5EF4-FFF2-40B4-BE49-F238E27FC236}">
                      <a16:creationId xmlns:a16="http://schemas.microsoft.com/office/drawing/2014/main" id="{1B41D5CB-D28A-C902-627F-329A7B2E6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10">
                  <a:extLst>
                    <a:ext uri="{FF2B5EF4-FFF2-40B4-BE49-F238E27FC236}">
                      <a16:creationId xmlns:a16="http://schemas.microsoft.com/office/drawing/2014/main" id="{D206AF2C-54B5-43F6-4DCA-C2BAA67CF5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11">
                  <a:extLst>
                    <a:ext uri="{FF2B5EF4-FFF2-40B4-BE49-F238E27FC236}">
                      <a16:creationId xmlns:a16="http://schemas.microsoft.com/office/drawing/2014/main" id="{9A322A3E-37AF-31A6-DCFB-BE79E383F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12">
                  <a:extLst>
                    <a:ext uri="{FF2B5EF4-FFF2-40B4-BE49-F238E27FC236}">
                      <a16:creationId xmlns:a16="http://schemas.microsoft.com/office/drawing/2014/main" id="{E308046E-5016-25E4-CEF2-B939EB8A1F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13">
                  <a:extLst>
                    <a:ext uri="{FF2B5EF4-FFF2-40B4-BE49-F238E27FC236}">
                      <a16:creationId xmlns:a16="http://schemas.microsoft.com/office/drawing/2014/main" id="{E23E95EA-020D-B538-6508-EABFAFEB8A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14">
                  <a:extLst>
                    <a:ext uri="{FF2B5EF4-FFF2-40B4-BE49-F238E27FC236}">
                      <a16:creationId xmlns:a16="http://schemas.microsoft.com/office/drawing/2014/main" id="{31DD8AEB-58DF-76D7-E099-C2C5567052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15">
                  <a:extLst>
                    <a:ext uri="{FF2B5EF4-FFF2-40B4-BE49-F238E27FC236}">
                      <a16:creationId xmlns:a16="http://schemas.microsoft.com/office/drawing/2014/main" id="{DDC5B3A3-F9A4-3314-7999-295C78B426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16">
                  <a:extLst>
                    <a:ext uri="{FF2B5EF4-FFF2-40B4-BE49-F238E27FC236}">
                      <a16:creationId xmlns:a16="http://schemas.microsoft.com/office/drawing/2014/main" id="{33265E70-3E09-8D82-7213-5F4620EF6D5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17">
                  <a:extLst>
                    <a:ext uri="{FF2B5EF4-FFF2-40B4-BE49-F238E27FC236}">
                      <a16:creationId xmlns:a16="http://schemas.microsoft.com/office/drawing/2014/main" id="{AE824498-9C36-593D-12CD-CC865567051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18">
                  <a:extLst>
                    <a:ext uri="{FF2B5EF4-FFF2-40B4-BE49-F238E27FC236}">
                      <a16:creationId xmlns:a16="http://schemas.microsoft.com/office/drawing/2014/main" id="{36F90595-CC85-F69C-BFEF-BAB4D33CAC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19">
                  <a:extLst>
                    <a:ext uri="{FF2B5EF4-FFF2-40B4-BE49-F238E27FC236}">
                      <a16:creationId xmlns:a16="http://schemas.microsoft.com/office/drawing/2014/main" id="{13FA129C-9BAD-5C25-0566-8DC4746437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20">
                  <a:extLst>
                    <a:ext uri="{FF2B5EF4-FFF2-40B4-BE49-F238E27FC236}">
                      <a16:creationId xmlns:a16="http://schemas.microsoft.com/office/drawing/2014/main" id="{C6AA47D1-3B72-5637-E9A4-AB47A5EC7B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21">
                  <a:extLst>
                    <a:ext uri="{FF2B5EF4-FFF2-40B4-BE49-F238E27FC236}">
                      <a16:creationId xmlns:a16="http://schemas.microsoft.com/office/drawing/2014/main" id="{AD982BF6-89CA-41CA-B6B2-ECFEB97BA3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22">
                  <a:extLst>
                    <a:ext uri="{FF2B5EF4-FFF2-40B4-BE49-F238E27FC236}">
                      <a16:creationId xmlns:a16="http://schemas.microsoft.com/office/drawing/2014/main" id="{6553C2EC-0D51-D2A9-71DC-21A548C464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23">
                  <a:extLst>
                    <a:ext uri="{FF2B5EF4-FFF2-40B4-BE49-F238E27FC236}">
                      <a16:creationId xmlns:a16="http://schemas.microsoft.com/office/drawing/2014/main" id="{D3F74A47-B653-8378-4197-82EEC0860B6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24">
                  <a:extLst>
                    <a:ext uri="{FF2B5EF4-FFF2-40B4-BE49-F238E27FC236}">
                      <a16:creationId xmlns:a16="http://schemas.microsoft.com/office/drawing/2014/main" id="{80DB4028-A0B9-FAA7-5495-2F0EAA2F72E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25">
                  <a:extLst>
                    <a:ext uri="{FF2B5EF4-FFF2-40B4-BE49-F238E27FC236}">
                      <a16:creationId xmlns:a16="http://schemas.microsoft.com/office/drawing/2014/main" id="{AD5FE167-7383-D64B-E30D-36A9DE5E81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26">
                  <a:extLst>
                    <a:ext uri="{FF2B5EF4-FFF2-40B4-BE49-F238E27FC236}">
                      <a16:creationId xmlns:a16="http://schemas.microsoft.com/office/drawing/2014/main" id="{B2E599EC-FF44-8161-D431-59B56988A8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27">
                  <a:extLst>
                    <a:ext uri="{FF2B5EF4-FFF2-40B4-BE49-F238E27FC236}">
                      <a16:creationId xmlns:a16="http://schemas.microsoft.com/office/drawing/2014/main" id="{E1C6E289-5FE9-9370-DC36-D171D8418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28">
                  <a:extLst>
                    <a:ext uri="{FF2B5EF4-FFF2-40B4-BE49-F238E27FC236}">
                      <a16:creationId xmlns:a16="http://schemas.microsoft.com/office/drawing/2014/main" id="{95A2C629-5505-85A4-B033-7B59CC8C9D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29">
                  <a:extLst>
                    <a:ext uri="{FF2B5EF4-FFF2-40B4-BE49-F238E27FC236}">
                      <a16:creationId xmlns:a16="http://schemas.microsoft.com/office/drawing/2014/main" id="{35FD37B3-5C1B-63AC-772B-744750BEC06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30">
                  <a:extLst>
                    <a:ext uri="{FF2B5EF4-FFF2-40B4-BE49-F238E27FC236}">
                      <a16:creationId xmlns:a16="http://schemas.microsoft.com/office/drawing/2014/main" id="{790ECD3D-7C68-659C-B9D8-BD72085959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31">
                  <a:extLst>
                    <a:ext uri="{FF2B5EF4-FFF2-40B4-BE49-F238E27FC236}">
                      <a16:creationId xmlns:a16="http://schemas.microsoft.com/office/drawing/2014/main" id="{22CF8093-C8CD-EBBE-68BC-9503DEA716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32">
                  <a:extLst>
                    <a:ext uri="{FF2B5EF4-FFF2-40B4-BE49-F238E27FC236}">
                      <a16:creationId xmlns:a16="http://schemas.microsoft.com/office/drawing/2014/main" id="{FA0FB669-8FD1-EB75-A77F-F5C49F67C45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33">
                  <a:extLst>
                    <a:ext uri="{FF2B5EF4-FFF2-40B4-BE49-F238E27FC236}">
                      <a16:creationId xmlns:a16="http://schemas.microsoft.com/office/drawing/2014/main" id="{D3BC92CF-B913-5692-D47E-CEE7E00172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34">
                  <a:extLst>
                    <a:ext uri="{FF2B5EF4-FFF2-40B4-BE49-F238E27FC236}">
                      <a16:creationId xmlns:a16="http://schemas.microsoft.com/office/drawing/2014/main" id="{FA034CD9-D7A9-51A7-5927-673D467E73E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35">
                  <a:extLst>
                    <a:ext uri="{FF2B5EF4-FFF2-40B4-BE49-F238E27FC236}">
                      <a16:creationId xmlns:a16="http://schemas.microsoft.com/office/drawing/2014/main" id="{F3B705D9-666B-CFFF-A187-2D5EB5ECF5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36">
                  <a:extLst>
                    <a:ext uri="{FF2B5EF4-FFF2-40B4-BE49-F238E27FC236}">
                      <a16:creationId xmlns:a16="http://schemas.microsoft.com/office/drawing/2014/main" id="{A931B8A1-7068-3F53-EF40-B9869C2D1BE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37">
                  <a:extLst>
                    <a:ext uri="{FF2B5EF4-FFF2-40B4-BE49-F238E27FC236}">
                      <a16:creationId xmlns:a16="http://schemas.microsoft.com/office/drawing/2014/main" id="{2BB206FE-FB1F-8629-4440-244C66AF5E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38">
                  <a:extLst>
                    <a:ext uri="{FF2B5EF4-FFF2-40B4-BE49-F238E27FC236}">
                      <a16:creationId xmlns:a16="http://schemas.microsoft.com/office/drawing/2014/main" id="{5C4F6303-0C4C-B0F9-2DEC-7DBAD5CCEE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39">
                  <a:extLst>
                    <a:ext uri="{FF2B5EF4-FFF2-40B4-BE49-F238E27FC236}">
                      <a16:creationId xmlns:a16="http://schemas.microsoft.com/office/drawing/2014/main" id="{D06C7A13-94FB-D9C4-27E0-1D1EE55FFD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40">
                  <a:extLst>
                    <a:ext uri="{FF2B5EF4-FFF2-40B4-BE49-F238E27FC236}">
                      <a16:creationId xmlns:a16="http://schemas.microsoft.com/office/drawing/2014/main" id="{3BE54A20-1502-4D4E-7285-EB1E0ED8E5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41">
                  <a:extLst>
                    <a:ext uri="{FF2B5EF4-FFF2-40B4-BE49-F238E27FC236}">
                      <a16:creationId xmlns:a16="http://schemas.microsoft.com/office/drawing/2014/main" id="{62F49D7B-7F13-A9E1-27A7-085D2AE1C0D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42">
                  <a:extLst>
                    <a:ext uri="{FF2B5EF4-FFF2-40B4-BE49-F238E27FC236}">
                      <a16:creationId xmlns:a16="http://schemas.microsoft.com/office/drawing/2014/main" id="{9B2DF8FB-A02D-2BE1-7092-5975D03A02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43">
                  <a:extLst>
                    <a:ext uri="{FF2B5EF4-FFF2-40B4-BE49-F238E27FC236}">
                      <a16:creationId xmlns:a16="http://schemas.microsoft.com/office/drawing/2014/main" id="{027495E1-7F90-E5B5-9E79-78D9167FAC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44">
                  <a:extLst>
                    <a:ext uri="{FF2B5EF4-FFF2-40B4-BE49-F238E27FC236}">
                      <a16:creationId xmlns:a16="http://schemas.microsoft.com/office/drawing/2014/main" id="{A4B49E5F-AE69-40E7-EDFE-98E5041515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45">
                  <a:extLst>
                    <a:ext uri="{FF2B5EF4-FFF2-40B4-BE49-F238E27FC236}">
                      <a16:creationId xmlns:a16="http://schemas.microsoft.com/office/drawing/2014/main" id="{12C81908-5652-FC49-5E1F-2CF2C2F0C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46">
                  <a:extLst>
                    <a:ext uri="{FF2B5EF4-FFF2-40B4-BE49-F238E27FC236}">
                      <a16:creationId xmlns:a16="http://schemas.microsoft.com/office/drawing/2014/main" id="{47DF13C6-1E84-87DC-ADEE-22BB541311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47">
                  <a:extLst>
                    <a:ext uri="{FF2B5EF4-FFF2-40B4-BE49-F238E27FC236}">
                      <a16:creationId xmlns:a16="http://schemas.microsoft.com/office/drawing/2014/main" id="{61C8628A-360C-7ADF-C5ED-D2998B72E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48">
                  <a:extLst>
                    <a:ext uri="{FF2B5EF4-FFF2-40B4-BE49-F238E27FC236}">
                      <a16:creationId xmlns:a16="http://schemas.microsoft.com/office/drawing/2014/main" id="{E11D7474-DF7E-ED7F-2B67-9CC20B6BA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49">
                  <a:extLst>
                    <a:ext uri="{FF2B5EF4-FFF2-40B4-BE49-F238E27FC236}">
                      <a16:creationId xmlns:a16="http://schemas.microsoft.com/office/drawing/2014/main" id="{85BDF0BF-89F6-5F9C-6374-7A5525AB2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50">
                  <a:extLst>
                    <a:ext uri="{FF2B5EF4-FFF2-40B4-BE49-F238E27FC236}">
                      <a16:creationId xmlns:a16="http://schemas.microsoft.com/office/drawing/2014/main" id="{90591EFD-2189-2DED-7253-12428E1ABD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51">
                  <a:extLst>
                    <a:ext uri="{FF2B5EF4-FFF2-40B4-BE49-F238E27FC236}">
                      <a16:creationId xmlns:a16="http://schemas.microsoft.com/office/drawing/2014/main" id="{62CD8252-FB1B-783A-B481-E92C84A0CF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52">
                  <a:extLst>
                    <a:ext uri="{FF2B5EF4-FFF2-40B4-BE49-F238E27FC236}">
                      <a16:creationId xmlns:a16="http://schemas.microsoft.com/office/drawing/2014/main" id="{6D4E245A-3E15-988B-384F-3C23842EE52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53">
                  <a:extLst>
                    <a:ext uri="{FF2B5EF4-FFF2-40B4-BE49-F238E27FC236}">
                      <a16:creationId xmlns:a16="http://schemas.microsoft.com/office/drawing/2014/main" id="{24DF1BEC-8F02-2DF9-C6B5-32156EB7E3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54">
                  <a:extLst>
                    <a:ext uri="{FF2B5EF4-FFF2-40B4-BE49-F238E27FC236}">
                      <a16:creationId xmlns:a16="http://schemas.microsoft.com/office/drawing/2014/main" id="{C2C77599-580E-8E5A-36EE-3B53415BF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55">
                  <a:extLst>
                    <a:ext uri="{FF2B5EF4-FFF2-40B4-BE49-F238E27FC236}">
                      <a16:creationId xmlns:a16="http://schemas.microsoft.com/office/drawing/2014/main" id="{CCD11F54-3FF6-E917-CB7D-E8306001A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56">
                  <a:extLst>
                    <a:ext uri="{FF2B5EF4-FFF2-40B4-BE49-F238E27FC236}">
                      <a16:creationId xmlns:a16="http://schemas.microsoft.com/office/drawing/2014/main" id="{5F358199-C6FD-C3E3-D310-60C3AD54B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57">
                  <a:extLst>
                    <a:ext uri="{FF2B5EF4-FFF2-40B4-BE49-F238E27FC236}">
                      <a16:creationId xmlns:a16="http://schemas.microsoft.com/office/drawing/2014/main" id="{B5AC8B8A-71E9-7235-1AAE-C79534691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58">
                  <a:extLst>
                    <a:ext uri="{FF2B5EF4-FFF2-40B4-BE49-F238E27FC236}">
                      <a16:creationId xmlns:a16="http://schemas.microsoft.com/office/drawing/2014/main" id="{018B096B-9014-A63C-3C04-FECB7EC42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59">
                  <a:extLst>
                    <a:ext uri="{FF2B5EF4-FFF2-40B4-BE49-F238E27FC236}">
                      <a16:creationId xmlns:a16="http://schemas.microsoft.com/office/drawing/2014/main" id="{E8CC49D2-C290-F5ED-0DC4-7C66D2A0E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60">
                  <a:extLst>
                    <a:ext uri="{FF2B5EF4-FFF2-40B4-BE49-F238E27FC236}">
                      <a16:creationId xmlns:a16="http://schemas.microsoft.com/office/drawing/2014/main" id="{2708389E-A581-9F10-1C4D-9FE3AE0E9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61">
                  <a:extLst>
                    <a:ext uri="{FF2B5EF4-FFF2-40B4-BE49-F238E27FC236}">
                      <a16:creationId xmlns:a16="http://schemas.microsoft.com/office/drawing/2014/main" id="{C7863F27-09B4-44E5-3A59-2ED7934D7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62">
                  <a:extLst>
                    <a:ext uri="{FF2B5EF4-FFF2-40B4-BE49-F238E27FC236}">
                      <a16:creationId xmlns:a16="http://schemas.microsoft.com/office/drawing/2014/main" id="{3337D5A9-FF8F-FEC8-4961-6407072F1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63">
                  <a:extLst>
                    <a:ext uri="{FF2B5EF4-FFF2-40B4-BE49-F238E27FC236}">
                      <a16:creationId xmlns:a16="http://schemas.microsoft.com/office/drawing/2014/main" id="{F0BEB4D9-EAC0-CC91-15DF-497641A92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64">
                  <a:extLst>
                    <a:ext uri="{FF2B5EF4-FFF2-40B4-BE49-F238E27FC236}">
                      <a16:creationId xmlns:a16="http://schemas.microsoft.com/office/drawing/2014/main" id="{5095C09F-E311-4981-CA9C-71D0D5E1F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65">
                  <a:extLst>
                    <a:ext uri="{FF2B5EF4-FFF2-40B4-BE49-F238E27FC236}">
                      <a16:creationId xmlns:a16="http://schemas.microsoft.com/office/drawing/2014/main" id="{4D194DBC-089A-428A-829D-61C09A8380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66">
                  <a:extLst>
                    <a:ext uri="{FF2B5EF4-FFF2-40B4-BE49-F238E27FC236}">
                      <a16:creationId xmlns:a16="http://schemas.microsoft.com/office/drawing/2014/main" id="{E0FCB2CB-2302-541B-EA3B-FC178B909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Freeform 67">
                  <a:extLst>
                    <a:ext uri="{FF2B5EF4-FFF2-40B4-BE49-F238E27FC236}">
                      <a16:creationId xmlns:a16="http://schemas.microsoft.com/office/drawing/2014/main" id="{D5496A35-14B7-E64D-81D2-6E3E87F61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68">
                  <a:extLst>
                    <a:ext uri="{FF2B5EF4-FFF2-40B4-BE49-F238E27FC236}">
                      <a16:creationId xmlns:a16="http://schemas.microsoft.com/office/drawing/2014/main" id="{6EFB6596-40C9-EC6C-6B89-404F69510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Freeform 69">
                  <a:extLst>
                    <a:ext uri="{FF2B5EF4-FFF2-40B4-BE49-F238E27FC236}">
                      <a16:creationId xmlns:a16="http://schemas.microsoft.com/office/drawing/2014/main" id="{7297A6F0-9A8E-A92A-CB3D-85B85449F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Freeform 70">
                  <a:extLst>
                    <a:ext uri="{FF2B5EF4-FFF2-40B4-BE49-F238E27FC236}">
                      <a16:creationId xmlns:a16="http://schemas.microsoft.com/office/drawing/2014/main" id="{F4CC0595-17B9-08FA-7876-EB16BC2C1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Freeform 71">
                  <a:extLst>
                    <a:ext uri="{FF2B5EF4-FFF2-40B4-BE49-F238E27FC236}">
                      <a16:creationId xmlns:a16="http://schemas.microsoft.com/office/drawing/2014/main" id="{F3E7F350-157C-32CA-8750-D5AB7AD6B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Freeform 72">
                  <a:extLst>
                    <a:ext uri="{FF2B5EF4-FFF2-40B4-BE49-F238E27FC236}">
                      <a16:creationId xmlns:a16="http://schemas.microsoft.com/office/drawing/2014/main" id="{BD4B6D97-86C4-5025-A465-C4153C161A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73">
                  <a:extLst>
                    <a:ext uri="{FF2B5EF4-FFF2-40B4-BE49-F238E27FC236}">
                      <a16:creationId xmlns:a16="http://schemas.microsoft.com/office/drawing/2014/main" id="{638F863F-9FCC-2BB8-BE71-CB71C5D36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Freeform 74">
                  <a:extLst>
                    <a:ext uri="{FF2B5EF4-FFF2-40B4-BE49-F238E27FC236}">
                      <a16:creationId xmlns:a16="http://schemas.microsoft.com/office/drawing/2014/main" id="{B3C44A6C-3D6C-6BFA-0B5D-BDFFF47A2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75">
                  <a:extLst>
                    <a:ext uri="{FF2B5EF4-FFF2-40B4-BE49-F238E27FC236}">
                      <a16:creationId xmlns:a16="http://schemas.microsoft.com/office/drawing/2014/main" id="{7AC11F76-66EA-FEB3-11A7-8A1188578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76">
                  <a:extLst>
                    <a:ext uri="{FF2B5EF4-FFF2-40B4-BE49-F238E27FC236}">
                      <a16:creationId xmlns:a16="http://schemas.microsoft.com/office/drawing/2014/main" id="{EB5D11F0-F869-95B5-0894-0A404E7B9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Freeform 77">
                  <a:extLst>
                    <a:ext uri="{FF2B5EF4-FFF2-40B4-BE49-F238E27FC236}">
                      <a16:creationId xmlns:a16="http://schemas.microsoft.com/office/drawing/2014/main" id="{9B04A301-9F90-0F0E-9E78-3659C7478F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Freeform 78">
                  <a:extLst>
                    <a:ext uri="{FF2B5EF4-FFF2-40B4-BE49-F238E27FC236}">
                      <a16:creationId xmlns:a16="http://schemas.microsoft.com/office/drawing/2014/main" id="{830A6938-03FE-EB2C-A40C-71135776F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Freeform 79">
                  <a:extLst>
                    <a:ext uri="{FF2B5EF4-FFF2-40B4-BE49-F238E27FC236}">
                      <a16:creationId xmlns:a16="http://schemas.microsoft.com/office/drawing/2014/main" id="{262DDB1E-8FC6-3332-F5A8-343A683BE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Rectangle 80">
                  <a:extLst>
                    <a:ext uri="{FF2B5EF4-FFF2-40B4-BE49-F238E27FC236}">
                      <a16:creationId xmlns:a16="http://schemas.microsoft.com/office/drawing/2014/main" id="{88CAC54C-3397-28DF-3608-188485BA99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Freeform 81">
                  <a:extLst>
                    <a:ext uri="{FF2B5EF4-FFF2-40B4-BE49-F238E27FC236}">
                      <a16:creationId xmlns:a16="http://schemas.microsoft.com/office/drawing/2014/main" id="{5C2C16CD-1A18-F890-A754-1513A9FEF5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Freeform 82">
                  <a:extLst>
                    <a:ext uri="{FF2B5EF4-FFF2-40B4-BE49-F238E27FC236}">
                      <a16:creationId xmlns:a16="http://schemas.microsoft.com/office/drawing/2014/main" id="{B31D73E2-7A67-B00C-F2A8-38C2D9354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Rectangle 83">
                  <a:extLst>
                    <a:ext uri="{FF2B5EF4-FFF2-40B4-BE49-F238E27FC236}">
                      <a16:creationId xmlns:a16="http://schemas.microsoft.com/office/drawing/2014/main" id="{475F85A4-B1ED-7969-A418-604D198AA3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84">
                  <a:extLst>
                    <a:ext uri="{FF2B5EF4-FFF2-40B4-BE49-F238E27FC236}">
                      <a16:creationId xmlns:a16="http://schemas.microsoft.com/office/drawing/2014/main" id="{B99400DC-EEAE-DBCA-F6BC-433DA8C3E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85">
                  <a:extLst>
                    <a:ext uri="{FF2B5EF4-FFF2-40B4-BE49-F238E27FC236}">
                      <a16:creationId xmlns:a16="http://schemas.microsoft.com/office/drawing/2014/main" id="{0D704C92-2335-6B45-014B-D81848FE8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86">
                  <a:extLst>
                    <a:ext uri="{FF2B5EF4-FFF2-40B4-BE49-F238E27FC236}">
                      <a16:creationId xmlns:a16="http://schemas.microsoft.com/office/drawing/2014/main" id="{D53CF9A2-B885-CD17-F245-A987264EC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87">
                  <a:extLst>
                    <a:ext uri="{FF2B5EF4-FFF2-40B4-BE49-F238E27FC236}">
                      <a16:creationId xmlns:a16="http://schemas.microsoft.com/office/drawing/2014/main" id="{70B3FD6A-6DAA-4383-6F43-60AE0074C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88">
                  <a:extLst>
                    <a:ext uri="{FF2B5EF4-FFF2-40B4-BE49-F238E27FC236}">
                      <a16:creationId xmlns:a16="http://schemas.microsoft.com/office/drawing/2014/main" id="{04DC8159-67A6-6A12-1F0A-F2FDE485D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89">
                  <a:extLst>
                    <a:ext uri="{FF2B5EF4-FFF2-40B4-BE49-F238E27FC236}">
                      <a16:creationId xmlns:a16="http://schemas.microsoft.com/office/drawing/2014/main" id="{00324248-15F8-33D2-0EC5-71BEF19E2C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Rectangle 90">
                  <a:extLst>
                    <a:ext uri="{FF2B5EF4-FFF2-40B4-BE49-F238E27FC236}">
                      <a16:creationId xmlns:a16="http://schemas.microsoft.com/office/drawing/2014/main" id="{BAA0BE5A-3F80-D47C-82F9-6A1B5E2EC4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Rectangle 91">
                  <a:extLst>
                    <a:ext uri="{FF2B5EF4-FFF2-40B4-BE49-F238E27FC236}">
                      <a16:creationId xmlns:a16="http://schemas.microsoft.com/office/drawing/2014/main" id="{D1D62E70-59DC-8919-BBDB-E2B4E45421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Rectangle 92">
                  <a:extLst>
                    <a:ext uri="{FF2B5EF4-FFF2-40B4-BE49-F238E27FC236}">
                      <a16:creationId xmlns:a16="http://schemas.microsoft.com/office/drawing/2014/main" id="{C6212E19-0D08-C80F-4BF6-62B352350A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93">
                  <a:extLst>
                    <a:ext uri="{FF2B5EF4-FFF2-40B4-BE49-F238E27FC236}">
                      <a16:creationId xmlns:a16="http://schemas.microsoft.com/office/drawing/2014/main" id="{D1D0DEFE-1E16-4565-23EE-54361817C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94">
                  <a:extLst>
                    <a:ext uri="{FF2B5EF4-FFF2-40B4-BE49-F238E27FC236}">
                      <a16:creationId xmlns:a16="http://schemas.microsoft.com/office/drawing/2014/main" id="{E0F895B8-8DBA-F54C-6DB5-4A41E0828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95">
                  <a:extLst>
                    <a:ext uri="{FF2B5EF4-FFF2-40B4-BE49-F238E27FC236}">
                      <a16:creationId xmlns:a16="http://schemas.microsoft.com/office/drawing/2014/main" id="{2305650F-C91B-68BB-3DC5-F59D23CFC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96">
                  <a:extLst>
                    <a:ext uri="{FF2B5EF4-FFF2-40B4-BE49-F238E27FC236}">
                      <a16:creationId xmlns:a16="http://schemas.microsoft.com/office/drawing/2014/main" id="{9BCD8E0B-6C27-3549-F776-BAB48D7FA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97">
                  <a:extLst>
                    <a:ext uri="{FF2B5EF4-FFF2-40B4-BE49-F238E27FC236}">
                      <a16:creationId xmlns:a16="http://schemas.microsoft.com/office/drawing/2014/main" id="{7A9B154A-8D87-6566-5855-9795FED8D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98">
                  <a:extLst>
                    <a:ext uri="{FF2B5EF4-FFF2-40B4-BE49-F238E27FC236}">
                      <a16:creationId xmlns:a16="http://schemas.microsoft.com/office/drawing/2014/main" id="{59ADCEA6-6AA1-7298-A18E-49BC2319C0B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99">
                  <a:extLst>
                    <a:ext uri="{FF2B5EF4-FFF2-40B4-BE49-F238E27FC236}">
                      <a16:creationId xmlns:a16="http://schemas.microsoft.com/office/drawing/2014/main" id="{C720D1BA-913B-FB1D-56D6-CCF2CD710A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00">
                  <a:extLst>
                    <a:ext uri="{FF2B5EF4-FFF2-40B4-BE49-F238E27FC236}">
                      <a16:creationId xmlns:a16="http://schemas.microsoft.com/office/drawing/2014/main" id="{EA7F1FDD-8DC1-4B2C-11E7-BF35FE83B62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01">
                  <a:extLst>
                    <a:ext uri="{FF2B5EF4-FFF2-40B4-BE49-F238E27FC236}">
                      <a16:creationId xmlns:a16="http://schemas.microsoft.com/office/drawing/2014/main" id="{6AF152A6-9DEA-3C45-5487-A8CA3B2DF8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02">
                  <a:extLst>
                    <a:ext uri="{FF2B5EF4-FFF2-40B4-BE49-F238E27FC236}">
                      <a16:creationId xmlns:a16="http://schemas.microsoft.com/office/drawing/2014/main" id="{7ABF4AD7-9C3A-7D9B-C08E-2C5CAB9587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03">
                  <a:extLst>
                    <a:ext uri="{FF2B5EF4-FFF2-40B4-BE49-F238E27FC236}">
                      <a16:creationId xmlns:a16="http://schemas.microsoft.com/office/drawing/2014/main" id="{CD2E940F-1FA6-A139-989E-7BEAF01CDA6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04">
                  <a:extLst>
                    <a:ext uri="{FF2B5EF4-FFF2-40B4-BE49-F238E27FC236}">
                      <a16:creationId xmlns:a16="http://schemas.microsoft.com/office/drawing/2014/main" id="{F295597C-9050-CA52-7A73-6CD0351BD91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05">
                  <a:extLst>
                    <a:ext uri="{FF2B5EF4-FFF2-40B4-BE49-F238E27FC236}">
                      <a16:creationId xmlns:a16="http://schemas.microsoft.com/office/drawing/2014/main" id="{C549B4FA-BD3B-FEA3-9573-325ED2A5108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06">
                  <a:extLst>
                    <a:ext uri="{FF2B5EF4-FFF2-40B4-BE49-F238E27FC236}">
                      <a16:creationId xmlns:a16="http://schemas.microsoft.com/office/drawing/2014/main" id="{7C8D6DBE-3D6F-F261-435B-9AA3B0A29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07">
                  <a:extLst>
                    <a:ext uri="{FF2B5EF4-FFF2-40B4-BE49-F238E27FC236}">
                      <a16:creationId xmlns:a16="http://schemas.microsoft.com/office/drawing/2014/main" id="{F78A62AC-EEAA-783A-2468-B71C67890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Freeform 108">
                  <a:extLst>
                    <a:ext uri="{FF2B5EF4-FFF2-40B4-BE49-F238E27FC236}">
                      <a16:creationId xmlns:a16="http://schemas.microsoft.com/office/drawing/2014/main" id="{B48E8ABC-88EE-335D-2646-0F862C154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Freeform 109">
                  <a:extLst>
                    <a:ext uri="{FF2B5EF4-FFF2-40B4-BE49-F238E27FC236}">
                      <a16:creationId xmlns:a16="http://schemas.microsoft.com/office/drawing/2014/main" id="{002C0CC3-8A51-5F26-73CB-A5B483C29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Freeform 110">
                  <a:extLst>
                    <a:ext uri="{FF2B5EF4-FFF2-40B4-BE49-F238E27FC236}">
                      <a16:creationId xmlns:a16="http://schemas.microsoft.com/office/drawing/2014/main" id="{6B5E6D12-3E6F-49C6-A1F4-198D60FBB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Freeform 111">
                  <a:extLst>
                    <a:ext uri="{FF2B5EF4-FFF2-40B4-BE49-F238E27FC236}">
                      <a16:creationId xmlns:a16="http://schemas.microsoft.com/office/drawing/2014/main" id="{E1CA042F-9612-4D3F-FDEF-B7B12D75D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Freeform 112">
                  <a:extLst>
                    <a:ext uri="{FF2B5EF4-FFF2-40B4-BE49-F238E27FC236}">
                      <a16:creationId xmlns:a16="http://schemas.microsoft.com/office/drawing/2014/main" id="{DCBF4392-B93D-1E5F-13C1-CE93482A5B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Freeform 113">
                  <a:extLst>
                    <a:ext uri="{FF2B5EF4-FFF2-40B4-BE49-F238E27FC236}">
                      <a16:creationId xmlns:a16="http://schemas.microsoft.com/office/drawing/2014/main" id="{65EA908D-1920-F668-73F9-5E1B7E8F8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14">
                  <a:extLst>
                    <a:ext uri="{FF2B5EF4-FFF2-40B4-BE49-F238E27FC236}">
                      <a16:creationId xmlns:a16="http://schemas.microsoft.com/office/drawing/2014/main" id="{AE32B501-73D5-681D-871E-9663C280E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15">
                  <a:extLst>
                    <a:ext uri="{FF2B5EF4-FFF2-40B4-BE49-F238E27FC236}">
                      <a16:creationId xmlns:a16="http://schemas.microsoft.com/office/drawing/2014/main" id="{00C6D91E-ADC4-1BD9-FB41-6F51743F8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16">
                  <a:extLst>
                    <a:ext uri="{FF2B5EF4-FFF2-40B4-BE49-F238E27FC236}">
                      <a16:creationId xmlns:a16="http://schemas.microsoft.com/office/drawing/2014/main" id="{0B7ED01C-BCF9-7F29-2CF1-686F50110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17">
                  <a:extLst>
                    <a:ext uri="{FF2B5EF4-FFF2-40B4-BE49-F238E27FC236}">
                      <a16:creationId xmlns:a16="http://schemas.microsoft.com/office/drawing/2014/main" id="{6DA3C808-3661-313D-8448-1066ED8212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18">
                  <a:extLst>
                    <a:ext uri="{FF2B5EF4-FFF2-40B4-BE49-F238E27FC236}">
                      <a16:creationId xmlns:a16="http://schemas.microsoft.com/office/drawing/2014/main" id="{D3AE49DC-0DF3-9C8F-38C5-5AAFA4CC7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19">
                  <a:extLst>
                    <a:ext uri="{FF2B5EF4-FFF2-40B4-BE49-F238E27FC236}">
                      <a16:creationId xmlns:a16="http://schemas.microsoft.com/office/drawing/2014/main" id="{47258CD8-6901-3998-559A-601F916C1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20">
                  <a:extLst>
                    <a:ext uri="{FF2B5EF4-FFF2-40B4-BE49-F238E27FC236}">
                      <a16:creationId xmlns:a16="http://schemas.microsoft.com/office/drawing/2014/main" id="{9AA13E33-311B-77CB-203A-4D0462743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Rectangle 121">
                  <a:extLst>
                    <a:ext uri="{FF2B5EF4-FFF2-40B4-BE49-F238E27FC236}">
                      <a16:creationId xmlns:a16="http://schemas.microsoft.com/office/drawing/2014/main" id="{B087E7BB-B876-23E4-FA62-B2BDEB3012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Rectangle 122">
                  <a:extLst>
                    <a:ext uri="{FF2B5EF4-FFF2-40B4-BE49-F238E27FC236}">
                      <a16:creationId xmlns:a16="http://schemas.microsoft.com/office/drawing/2014/main" id="{A4E39BEF-6515-E532-8113-19C367EA9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23">
                  <a:extLst>
                    <a:ext uri="{FF2B5EF4-FFF2-40B4-BE49-F238E27FC236}">
                      <a16:creationId xmlns:a16="http://schemas.microsoft.com/office/drawing/2014/main" id="{BFB549E3-9099-829D-C6F7-F247ACF8E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24">
                  <a:extLst>
                    <a:ext uri="{FF2B5EF4-FFF2-40B4-BE49-F238E27FC236}">
                      <a16:creationId xmlns:a16="http://schemas.microsoft.com/office/drawing/2014/main" id="{CD264821-15D7-B73D-94EE-813CFB65E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25">
                  <a:extLst>
                    <a:ext uri="{FF2B5EF4-FFF2-40B4-BE49-F238E27FC236}">
                      <a16:creationId xmlns:a16="http://schemas.microsoft.com/office/drawing/2014/main" id="{4BC5E3DF-F66C-77C3-B1E6-F6E3DE647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26">
                  <a:extLst>
                    <a:ext uri="{FF2B5EF4-FFF2-40B4-BE49-F238E27FC236}">
                      <a16:creationId xmlns:a16="http://schemas.microsoft.com/office/drawing/2014/main" id="{B9425664-BFFE-88C6-807A-4D29EF13F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27">
                  <a:extLst>
                    <a:ext uri="{FF2B5EF4-FFF2-40B4-BE49-F238E27FC236}">
                      <a16:creationId xmlns:a16="http://schemas.microsoft.com/office/drawing/2014/main" id="{AD3F1814-E1E6-3BAB-E3BC-D6D9189D05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28">
                  <a:extLst>
                    <a:ext uri="{FF2B5EF4-FFF2-40B4-BE49-F238E27FC236}">
                      <a16:creationId xmlns:a16="http://schemas.microsoft.com/office/drawing/2014/main" id="{5E5A87E2-40F2-A384-CE1F-FEAF1F62C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29">
                  <a:extLst>
                    <a:ext uri="{FF2B5EF4-FFF2-40B4-BE49-F238E27FC236}">
                      <a16:creationId xmlns:a16="http://schemas.microsoft.com/office/drawing/2014/main" id="{54EA1FD2-2B9A-E71A-B26F-4199A2D774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30">
                  <a:extLst>
                    <a:ext uri="{FF2B5EF4-FFF2-40B4-BE49-F238E27FC236}">
                      <a16:creationId xmlns:a16="http://schemas.microsoft.com/office/drawing/2014/main" id="{8683577C-6CBD-801C-667C-9A3EEFAC6E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31">
                  <a:extLst>
                    <a:ext uri="{FF2B5EF4-FFF2-40B4-BE49-F238E27FC236}">
                      <a16:creationId xmlns:a16="http://schemas.microsoft.com/office/drawing/2014/main" id="{4366CB71-2DDB-1E58-FD4A-D1968819D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32">
                  <a:extLst>
                    <a:ext uri="{FF2B5EF4-FFF2-40B4-BE49-F238E27FC236}">
                      <a16:creationId xmlns:a16="http://schemas.microsoft.com/office/drawing/2014/main" id="{7C307BC6-48FA-0212-BF79-33F3A7D48F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33">
                  <a:extLst>
                    <a:ext uri="{FF2B5EF4-FFF2-40B4-BE49-F238E27FC236}">
                      <a16:creationId xmlns:a16="http://schemas.microsoft.com/office/drawing/2014/main" id="{791C05F0-8BEC-6D4C-1CA0-4FEAFF436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34">
                  <a:extLst>
                    <a:ext uri="{FF2B5EF4-FFF2-40B4-BE49-F238E27FC236}">
                      <a16:creationId xmlns:a16="http://schemas.microsoft.com/office/drawing/2014/main" id="{6E19710B-70B6-FA13-336B-20D9A7831C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35">
                  <a:extLst>
                    <a:ext uri="{FF2B5EF4-FFF2-40B4-BE49-F238E27FC236}">
                      <a16:creationId xmlns:a16="http://schemas.microsoft.com/office/drawing/2014/main" id="{78FB8EB8-8E7F-7084-8660-94FEDE4F6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36">
                  <a:extLst>
                    <a:ext uri="{FF2B5EF4-FFF2-40B4-BE49-F238E27FC236}">
                      <a16:creationId xmlns:a16="http://schemas.microsoft.com/office/drawing/2014/main" id="{68B6569C-0C05-6318-CD86-754A418B2F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37">
                  <a:extLst>
                    <a:ext uri="{FF2B5EF4-FFF2-40B4-BE49-F238E27FC236}">
                      <a16:creationId xmlns:a16="http://schemas.microsoft.com/office/drawing/2014/main" id="{025B3BBB-F0C7-6489-B70E-3F06C74E9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38">
                  <a:extLst>
                    <a:ext uri="{FF2B5EF4-FFF2-40B4-BE49-F238E27FC236}">
                      <a16:creationId xmlns:a16="http://schemas.microsoft.com/office/drawing/2014/main" id="{66A5ED21-7674-17A6-D928-15310301B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Freeform 139">
                  <a:extLst>
                    <a:ext uri="{FF2B5EF4-FFF2-40B4-BE49-F238E27FC236}">
                      <a16:creationId xmlns:a16="http://schemas.microsoft.com/office/drawing/2014/main" id="{87B28951-A418-2DB9-CD10-FC4925322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40">
                  <a:extLst>
                    <a:ext uri="{FF2B5EF4-FFF2-40B4-BE49-F238E27FC236}">
                      <a16:creationId xmlns:a16="http://schemas.microsoft.com/office/drawing/2014/main" id="{89E14670-7528-D1F8-F1D9-E2FAEACF0A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Freeform 141">
                  <a:extLst>
                    <a:ext uri="{FF2B5EF4-FFF2-40B4-BE49-F238E27FC236}">
                      <a16:creationId xmlns:a16="http://schemas.microsoft.com/office/drawing/2014/main" id="{0400681F-C79A-E42C-1FF8-17D1B801C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42">
                  <a:extLst>
                    <a:ext uri="{FF2B5EF4-FFF2-40B4-BE49-F238E27FC236}">
                      <a16:creationId xmlns:a16="http://schemas.microsoft.com/office/drawing/2014/main" id="{6791DD7C-563C-DBB9-0769-08668155D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Freeform 143">
                  <a:extLst>
                    <a:ext uri="{FF2B5EF4-FFF2-40B4-BE49-F238E27FC236}">
                      <a16:creationId xmlns:a16="http://schemas.microsoft.com/office/drawing/2014/main" id="{CC0A5156-4BBF-ACF4-B68F-3EBF2725B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Freeform 144">
                  <a:extLst>
                    <a:ext uri="{FF2B5EF4-FFF2-40B4-BE49-F238E27FC236}">
                      <a16:creationId xmlns:a16="http://schemas.microsoft.com/office/drawing/2014/main" id="{E2DA96B6-5D38-D5ED-8FAF-96414316B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Freeform 145">
                  <a:extLst>
                    <a:ext uri="{FF2B5EF4-FFF2-40B4-BE49-F238E27FC236}">
                      <a16:creationId xmlns:a16="http://schemas.microsoft.com/office/drawing/2014/main" id="{FE7086B8-4E80-0AA7-49E4-818FE6586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Freeform 146">
                  <a:extLst>
                    <a:ext uri="{FF2B5EF4-FFF2-40B4-BE49-F238E27FC236}">
                      <a16:creationId xmlns:a16="http://schemas.microsoft.com/office/drawing/2014/main" id="{59D3EC8D-AF9A-4E8F-0C04-9A70D8409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Freeform 147">
                  <a:extLst>
                    <a:ext uri="{FF2B5EF4-FFF2-40B4-BE49-F238E27FC236}">
                      <a16:creationId xmlns:a16="http://schemas.microsoft.com/office/drawing/2014/main" id="{2776D3BB-D5C9-6757-30F7-A971115F6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Freeform 148">
                  <a:extLst>
                    <a:ext uri="{FF2B5EF4-FFF2-40B4-BE49-F238E27FC236}">
                      <a16:creationId xmlns:a16="http://schemas.microsoft.com/office/drawing/2014/main" id="{599E9FA0-3A74-4039-1E9F-C1454347B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49">
                  <a:extLst>
                    <a:ext uri="{FF2B5EF4-FFF2-40B4-BE49-F238E27FC236}">
                      <a16:creationId xmlns:a16="http://schemas.microsoft.com/office/drawing/2014/main" id="{BBD57E65-F1DD-AE34-5B41-D6B857999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Freeform 150">
                  <a:extLst>
                    <a:ext uri="{FF2B5EF4-FFF2-40B4-BE49-F238E27FC236}">
                      <a16:creationId xmlns:a16="http://schemas.microsoft.com/office/drawing/2014/main" id="{2F8EF31F-1F82-5037-1D34-E0DDBBB00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Freeform 151">
                  <a:extLst>
                    <a:ext uri="{FF2B5EF4-FFF2-40B4-BE49-F238E27FC236}">
                      <a16:creationId xmlns:a16="http://schemas.microsoft.com/office/drawing/2014/main" id="{94C7ED30-4BFB-A9B1-9937-F82EA4512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Rectangle 152">
                  <a:extLst>
                    <a:ext uri="{FF2B5EF4-FFF2-40B4-BE49-F238E27FC236}">
                      <a16:creationId xmlns:a16="http://schemas.microsoft.com/office/drawing/2014/main" id="{EB9BA66F-4DAC-F39B-C657-D874432CB0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Freeform 153">
                  <a:extLst>
                    <a:ext uri="{FF2B5EF4-FFF2-40B4-BE49-F238E27FC236}">
                      <a16:creationId xmlns:a16="http://schemas.microsoft.com/office/drawing/2014/main" id="{A0079859-D2A9-DCEA-3EB7-573E006F5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Freeform 154">
                  <a:extLst>
                    <a:ext uri="{FF2B5EF4-FFF2-40B4-BE49-F238E27FC236}">
                      <a16:creationId xmlns:a16="http://schemas.microsoft.com/office/drawing/2014/main" id="{B628F64C-F26E-C244-4BA2-FA563876D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Freeform 155">
                  <a:extLst>
                    <a:ext uri="{FF2B5EF4-FFF2-40B4-BE49-F238E27FC236}">
                      <a16:creationId xmlns:a16="http://schemas.microsoft.com/office/drawing/2014/main" id="{19150118-8315-37EA-E2A7-7439A7C06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Rectangle 156">
                  <a:extLst>
                    <a:ext uri="{FF2B5EF4-FFF2-40B4-BE49-F238E27FC236}">
                      <a16:creationId xmlns:a16="http://schemas.microsoft.com/office/drawing/2014/main" id="{1D89D4C4-E2BC-4299-AE25-9888FCE8D7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Rectangle 157">
                  <a:extLst>
                    <a:ext uri="{FF2B5EF4-FFF2-40B4-BE49-F238E27FC236}">
                      <a16:creationId xmlns:a16="http://schemas.microsoft.com/office/drawing/2014/main" id="{44D160A3-4D1F-450B-CD5D-E00CE4D87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58">
                  <a:extLst>
                    <a:ext uri="{FF2B5EF4-FFF2-40B4-BE49-F238E27FC236}">
                      <a16:creationId xmlns:a16="http://schemas.microsoft.com/office/drawing/2014/main" id="{FC1CFCD4-49B4-D3F7-0CFB-D08616D96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59">
                  <a:extLst>
                    <a:ext uri="{FF2B5EF4-FFF2-40B4-BE49-F238E27FC236}">
                      <a16:creationId xmlns:a16="http://schemas.microsoft.com/office/drawing/2014/main" id="{C079514F-55C2-FD81-04A4-25ED3F747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60">
                  <a:extLst>
                    <a:ext uri="{FF2B5EF4-FFF2-40B4-BE49-F238E27FC236}">
                      <a16:creationId xmlns:a16="http://schemas.microsoft.com/office/drawing/2014/main" id="{1FDC1A1D-809F-B605-FBEC-3A0B45D18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Rectangle 161">
                  <a:extLst>
                    <a:ext uri="{FF2B5EF4-FFF2-40B4-BE49-F238E27FC236}">
                      <a16:creationId xmlns:a16="http://schemas.microsoft.com/office/drawing/2014/main" id="{875A5D47-5088-3A55-F5ED-3DBAD32CD3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62">
                  <a:extLst>
                    <a:ext uri="{FF2B5EF4-FFF2-40B4-BE49-F238E27FC236}">
                      <a16:creationId xmlns:a16="http://schemas.microsoft.com/office/drawing/2014/main" id="{E9008C2F-0322-702A-18FC-6B7ED12758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63">
                  <a:extLst>
                    <a:ext uri="{FF2B5EF4-FFF2-40B4-BE49-F238E27FC236}">
                      <a16:creationId xmlns:a16="http://schemas.microsoft.com/office/drawing/2014/main" id="{DB0364EE-D32C-70F6-5126-D66C4E7E4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Rectangle 164">
                  <a:extLst>
                    <a:ext uri="{FF2B5EF4-FFF2-40B4-BE49-F238E27FC236}">
                      <a16:creationId xmlns:a16="http://schemas.microsoft.com/office/drawing/2014/main" id="{DB1ACD94-D6E3-780D-3A95-56DE733920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Rectangle 165">
                  <a:extLst>
                    <a:ext uri="{FF2B5EF4-FFF2-40B4-BE49-F238E27FC236}">
                      <a16:creationId xmlns:a16="http://schemas.microsoft.com/office/drawing/2014/main" id="{8C213270-4DD4-F1B4-873B-EB0BBA06B1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66">
                  <a:extLst>
                    <a:ext uri="{FF2B5EF4-FFF2-40B4-BE49-F238E27FC236}">
                      <a16:creationId xmlns:a16="http://schemas.microsoft.com/office/drawing/2014/main" id="{A84046AB-EC72-2625-4D6D-5B791CBB9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67">
                  <a:extLst>
                    <a:ext uri="{FF2B5EF4-FFF2-40B4-BE49-F238E27FC236}">
                      <a16:creationId xmlns:a16="http://schemas.microsoft.com/office/drawing/2014/main" id="{E4C9207F-24B9-C62C-9712-249E088D5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68">
                  <a:extLst>
                    <a:ext uri="{FF2B5EF4-FFF2-40B4-BE49-F238E27FC236}">
                      <a16:creationId xmlns:a16="http://schemas.microsoft.com/office/drawing/2014/main" id="{7E1D2444-DA7C-40AF-28E2-AFA1BEE9A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69">
                  <a:extLst>
                    <a:ext uri="{FF2B5EF4-FFF2-40B4-BE49-F238E27FC236}">
                      <a16:creationId xmlns:a16="http://schemas.microsoft.com/office/drawing/2014/main" id="{95D98B3F-2611-E18D-2CE2-B406D9E27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70">
                  <a:extLst>
                    <a:ext uri="{FF2B5EF4-FFF2-40B4-BE49-F238E27FC236}">
                      <a16:creationId xmlns:a16="http://schemas.microsoft.com/office/drawing/2014/main" id="{343BEBDA-E441-3F9C-DE11-32E6CAD25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71">
                  <a:extLst>
                    <a:ext uri="{FF2B5EF4-FFF2-40B4-BE49-F238E27FC236}">
                      <a16:creationId xmlns:a16="http://schemas.microsoft.com/office/drawing/2014/main" id="{CCD138A6-7C52-1567-9F5D-850A94889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72">
                  <a:extLst>
                    <a:ext uri="{FF2B5EF4-FFF2-40B4-BE49-F238E27FC236}">
                      <a16:creationId xmlns:a16="http://schemas.microsoft.com/office/drawing/2014/main" id="{DE966B92-BED6-F20C-4D47-4706A89AB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73">
                  <a:extLst>
                    <a:ext uri="{FF2B5EF4-FFF2-40B4-BE49-F238E27FC236}">
                      <a16:creationId xmlns:a16="http://schemas.microsoft.com/office/drawing/2014/main" id="{7DA2084E-4DB3-98C9-C09A-169CD5CCB7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74">
                  <a:extLst>
                    <a:ext uri="{FF2B5EF4-FFF2-40B4-BE49-F238E27FC236}">
                      <a16:creationId xmlns:a16="http://schemas.microsoft.com/office/drawing/2014/main" id="{1F48B5CC-CEB3-5C3A-5571-7468B7231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75">
                  <a:extLst>
                    <a:ext uri="{FF2B5EF4-FFF2-40B4-BE49-F238E27FC236}">
                      <a16:creationId xmlns:a16="http://schemas.microsoft.com/office/drawing/2014/main" id="{1C2A4566-860F-C330-4DBD-C3DF94D99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76">
                  <a:extLst>
                    <a:ext uri="{FF2B5EF4-FFF2-40B4-BE49-F238E27FC236}">
                      <a16:creationId xmlns:a16="http://schemas.microsoft.com/office/drawing/2014/main" id="{49FB993B-231A-E440-83D5-545A59BFA5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77">
                  <a:extLst>
                    <a:ext uri="{FF2B5EF4-FFF2-40B4-BE49-F238E27FC236}">
                      <a16:creationId xmlns:a16="http://schemas.microsoft.com/office/drawing/2014/main" id="{40B7837F-16C0-2AB2-8655-40F8925DE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78">
                  <a:extLst>
                    <a:ext uri="{FF2B5EF4-FFF2-40B4-BE49-F238E27FC236}">
                      <a16:creationId xmlns:a16="http://schemas.microsoft.com/office/drawing/2014/main" id="{A71D4FCE-2973-5DBB-68EA-7F5E354E6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79">
                  <a:extLst>
                    <a:ext uri="{FF2B5EF4-FFF2-40B4-BE49-F238E27FC236}">
                      <a16:creationId xmlns:a16="http://schemas.microsoft.com/office/drawing/2014/main" id="{54E41119-B731-5A7A-6477-DB0B3C2F3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80">
                  <a:extLst>
                    <a:ext uri="{FF2B5EF4-FFF2-40B4-BE49-F238E27FC236}">
                      <a16:creationId xmlns:a16="http://schemas.microsoft.com/office/drawing/2014/main" id="{16D57CDA-BF86-CAC9-AF63-B81E2D2D3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81">
                  <a:extLst>
                    <a:ext uri="{FF2B5EF4-FFF2-40B4-BE49-F238E27FC236}">
                      <a16:creationId xmlns:a16="http://schemas.microsoft.com/office/drawing/2014/main" id="{0FE8B822-4148-CDD7-8C79-714A95FF0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82">
                  <a:extLst>
                    <a:ext uri="{FF2B5EF4-FFF2-40B4-BE49-F238E27FC236}">
                      <a16:creationId xmlns:a16="http://schemas.microsoft.com/office/drawing/2014/main" id="{872EAFA8-70E0-F6AF-4DFB-127151204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83">
                  <a:extLst>
                    <a:ext uri="{FF2B5EF4-FFF2-40B4-BE49-F238E27FC236}">
                      <a16:creationId xmlns:a16="http://schemas.microsoft.com/office/drawing/2014/main" id="{F031EE62-7056-8A2E-4796-803ED1628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84">
                  <a:extLst>
                    <a:ext uri="{FF2B5EF4-FFF2-40B4-BE49-F238E27FC236}">
                      <a16:creationId xmlns:a16="http://schemas.microsoft.com/office/drawing/2014/main" id="{9338EFF4-954A-54B7-D209-5296F86D8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85">
                  <a:extLst>
                    <a:ext uri="{FF2B5EF4-FFF2-40B4-BE49-F238E27FC236}">
                      <a16:creationId xmlns:a16="http://schemas.microsoft.com/office/drawing/2014/main" id="{548249C6-54CF-F99C-1A17-4158DFE5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86">
                  <a:extLst>
                    <a:ext uri="{FF2B5EF4-FFF2-40B4-BE49-F238E27FC236}">
                      <a16:creationId xmlns:a16="http://schemas.microsoft.com/office/drawing/2014/main" id="{4CAD49A1-9B88-DFA5-81EA-3F7A085835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187">
                  <a:extLst>
                    <a:ext uri="{FF2B5EF4-FFF2-40B4-BE49-F238E27FC236}">
                      <a16:creationId xmlns:a16="http://schemas.microsoft.com/office/drawing/2014/main" id="{46EF9EC8-1ED1-D325-2D9A-14683A4AF2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188">
                  <a:extLst>
                    <a:ext uri="{FF2B5EF4-FFF2-40B4-BE49-F238E27FC236}">
                      <a16:creationId xmlns:a16="http://schemas.microsoft.com/office/drawing/2014/main" id="{2E666785-84AE-3696-3981-8E8901DA5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189">
                  <a:extLst>
                    <a:ext uri="{FF2B5EF4-FFF2-40B4-BE49-F238E27FC236}">
                      <a16:creationId xmlns:a16="http://schemas.microsoft.com/office/drawing/2014/main" id="{977350E7-5C81-F816-52E2-C3FAF49EF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190">
                  <a:extLst>
                    <a:ext uri="{FF2B5EF4-FFF2-40B4-BE49-F238E27FC236}">
                      <a16:creationId xmlns:a16="http://schemas.microsoft.com/office/drawing/2014/main" id="{FC1B3A21-A9D4-77FF-F828-FC8A123AF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0" name="Freeform 191">
                  <a:extLst>
                    <a:ext uri="{FF2B5EF4-FFF2-40B4-BE49-F238E27FC236}">
                      <a16:creationId xmlns:a16="http://schemas.microsoft.com/office/drawing/2014/main" id="{16C6B234-E89B-43F5-F8B6-CD2A91B6E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1" name="Freeform 192">
                  <a:extLst>
                    <a:ext uri="{FF2B5EF4-FFF2-40B4-BE49-F238E27FC236}">
                      <a16:creationId xmlns:a16="http://schemas.microsoft.com/office/drawing/2014/main" id="{3831C78F-6DFB-C4E2-4A16-0E1ED41C6F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2" name="Freeform 193">
                  <a:extLst>
                    <a:ext uri="{FF2B5EF4-FFF2-40B4-BE49-F238E27FC236}">
                      <a16:creationId xmlns:a16="http://schemas.microsoft.com/office/drawing/2014/main" id="{EB563DEE-C18A-9AA9-CC36-1BA5848524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3" name="Freeform 194">
                  <a:extLst>
                    <a:ext uri="{FF2B5EF4-FFF2-40B4-BE49-F238E27FC236}">
                      <a16:creationId xmlns:a16="http://schemas.microsoft.com/office/drawing/2014/main" id="{48DAB4A1-40A8-B0B1-A9EE-0DF339260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4" name="Freeform 195">
                  <a:extLst>
                    <a:ext uri="{FF2B5EF4-FFF2-40B4-BE49-F238E27FC236}">
                      <a16:creationId xmlns:a16="http://schemas.microsoft.com/office/drawing/2014/main" id="{261F7793-1A5C-5C72-3704-DA193A9158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5" name="Freeform 196">
                  <a:extLst>
                    <a:ext uri="{FF2B5EF4-FFF2-40B4-BE49-F238E27FC236}">
                      <a16:creationId xmlns:a16="http://schemas.microsoft.com/office/drawing/2014/main" id="{C520E79A-9275-722F-C623-83BD665A91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6" name="Freeform 197">
                  <a:extLst>
                    <a:ext uri="{FF2B5EF4-FFF2-40B4-BE49-F238E27FC236}">
                      <a16:creationId xmlns:a16="http://schemas.microsoft.com/office/drawing/2014/main" id="{135356E9-8131-AFE1-9AA6-FFFD745F23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7" name="Freeform 198">
                  <a:extLst>
                    <a:ext uri="{FF2B5EF4-FFF2-40B4-BE49-F238E27FC236}">
                      <a16:creationId xmlns:a16="http://schemas.microsoft.com/office/drawing/2014/main" id="{D9DF8FE7-C789-E9B4-8387-BF3128C019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8" name="Freeform 199">
                  <a:extLst>
                    <a:ext uri="{FF2B5EF4-FFF2-40B4-BE49-F238E27FC236}">
                      <a16:creationId xmlns:a16="http://schemas.microsoft.com/office/drawing/2014/main" id="{1601A7BA-9A07-E47A-966C-E788F061A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9" name="Freeform 200">
                  <a:extLst>
                    <a:ext uri="{FF2B5EF4-FFF2-40B4-BE49-F238E27FC236}">
                      <a16:creationId xmlns:a16="http://schemas.microsoft.com/office/drawing/2014/main" id="{2D2704D9-414F-0F9C-D42E-000729E80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0" name="Freeform 201">
                  <a:extLst>
                    <a:ext uri="{FF2B5EF4-FFF2-40B4-BE49-F238E27FC236}">
                      <a16:creationId xmlns:a16="http://schemas.microsoft.com/office/drawing/2014/main" id="{22ACC36C-59FF-0872-C969-5FF9EDCC3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1" name="Freeform 202">
                  <a:extLst>
                    <a:ext uri="{FF2B5EF4-FFF2-40B4-BE49-F238E27FC236}">
                      <a16:creationId xmlns:a16="http://schemas.microsoft.com/office/drawing/2014/main" id="{7A768CF3-7438-9BAC-B1FC-C9FC868FB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2" name="Freeform 203">
                  <a:extLst>
                    <a:ext uri="{FF2B5EF4-FFF2-40B4-BE49-F238E27FC236}">
                      <a16:creationId xmlns:a16="http://schemas.microsoft.com/office/drawing/2014/main" id="{3CD322FD-69E9-7E55-8076-A61AB7C05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3" name="Group 204">
                <a:extLst>
                  <a:ext uri="{FF2B5EF4-FFF2-40B4-BE49-F238E27FC236}">
                    <a16:creationId xmlns:a16="http://schemas.microsoft.com/office/drawing/2014/main" id="{A44E9274-12B4-ABFC-F137-DF7F1BA5A3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63" name="Freeform 205">
                  <a:extLst>
                    <a:ext uri="{FF2B5EF4-FFF2-40B4-BE49-F238E27FC236}">
                      <a16:creationId xmlns:a16="http://schemas.microsoft.com/office/drawing/2014/main" id="{D7862B28-59D3-1C88-63B1-37896CE39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06">
                  <a:extLst>
                    <a:ext uri="{FF2B5EF4-FFF2-40B4-BE49-F238E27FC236}">
                      <a16:creationId xmlns:a16="http://schemas.microsoft.com/office/drawing/2014/main" id="{68A9CED2-A63E-00D5-F5FC-90B1666AD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07">
                  <a:extLst>
                    <a:ext uri="{FF2B5EF4-FFF2-40B4-BE49-F238E27FC236}">
                      <a16:creationId xmlns:a16="http://schemas.microsoft.com/office/drawing/2014/main" id="{87B9AF19-A220-94F2-F9A2-8EBAD307F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08">
                  <a:extLst>
                    <a:ext uri="{FF2B5EF4-FFF2-40B4-BE49-F238E27FC236}">
                      <a16:creationId xmlns:a16="http://schemas.microsoft.com/office/drawing/2014/main" id="{D00A3C41-2E0C-4EE5-7A26-BBB618328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09">
                  <a:extLst>
                    <a:ext uri="{FF2B5EF4-FFF2-40B4-BE49-F238E27FC236}">
                      <a16:creationId xmlns:a16="http://schemas.microsoft.com/office/drawing/2014/main" id="{0C8B8950-A3CE-8B57-877D-8D02DDE31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10">
                  <a:extLst>
                    <a:ext uri="{FF2B5EF4-FFF2-40B4-BE49-F238E27FC236}">
                      <a16:creationId xmlns:a16="http://schemas.microsoft.com/office/drawing/2014/main" id="{02E6E78A-B506-31F6-3BC1-DB4188862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11">
                  <a:extLst>
                    <a:ext uri="{FF2B5EF4-FFF2-40B4-BE49-F238E27FC236}">
                      <a16:creationId xmlns:a16="http://schemas.microsoft.com/office/drawing/2014/main" id="{B273C9F6-A626-822C-6ED9-E04A59E0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12">
                  <a:extLst>
                    <a:ext uri="{FF2B5EF4-FFF2-40B4-BE49-F238E27FC236}">
                      <a16:creationId xmlns:a16="http://schemas.microsoft.com/office/drawing/2014/main" id="{04F6F1D5-5A9F-486E-EE58-9D8A13FA4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13">
                  <a:extLst>
                    <a:ext uri="{FF2B5EF4-FFF2-40B4-BE49-F238E27FC236}">
                      <a16:creationId xmlns:a16="http://schemas.microsoft.com/office/drawing/2014/main" id="{164A9DF2-26E7-E4D3-5267-849A5AC67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Rectangle 214">
                  <a:extLst>
                    <a:ext uri="{FF2B5EF4-FFF2-40B4-BE49-F238E27FC236}">
                      <a16:creationId xmlns:a16="http://schemas.microsoft.com/office/drawing/2014/main" id="{BB88E751-ED1C-8271-E18B-0B3E74B770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15">
                  <a:extLst>
                    <a:ext uri="{FF2B5EF4-FFF2-40B4-BE49-F238E27FC236}">
                      <a16:creationId xmlns:a16="http://schemas.microsoft.com/office/drawing/2014/main" id="{DEE24CDA-0CA4-14B0-1E9A-04EC060B8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16">
                  <a:extLst>
                    <a:ext uri="{FF2B5EF4-FFF2-40B4-BE49-F238E27FC236}">
                      <a16:creationId xmlns:a16="http://schemas.microsoft.com/office/drawing/2014/main" id="{D8F2ADEB-58C6-2D1D-238E-F1B6A6B323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17">
                  <a:extLst>
                    <a:ext uri="{FF2B5EF4-FFF2-40B4-BE49-F238E27FC236}">
                      <a16:creationId xmlns:a16="http://schemas.microsoft.com/office/drawing/2014/main" id="{FA97BC46-D35C-3C62-4FDF-1C308CB07F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18">
                  <a:extLst>
                    <a:ext uri="{FF2B5EF4-FFF2-40B4-BE49-F238E27FC236}">
                      <a16:creationId xmlns:a16="http://schemas.microsoft.com/office/drawing/2014/main" id="{BE128659-1D9E-3AB9-70AF-72F6A53ED8B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19">
                  <a:extLst>
                    <a:ext uri="{FF2B5EF4-FFF2-40B4-BE49-F238E27FC236}">
                      <a16:creationId xmlns:a16="http://schemas.microsoft.com/office/drawing/2014/main" id="{4132C645-4790-38C5-6BC4-81F022B07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20">
                  <a:extLst>
                    <a:ext uri="{FF2B5EF4-FFF2-40B4-BE49-F238E27FC236}">
                      <a16:creationId xmlns:a16="http://schemas.microsoft.com/office/drawing/2014/main" id="{5CD91F6E-3D59-3B10-83B0-58AF9A2AA3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21">
                  <a:extLst>
                    <a:ext uri="{FF2B5EF4-FFF2-40B4-BE49-F238E27FC236}">
                      <a16:creationId xmlns:a16="http://schemas.microsoft.com/office/drawing/2014/main" id="{5E16AD43-DF9C-D748-5BAA-E9A917BBAD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22">
                  <a:extLst>
                    <a:ext uri="{FF2B5EF4-FFF2-40B4-BE49-F238E27FC236}">
                      <a16:creationId xmlns:a16="http://schemas.microsoft.com/office/drawing/2014/main" id="{58B6AC05-D548-024B-A566-0229994741F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23">
                  <a:extLst>
                    <a:ext uri="{FF2B5EF4-FFF2-40B4-BE49-F238E27FC236}">
                      <a16:creationId xmlns:a16="http://schemas.microsoft.com/office/drawing/2014/main" id="{0599149D-E051-046E-B654-066B48A44FD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24">
                  <a:extLst>
                    <a:ext uri="{FF2B5EF4-FFF2-40B4-BE49-F238E27FC236}">
                      <a16:creationId xmlns:a16="http://schemas.microsoft.com/office/drawing/2014/main" id="{1765A271-C151-871A-1C16-BD392D3155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25">
                  <a:extLst>
                    <a:ext uri="{FF2B5EF4-FFF2-40B4-BE49-F238E27FC236}">
                      <a16:creationId xmlns:a16="http://schemas.microsoft.com/office/drawing/2014/main" id="{78D4FD97-DDD6-8025-964E-7B92BBD78D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26">
                  <a:extLst>
                    <a:ext uri="{FF2B5EF4-FFF2-40B4-BE49-F238E27FC236}">
                      <a16:creationId xmlns:a16="http://schemas.microsoft.com/office/drawing/2014/main" id="{1E1C36A5-7ED3-8733-1BC3-AA96C344B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27">
                  <a:extLst>
                    <a:ext uri="{FF2B5EF4-FFF2-40B4-BE49-F238E27FC236}">
                      <a16:creationId xmlns:a16="http://schemas.microsoft.com/office/drawing/2014/main" id="{3193AA97-50CC-11D6-2808-0A9B29110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28">
                  <a:extLst>
                    <a:ext uri="{FF2B5EF4-FFF2-40B4-BE49-F238E27FC236}">
                      <a16:creationId xmlns:a16="http://schemas.microsoft.com/office/drawing/2014/main" id="{FA006540-9D8D-3773-FAD7-A7FEB5B103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29">
                  <a:extLst>
                    <a:ext uri="{FF2B5EF4-FFF2-40B4-BE49-F238E27FC236}">
                      <a16:creationId xmlns:a16="http://schemas.microsoft.com/office/drawing/2014/main" id="{F6AE0951-2FDB-89BB-430E-F0EF74652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30">
                  <a:extLst>
                    <a:ext uri="{FF2B5EF4-FFF2-40B4-BE49-F238E27FC236}">
                      <a16:creationId xmlns:a16="http://schemas.microsoft.com/office/drawing/2014/main" id="{A05040C8-B6F1-7535-BEA5-0115E88B4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31">
                  <a:extLst>
                    <a:ext uri="{FF2B5EF4-FFF2-40B4-BE49-F238E27FC236}">
                      <a16:creationId xmlns:a16="http://schemas.microsoft.com/office/drawing/2014/main" id="{DDBE6104-CA32-06B1-75F8-4C3378129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32">
                  <a:extLst>
                    <a:ext uri="{FF2B5EF4-FFF2-40B4-BE49-F238E27FC236}">
                      <a16:creationId xmlns:a16="http://schemas.microsoft.com/office/drawing/2014/main" id="{F6D5568C-818E-9CB4-1808-18FFC5659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33">
                  <a:extLst>
                    <a:ext uri="{FF2B5EF4-FFF2-40B4-BE49-F238E27FC236}">
                      <a16:creationId xmlns:a16="http://schemas.microsoft.com/office/drawing/2014/main" id="{05D2437A-8E6F-34AA-70E3-6527020A9A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34">
                  <a:extLst>
                    <a:ext uri="{FF2B5EF4-FFF2-40B4-BE49-F238E27FC236}">
                      <a16:creationId xmlns:a16="http://schemas.microsoft.com/office/drawing/2014/main" id="{3B0B8D9B-77A7-552E-9C42-DF82458D2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35">
                  <a:extLst>
                    <a:ext uri="{FF2B5EF4-FFF2-40B4-BE49-F238E27FC236}">
                      <a16:creationId xmlns:a16="http://schemas.microsoft.com/office/drawing/2014/main" id="{5EB8A009-017D-A04A-0F03-FCA9E769E3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36">
                  <a:extLst>
                    <a:ext uri="{FF2B5EF4-FFF2-40B4-BE49-F238E27FC236}">
                      <a16:creationId xmlns:a16="http://schemas.microsoft.com/office/drawing/2014/main" id="{DC7A3AE2-7D6C-FD51-0631-BFD27FFFB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37">
                  <a:extLst>
                    <a:ext uri="{FF2B5EF4-FFF2-40B4-BE49-F238E27FC236}">
                      <a16:creationId xmlns:a16="http://schemas.microsoft.com/office/drawing/2014/main" id="{3C1EB048-19D0-72BD-90BB-A4F687DA2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38">
                  <a:extLst>
                    <a:ext uri="{FF2B5EF4-FFF2-40B4-BE49-F238E27FC236}">
                      <a16:creationId xmlns:a16="http://schemas.microsoft.com/office/drawing/2014/main" id="{51E60353-4DFE-55D8-7CB0-DA32BBCF3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39">
                  <a:extLst>
                    <a:ext uri="{FF2B5EF4-FFF2-40B4-BE49-F238E27FC236}">
                      <a16:creationId xmlns:a16="http://schemas.microsoft.com/office/drawing/2014/main" id="{D415875A-9ACA-A1DB-1780-DB74F07BB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40">
                  <a:extLst>
                    <a:ext uri="{FF2B5EF4-FFF2-40B4-BE49-F238E27FC236}">
                      <a16:creationId xmlns:a16="http://schemas.microsoft.com/office/drawing/2014/main" id="{E4316DA2-D5A9-15C1-4ECB-E095CB27F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41">
                  <a:extLst>
                    <a:ext uri="{FF2B5EF4-FFF2-40B4-BE49-F238E27FC236}">
                      <a16:creationId xmlns:a16="http://schemas.microsoft.com/office/drawing/2014/main" id="{9422DBA8-A5D7-28BF-D053-CB9BC59E99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42">
                  <a:extLst>
                    <a:ext uri="{FF2B5EF4-FFF2-40B4-BE49-F238E27FC236}">
                      <a16:creationId xmlns:a16="http://schemas.microsoft.com/office/drawing/2014/main" id="{7DF7D935-50D0-771B-78D9-6E2804717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43">
                  <a:extLst>
                    <a:ext uri="{FF2B5EF4-FFF2-40B4-BE49-F238E27FC236}">
                      <a16:creationId xmlns:a16="http://schemas.microsoft.com/office/drawing/2014/main" id="{8F7A1105-F75C-02D3-5800-63B8721B4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44">
                  <a:extLst>
                    <a:ext uri="{FF2B5EF4-FFF2-40B4-BE49-F238E27FC236}">
                      <a16:creationId xmlns:a16="http://schemas.microsoft.com/office/drawing/2014/main" id="{0CDEED53-4B4B-7376-D976-3AE4C59C4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45">
                  <a:extLst>
                    <a:ext uri="{FF2B5EF4-FFF2-40B4-BE49-F238E27FC236}">
                      <a16:creationId xmlns:a16="http://schemas.microsoft.com/office/drawing/2014/main" id="{5680FF28-EE33-64C6-0D9D-7338B6A946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46">
                  <a:extLst>
                    <a:ext uri="{FF2B5EF4-FFF2-40B4-BE49-F238E27FC236}">
                      <a16:creationId xmlns:a16="http://schemas.microsoft.com/office/drawing/2014/main" id="{80289A0A-36B2-D2FA-147D-13EB70DF9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47">
                  <a:extLst>
                    <a:ext uri="{FF2B5EF4-FFF2-40B4-BE49-F238E27FC236}">
                      <a16:creationId xmlns:a16="http://schemas.microsoft.com/office/drawing/2014/main" id="{906280D5-7556-5B68-EAA6-5CFF78F12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48">
                  <a:extLst>
                    <a:ext uri="{FF2B5EF4-FFF2-40B4-BE49-F238E27FC236}">
                      <a16:creationId xmlns:a16="http://schemas.microsoft.com/office/drawing/2014/main" id="{6B83D751-39F7-22AE-2619-785C2A3019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49">
                  <a:extLst>
                    <a:ext uri="{FF2B5EF4-FFF2-40B4-BE49-F238E27FC236}">
                      <a16:creationId xmlns:a16="http://schemas.microsoft.com/office/drawing/2014/main" id="{42DDBE89-2387-1E92-B8AE-545086751F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Freeform 250">
                  <a:extLst>
                    <a:ext uri="{FF2B5EF4-FFF2-40B4-BE49-F238E27FC236}">
                      <a16:creationId xmlns:a16="http://schemas.microsoft.com/office/drawing/2014/main" id="{4566546B-862E-7517-90D0-B871B4C79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Freeform 251">
                  <a:extLst>
                    <a:ext uri="{FF2B5EF4-FFF2-40B4-BE49-F238E27FC236}">
                      <a16:creationId xmlns:a16="http://schemas.microsoft.com/office/drawing/2014/main" id="{F668A225-BD23-49DF-A822-B4C34CC42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Freeform 252">
                  <a:extLst>
                    <a:ext uri="{FF2B5EF4-FFF2-40B4-BE49-F238E27FC236}">
                      <a16:creationId xmlns:a16="http://schemas.microsoft.com/office/drawing/2014/main" id="{53521511-EFD6-DB6F-6FDE-AA8B41711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Freeform 253">
                  <a:extLst>
                    <a:ext uri="{FF2B5EF4-FFF2-40B4-BE49-F238E27FC236}">
                      <a16:creationId xmlns:a16="http://schemas.microsoft.com/office/drawing/2014/main" id="{37D636CC-B903-4FBD-BAD3-5009F1337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Freeform 254">
                  <a:extLst>
                    <a:ext uri="{FF2B5EF4-FFF2-40B4-BE49-F238E27FC236}">
                      <a16:creationId xmlns:a16="http://schemas.microsoft.com/office/drawing/2014/main" id="{2EAAC8D2-F1D1-8924-80B2-7BA068E88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Freeform 255">
                  <a:extLst>
                    <a:ext uri="{FF2B5EF4-FFF2-40B4-BE49-F238E27FC236}">
                      <a16:creationId xmlns:a16="http://schemas.microsoft.com/office/drawing/2014/main" id="{2F319CF1-F2D4-EE3B-7000-3E27FB344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Freeform 256">
                  <a:extLst>
                    <a:ext uri="{FF2B5EF4-FFF2-40B4-BE49-F238E27FC236}">
                      <a16:creationId xmlns:a16="http://schemas.microsoft.com/office/drawing/2014/main" id="{989BC692-2514-4C0A-8FC1-37794BBB9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Freeform 257">
                  <a:extLst>
                    <a:ext uri="{FF2B5EF4-FFF2-40B4-BE49-F238E27FC236}">
                      <a16:creationId xmlns:a16="http://schemas.microsoft.com/office/drawing/2014/main" id="{6E9911DE-E036-F8FE-8B6D-CC96AA57A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Freeform 258">
                  <a:extLst>
                    <a:ext uri="{FF2B5EF4-FFF2-40B4-BE49-F238E27FC236}">
                      <a16:creationId xmlns:a16="http://schemas.microsoft.com/office/drawing/2014/main" id="{C0A984C1-0B0C-7DFD-DAF3-E09C21A3B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Freeform 259">
                  <a:extLst>
                    <a:ext uri="{FF2B5EF4-FFF2-40B4-BE49-F238E27FC236}">
                      <a16:creationId xmlns:a16="http://schemas.microsoft.com/office/drawing/2014/main" id="{D008E509-53EB-4240-CE2C-021B9F600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Freeform 260">
                  <a:extLst>
                    <a:ext uri="{FF2B5EF4-FFF2-40B4-BE49-F238E27FC236}">
                      <a16:creationId xmlns:a16="http://schemas.microsoft.com/office/drawing/2014/main" id="{9195818C-0E68-7A95-DC7F-400DF08FA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Freeform 261">
                  <a:extLst>
                    <a:ext uri="{FF2B5EF4-FFF2-40B4-BE49-F238E27FC236}">
                      <a16:creationId xmlns:a16="http://schemas.microsoft.com/office/drawing/2014/main" id="{8014F4AB-0C70-C85B-6030-6169E57A6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Freeform 262">
                  <a:extLst>
                    <a:ext uri="{FF2B5EF4-FFF2-40B4-BE49-F238E27FC236}">
                      <a16:creationId xmlns:a16="http://schemas.microsoft.com/office/drawing/2014/main" id="{B69D5DE1-CD14-6353-5E90-E4CF26B558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63">
                  <a:extLst>
                    <a:ext uri="{FF2B5EF4-FFF2-40B4-BE49-F238E27FC236}">
                      <a16:creationId xmlns:a16="http://schemas.microsoft.com/office/drawing/2014/main" id="{01D05AF4-267F-3139-05FE-8476567323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64">
                  <a:extLst>
                    <a:ext uri="{FF2B5EF4-FFF2-40B4-BE49-F238E27FC236}">
                      <a16:creationId xmlns:a16="http://schemas.microsoft.com/office/drawing/2014/main" id="{16301158-206E-7A11-062B-B5F0A55FD8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65">
                  <a:extLst>
                    <a:ext uri="{FF2B5EF4-FFF2-40B4-BE49-F238E27FC236}">
                      <a16:creationId xmlns:a16="http://schemas.microsoft.com/office/drawing/2014/main" id="{8C70B3F8-5E1A-5E9A-B09A-2E12CDCD4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66">
                  <a:extLst>
                    <a:ext uri="{FF2B5EF4-FFF2-40B4-BE49-F238E27FC236}">
                      <a16:creationId xmlns:a16="http://schemas.microsoft.com/office/drawing/2014/main" id="{B3B8D8FD-5915-81D0-2961-6041FADE71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67">
                  <a:extLst>
                    <a:ext uri="{FF2B5EF4-FFF2-40B4-BE49-F238E27FC236}">
                      <a16:creationId xmlns:a16="http://schemas.microsoft.com/office/drawing/2014/main" id="{088DF2F8-10FC-DE86-1A38-AE65FA934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68">
                  <a:extLst>
                    <a:ext uri="{FF2B5EF4-FFF2-40B4-BE49-F238E27FC236}">
                      <a16:creationId xmlns:a16="http://schemas.microsoft.com/office/drawing/2014/main" id="{6EDFF609-1A37-0324-2BCE-DB0D4CC106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69">
                  <a:extLst>
                    <a:ext uri="{FF2B5EF4-FFF2-40B4-BE49-F238E27FC236}">
                      <a16:creationId xmlns:a16="http://schemas.microsoft.com/office/drawing/2014/main" id="{1CC8B0F5-B420-6EFB-3D31-CDF43A79D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70">
                  <a:extLst>
                    <a:ext uri="{FF2B5EF4-FFF2-40B4-BE49-F238E27FC236}">
                      <a16:creationId xmlns:a16="http://schemas.microsoft.com/office/drawing/2014/main" id="{2A643AFE-1870-1732-9BEE-D8AFCFB569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71">
                  <a:extLst>
                    <a:ext uri="{FF2B5EF4-FFF2-40B4-BE49-F238E27FC236}">
                      <a16:creationId xmlns:a16="http://schemas.microsoft.com/office/drawing/2014/main" id="{8D1E2815-735D-B277-46D0-8FD2F29EC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72">
                  <a:extLst>
                    <a:ext uri="{FF2B5EF4-FFF2-40B4-BE49-F238E27FC236}">
                      <a16:creationId xmlns:a16="http://schemas.microsoft.com/office/drawing/2014/main" id="{46311B9D-B1F2-A274-B95D-4648F0F736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73">
                  <a:extLst>
                    <a:ext uri="{FF2B5EF4-FFF2-40B4-BE49-F238E27FC236}">
                      <a16:creationId xmlns:a16="http://schemas.microsoft.com/office/drawing/2014/main" id="{68284098-BED2-41C7-A4D1-02AA23C3AC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74">
                  <a:extLst>
                    <a:ext uri="{FF2B5EF4-FFF2-40B4-BE49-F238E27FC236}">
                      <a16:creationId xmlns:a16="http://schemas.microsoft.com/office/drawing/2014/main" id="{4B478421-2FAE-6393-7FC3-A10EE945AF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75">
                  <a:extLst>
                    <a:ext uri="{FF2B5EF4-FFF2-40B4-BE49-F238E27FC236}">
                      <a16:creationId xmlns:a16="http://schemas.microsoft.com/office/drawing/2014/main" id="{B202673F-01B8-C5E9-9FEB-EA6AB7DBC4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76">
                  <a:extLst>
                    <a:ext uri="{FF2B5EF4-FFF2-40B4-BE49-F238E27FC236}">
                      <a16:creationId xmlns:a16="http://schemas.microsoft.com/office/drawing/2014/main" id="{F319C4E0-D36D-8A56-B4C3-73E0309B66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77">
                  <a:extLst>
                    <a:ext uri="{FF2B5EF4-FFF2-40B4-BE49-F238E27FC236}">
                      <a16:creationId xmlns:a16="http://schemas.microsoft.com/office/drawing/2014/main" id="{D5C58137-F170-26E1-A2F7-FC8E13B795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78">
                  <a:extLst>
                    <a:ext uri="{FF2B5EF4-FFF2-40B4-BE49-F238E27FC236}">
                      <a16:creationId xmlns:a16="http://schemas.microsoft.com/office/drawing/2014/main" id="{44A6187B-E8ED-07EF-335F-7F1AF0936D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79">
                  <a:extLst>
                    <a:ext uri="{FF2B5EF4-FFF2-40B4-BE49-F238E27FC236}">
                      <a16:creationId xmlns:a16="http://schemas.microsoft.com/office/drawing/2014/main" id="{170AB5EB-978C-CBE6-07B4-9FE6A3563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80">
                  <a:extLst>
                    <a:ext uri="{FF2B5EF4-FFF2-40B4-BE49-F238E27FC236}">
                      <a16:creationId xmlns:a16="http://schemas.microsoft.com/office/drawing/2014/main" id="{7ECBDB9C-0E94-6D44-25ED-C187CBED59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81">
                  <a:extLst>
                    <a:ext uri="{FF2B5EF4-FFF2-40B4-BE49-F238E27FC236}">
                      <a16:creationId xmlns:a16="http://schemas.microsoft.com/office/drawing/2014/main" id="{1B9ACE3A-45FE-CB99-DD27-D8B89DF30C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82">
                  <a:extLst>
                    <a:ext uri="{FF2B5EF4-FFF2-40B4-BE49-F238E27FC236}">
                      <a16:creationId xmlns:a16="http://schemas.microsoft.com/office/drawing/2014/main" id="{821D5B35-00C4-9883-542E-EE9A216E3A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83">
                  <a:extLst>
                    <a:ext uri="{FF2B5EF4-FFF2-40B4-BE49-F238E27FC236}">
                      <a16:creationId xmlns:a16="http://schemas.microsoft.com/office/drawing/2014/main" id="{04D3078B-2C81-F015-EC7C-34A12E2C5C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84">
                  <a:extLst>
                    <a:ext uri="{FF2B5EF4-FFF2-40B4-BE49-F238E27FC236}">
                      <a16:creationId xmlns:a16="http://schemas.microsoft.com/office/drawing/2014/main" id="{67DEFA32-3A61-5F3D-3C54-DCD9B29DC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85">
                  <a:extLst>
                    <a:ext uri="{FF2B5EF4-FFF2-40B4-BE49-F238E27FC236}">
                      <a16:creationId xmlns:a16="http://schemas.microsoft.com/office/drawing/2014/main" id="{EF9D3FF3-94E3-FF21-3EB1-63A2D6A9EF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86">
                  <a:extLst>
                    <a:ext uri="{FF2B5EF4-FFF2-40B4-BE49-F238E27FC236}">
                      <a16:creationId xmlns:a16="http://schemas.microsoft.com/office/drawing/2014/main" id="{C867E18D-646E-FB68-9FF0-23F59FE6E0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287">
                  <a:extLst>
                    <a:ext uri="{FF2B5EF4-FFF2-40B4-BE49-F238E27FC236}">
                      <a16:creationId xmlns:a16="http://schemas.microsoft.com/office/drawing/2014/main" id="{239FF169-D9A3-73C1-5C3A-31E981F762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288">
                  <a:extLst>
                    <a:ext uri="{FF2B5EF4-FFF2-40B4-BE49-F238E27FC236}">
                      <a16:creationId xmlns:a16="http://schemas.microsoft.com/office/drawing/2014/main" id="{09642801-ED0C-5DBF-9168-0BD86E9B8E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289">
                  <a:extLst>
                    <a:ext uri="{FF2B5EF4-FFF2-40B4-BE49-F238E27FC236}">
                      <a16:creationId xmlns:a16="http://schemas.microsoft.com/office/drawing/2014/main" id="{1501E06F-BB33-85B8-F322-11031F97E1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290">
                  <a:extLst>
                    <a:ext uri="{FF2B5EF4-FFF2-40B4-BE49-F238E27FC236}">
                      <a16:creationId xmlns:a16="http://schemas.microsoft.com/office/drawing/2014/main" id="{93664843-537A-69FB-F071-0F0BF1654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291">
                  <a:extLst>
                    <a:ext uri="{FF2B5EF4-FFF2-40B4-BE49-F238E27FC236}">
                      <a16:creationId xmlns:a16="http://schemas.microsoft.com/office/drawing/2014/main" id="{66DB7E9C-AD82-5320-F61D-5A23459FFF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292">
                  <a:extLst>
                    <a:ext uri="{FF2B5EF4-FFF2-40B4-BE49-F238E27FC236}">
                      <a16:creationId xmlns:a16="http://schemas.microsoft.com/office/drawing/2014/main" id="{C5F8EA77-0218-8891-76B8-7022B578F2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293">
                  <a:extLst>
                    <a:ext uri="{FF2B5EF4-FFF2-40B4-BE49-F238E27FC236}">
                      <a16:creationId xmlns:a16="http://schemas.microsoft.com/office/drawing/2014/main" id="{224B3E8C-65DA-CFB1-7D63-6F41177608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294">
                  <a:extLst>
                    <a:ext uri="{FF2B5EF4-FFF2-40B4-BE49-F238E27FC236}">
                      <a16:creationId xmlns:a16="http://schemas.microsoft.com/office/drawing/2014/main" id="{AB74408B-C24B-304F-360F-C41AFCB675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295">
                  <a:extLst>
                    <a:ext uri="{FF2B5EF4-FFF2-40B4-BE49-F238E27FC236}">
                      <a16:creationId xmlns:a16="http://schemas.microsoft.com/office/drawing/2014/main" id="{99B7AE78-345F-E9A2-41B0-EC095F97D7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296">
                  <a:extLst>
                    <a:ext uri="{FF2B5EF4-FFF2-40B4-BE49-F238E27FC236}">
                      <a16:creationId xmlns:a16="http://schemas.microsoft.com/office/drawing/2014/main" id="{2C935B26-25F8-D7F6-E23E-4766F042DE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297">
                  <a:extLst>
                    <a:ext uri="{FF2B5EF4-FFF2-40B4-BE49-F238E27FC236}">
                      <a16:creationId xmlns:a16="http://schemas.microsoft.com/office/drawing/2014/main" id="{B3380F7F-713F-1D4A-4433-7C7CC7A114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298">
                  <a:extLst>
                    <a:ext uri="{FF2B5EF4-FFF2-40B4-BE49-F238E27FC236}">
                      <a16:creationId xmlns:a16="http://schemas.microsoft.com/office/drawing/2014/main" id="{B047A0D3-F7F3-FDD1-CF71-0E47F9927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299">
                  <a:extLst>
                    <a:ext uri="{FF2B5EF4-FFF2-40B4-BE49-F238E27FC236}">
                      <a16:creationId xmlns:a16="http://schemas.microsoft.com/office/drawing/2014/main" id="{57351A24-933D-5F15-B96C-4A9C3401DB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00">
                  <a:extLst>
                    <a:ext uri="{FF2B5EF4-FFF2-40B4-BE49-F238E27FC236}">
                      <a16:creationId xmlns:a16="http://schemas.microsoft.com/office/drawing/2014/main" id="{E25D7A56-576B-F87C-BA56-459A74FA3B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01">
                  <a:extLst>
                    <a:ext uri="{FF2B5EF4-FFF2-40B4-BE49-F238E27FC236}">
                      <a16:creationId xmlns:a16="http://schemas.microsoft.com/office/drawing/2014/main" id="{162854EB-C6C3-70C6-3F39-BBACF58F17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02">
                  <a:extLst>
                    <a:ext uri="{FF2B5EF4-FFF2-40B4-BE49-F238E27FC236}">
                      <a16:creationId xmlns:a16="http://schemas.microsoft.com/office/drawing/2014/main" id="{CB192C07-8405-0042-C867-2E082036C4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03">
                  <a:extLst>
                    <a:ext uri="{FF2B5EF4-FFF2-40B4-BE49-F238E27FC236}">
                      <a16:creationId xmlns:a16="http://schemas.microsoft.com/office/drawing/2014/main" id="{56521381-4289-0E0F-7EB9-818256CEAF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04">
                  <a:extLst>
                    <a:ext uri="{FF2B5EF4-FFF2-40B4-BE49-F238E27FC236}">
                      <a16:creationId xmlns:a16="http://schemas.microsoft.com/office/drawing/2014/main" id="{60221968-C07B-8875-18D5-9FD5104CF0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05">
                  <a:extLst>
                    <a:ext uri="{FF2B5EF4-FFF2-40B4-BE49-F238E27FC236}">
                      <a16:creationId xmlns:a16="http://schemas.microsoft.com/office/drawing/2014/main" id="{8D293414-BE20-0C25-5A81-C3CDE16D17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06">
                  <a:extLst>
                    <a:ext uri="{FF2B5EF4-FFF2-40B4-BE49-F238E27FC236}">
                      <a16:creationId xmlns:a16="http://schemas.microsoft.com/office/drawing/2014/main" id="{1E742536-ECA4-3ED0-271E-A4DCBCBCDB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07">
                  <a:extLst>
                    <a:ext uri="{FF2B5EF4-FFF2-40B4-BE49-F238E27FC236}">
                      <a16:creationId xmlns:a16="http://schemas.microsoft.com/office/drawing/2014/main" id="{51DA91DA-4A55-C911-89C4-5E25489030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08">
                  <a:extLst>
                    <a:ext uri="{FF2B5EF4-FFF2-40B4-BE49-F238E27FC236}">
                      <a16:creationId xmlns:a16="http://schemas.microsoft.com/office/drawing/2014/main" id="{1F996C16-8B7A-56C5-D203-40E06C1DCF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09">
                  <a:extLst>
                    <a:ext uri="{FF2B5EF4-FFF2-40B4-BE49-F238E27FC236}">
                      <a16:creationId xmlns:a16="http://schemas.microsoft.com/office/drawing/2014/main" id="{58069B7C-C6B9-705B-F5B6-E5F1D49E2E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10">
                  <a:extLst>
                    <a:ext uri="{FF2B5EF4-FFF2-40B4-BE49-F238E27FC236}">
                      <a16:creationId xmlns:a16="http://schemas.microsoft.com/office/drawing/2014/main" id="{CBD4834C-CFE3-5609-D60D-43E6BB011A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11">
                  <a:extLst>
                    <a:ext uri="{FF2B5EF4-FFF2-40B4-BE49-F238E27FC236}">
                      <a16:creationId xmlns:a16="http://schemas.microsoft.com/office/drawing/2014/main" id="{3BBBDDAF-570D-D6C6-845E-D1EDCAB561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Line 312">
                  <a:extLst>
                    <a:ext uri="{FF2B5EF4-FFF2-40B4-BE49-F238E27FC236}">
                      <a16:creationId xmlns:a16="http://schemas.microsoft.com/office/drawing/2014/main" id="{333EF16E-705D-1565-EFA4-7662E6C84F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Line 313">
                  <a:extLst>
                    <a:ext uri="{FF2B5EF4-FFF2-40B4-BE49-F238E27FC236}">
                      <a16:creationId xmlns:a16="http://schemas.microsoft.com/office/drawing/2014/main" id="{293617E5-3927-DA3C-23D9-3B8EEB647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Line 314">
                  <a:extLst>
                    <a:ext uri="{FF2B5EF4-FFF2-40B4-BE49-F238E27FC236}">
                      <a16:creationId xmlns:a16="http://schemas.microsoft.com/office/drawing/2014/main" id="{F474BD4D-D062-68CA-3D29-BF7349A97F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Line 315">
                  <a:extLst>
                    <a:ext uri="{FF2B5EF4-FFF2-40B4-BE49-F238E27FC236}">
                      <a16:creationId xmlns:a16="http://schemas.microsoft.com/office/drawing/2014/main" id="{8D68A7CE-39B3-D7E5-B3DE-6C30E51EF2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Line 316">
                  <a:extLst>
                    <a:ext uri="{FF2B5EF4-FFF2-40B4-BE49-F238E27FC236}">
                      <a16:creationId xmlns:a16="http://schemas.microsoft.com/office/drawing/2014/main" id="{67D3B439-56CE-46A1-1E27-F6F1A94D32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Line 317">
                  <a:extLst>
                    <a:ext uri="{FF2B5EF4-FFF2-40B4-BE49-F238E27FC236}">
                      <a16:creationId xmlns:a16="http://schemas.microsoft.com/office/drawing/2014/main" id="{6B6AECD8-1F6F-3837-618C-44D81DAFA1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Line 318">
                  <a:extLst>
                    <a:ext uri="{FF2B5EF4-FFF2-40B4-BE49-F238E27FC236}">
                      <a16:creationId xmlns:a16="http://schemas.microsoft.com/office/drawing/2014/main" id="{DC9852EF-33E1-D8EB-1423-77CE626E8B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Line 319">
                  <a:extLst>
                    <a:ext uri="{FF2B5EF4-FFF2-40B4-BE49-F238E27FC236}">
                      <a16:creationId xmlns:a16="http://schemas.microsoft.com/office/drawing/2014/main" id="{676A8430-48EE-4602-ED50-D0655B4D8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Line 320">
                  <a:extLst>
                    <a:ext uri="{FF2B5EF4-FFF2-40B4-BE49-F238E27FC236}">
                      <a16:creationId xmlns:a16="http://schemas.microsoft.com/office/drawing/2014/main" id="{A587FE24-AB81-CA59-DC68-90CEB19F64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Line 321">
                  <a:extLst>
                    <a:ext uri="{FF2B5EF4-FFF2-40B4-BE49-F238E27FC236}">
                      <a16:creationId xmlns:a16="http://schemas.microsoft.com/office/drawing/2014/main" id="{2C22BAFC-61C0-96BC-814E-88F18D1786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Line 322">
                  <a:extLst>
                    <a:ext uri="{FF2B5EF4-FFF2-40B4-BE49-F238E27FC236}">
                      <a16:creationId xmlns:a16="http://schemas.microsoft.com/office/drawing/2014/main" id="{993E0750-BBDE-2E1E-160D-46C3C7F5CC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Line 323">
                  <a:extLst>
                    <a:ext uri="{FF2B5EF4-FFF2-40B4-BE49-F238E27FC236}">
                      <a16:creationId xmlns:a16="http://schemas.microsoft.com/office/drawing/2014/main" id="{CD4929CA-180F-3126-5479-3BACB9E5C6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Line 324">
                  <a:extLst>
                    <a:ext uri="{FF2B5EF4-FFF2-40B4-BE49-F238E27FC236}">
                      <a16:creationId xmlns:a16="http://schemas.microsoft.com/office/drawing/2014/main" id="{992D0981-A773-CFD2-BD83-8875192734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25">
                  <a:extLst>
                    <a:ext uri="{FF2B5EF4-FFF2-40B4-BE49-F238E27FC236}">
                      <a16:creationId xmlns:a16="http://schemas.microsoft.com/office/drawing/2014/main" id="{6DF3117F-B501-5F25-32A4-2C3BCB705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26">
                  <a:extLst>
                    <a:ext uri="{FF2B5EF4-FFF2-40B4-BE49-F238E27FC236}">
                      <a16:creationId xmlns:a16="http://schemas.microsoft.com/office/drawing/2014/main" id="{2FAB3F64-265A-3E20-0239-6E5406143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27">
                  <a:extLst>
                    <a:ext uri="{FF2B5EF4-FFF2-40B4-BE49-F238E27FC236}">
                      <a16:creationId xmlns:a16="http://schemas.microsoft.com/office/drawing/2014/main" id="{62404DB2-D339-04C3-1387-EB7DDDA7C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28">
                  <a:extLst>
                    <a:ext uri="{FF2B5EF4-FFF2-40B4-BE49-F238E27FC236}">
                      <a16:creationId xmlns:a16="http://schemas.microsoft.com/office/drawing/2014/main" id="{AF92BA31-0536-BD6F-A1FB-E47B536F8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29">
                  <a:extLst>
                    <a:ext uri="{FF2B5EF4-FFF2-40B4-BE49-F238E27FC236}">
                      <a16:creationId xmlns:a16="http://schemas.microsoft.com/office/drawing/2014/main" id="{7322230A-D5EA-B365-428C-FB13BCEAE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30">
                  <a:extLst>
                    <a:ext uri="{FF2B5EF4-FFF2-40B4-BE49-F238E27FC236}">
                      <a16:creationId xmlns:a16="http://schemas.microsoft.com/office/drawing/2014/main" id="{F58E179A-5D88-FF39-BC07-738740306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31">
                  <a:extLst>
                    <a:ext uri="{FF2B5EF4-FFF2-40B4-BE49-F238E27FC236}">
                      <a16:creationId xmlns:a16="http://schemas.microsoft.com/office/drawing/2014/main" id="{FB72F527-876B-3DBE-E424-AF48B557B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32">
                  <a:extLst>
                    <a:ext uri="{FF2B5EF4-FFF2-40B4-BE49-F238E27FC236}">
                      <a16:creationId xmlns:a16="http://schemas.microsoft.com/office/drawing/2014/main" id="{754D7D12-3565-2A0B-137C-9C59EF964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33">
                  <a:extLst>
                    <a:ext uri="{FF2B5EF4-FFF2-40B4-BE49-F238E27FC236}">
                      <a16:creationId xmlns:a16="http://schemas.microsoft.com/office/drawing/2014/main" id="{FDD53226-0E39-CC45-8F84-C0A1E76EA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34">
                  <a:extLst>
                    <a:ext uri="{FF2B5EF4-FFF2-40B4-BE49-F238E27FC236}">
                      <a16:creationId xmlns:a16="http://schemas.microsoft.com/office/drawing/2014/main" id="{BB3DED47-8B96-99AF-C911-126E6A0F4C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35">
                  <a:extLst>
                    <a:ext uri="{FF2B5EF4-FFF2-40B4-BE49-F238E27FC236}">
                      <a16:creationId xmlns:a16="http://schemas.microsoft.com/office/drawing/2014/main" id="{60128350-5CFA-BA23-CD18-3FC6BFEED5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36">
                  <a:extLst>
                    <a:ext uri="{FF2B5EF4-FFF2-40B4-BE49-F238E27FC236}">
                      <a16:creationId xmlns:a16="http://schemas.microsoft.com/office/drawing/2014/main" id="{9CCCA841-D3CA-4BD0-66D0-FDB31AB34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37">
                  <a:extLst>
                    <a:ext uri="{FF2B5EF4-FFF2-40B4-BE49-F238E27FC236}">
                      <a16:creationId xmlns:a16="http://schemas.microsoft.com/office/drawing/2014/main" id="{066A4F48-A49F-DBEA-E0AE-3B07A95C2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38">
                  <a:extLst>
                    <a:ext uri="{FF2B5EF4-FFF2-40B4-BE49-F238E27FC236}">
                      <a16:creationId xmlns:a16="http://schemas.microsoft.com/office/drawing/2014/main" id="{706B5D6C-2FF7-112D-A647-525EB2D1B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39">
                  <a:extLst>
                    <a:ext uri="{FF2B5EF4-FFF2-40B4-BE49-F238E27FC236}">
                      <a16:creationId xmlns:a16="http://schemas.microsoft.com/office/drawing/2014/main" id="{525D48F8-38F1-247D-63A6-E3F7D2AB7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40">
                  <a:extLst>
                    <a:ext uri="{FF2B5EF4-FFF2-40B4-BE49-F238E27FC236}">
                      <a16:creationId xmlns:a16="http://schemas.microsoft.com/office/drawing/2014/main" id="{D544BC88-4DEA-295C-60E3-3DC8D31E3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41">
                  <a:extLst>
                    <a:ext uri="{FF2B5EF4-FFF2-40B4-BE49-F238E27FC236}">
                      <a16:creationId xmlns:a16="http://schemas.microsoft.com/office/drawing/2014/main" id="{D00575F9-BC55-AE89-9E75-EED331630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42">
                  <a:extLst>
                    <a:ext uri="{FF2B5EF4-FFF2-40B4-BE49-F238E27FC236}">
                      <a16:creationId xmlns:a16="http://schemas.microsoft.com/office/drawing/2014/main" id="{85BF6817-7A19-FF21-C2FC-AF4C92D45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43">
                  <a:extLst>
                    <a:ext uri="{FF2B5EF4-FFF2-40B4-BE49-F238E27FC236}">
                      <a16:creationId xmlns:a16="http://schemas.microsoft.com/office/drawing/2014/main" id="{550D5E2A-33EB-36B8-5F27-CC987E995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44">
                  <a:extLst>
                    <a:ext uri="{FF2B5EF4-FFF2-40B4-BE49-F238E27FC236}">
                      <a16:creationId xmlns:a16="http://schemas.microsoft.com/office/drawing/2014/main" id="{D86F6327-5BDC-5420-9F07-955C92697A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45">
                  <a:extLst>
                    <a:ext uri="{FF2B5EF4-FFF2-40B4-BE49-F238E27FC236}">
                      <a16:creationId xmlns:a16="http://schemas.microsoft.com/office/drawing/2014/main" id="{5F280F66-46FA-928F-61B3-8F3E3D0C1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46">
                  <a:extLst>
                    <a:ext uri="{FF2B5EF4-FFF2-40B4-BE49-F238E27FC236}">
                      <a16:creationId xmlns:a16="http://schemas.microsoft.com/office/drawing/2014/main" id="{B3952CBC-1478-46AD-19C1-CFFEA0B89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47">
                  <a:extLst>
                    <a:ext uri="{FF2B5EF4-FFF2-40B4-BE49-F238E27FC236}">
                      <a16:creationId xmlns:a16="http://schemas.microsoft.com/office/drawing/2014/main" id="{CEAF16CC-C5A9-C2F4-B42D-22F7336143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48">
                  <a:extLst>
                    <a:ext uri="{FF2B5EF4-FFF2-40B4-BE49-F238E27FC236}">
                      <a16:creationId xmlns:a16="http://schemas.microsoft.com/office/drawing/2014/main" id="{FD2A315E-EDD4-00ED-423B-7E3853FB7A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49">
                  <a:extLst>
                    <a:ext uri="{FF2B5EF4-FFF2-40B4-BE49-F238E27FC236}">
                      <a16:creationId xmlns:a16="http://schemas.microsoft.com/office/drawing/2014/main" id="{2EFF0EAC-1102-0144-E1F0-4E76AE2C6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50">
                  <a:extLst>
                    <a:ext uri="{FF2B5EF4-FFF2-40B4-BE49-F238E27FC236}">
                      <a16:creationId xmlns:a16="http://schemas.microsoft.com/office/drawing/2014/main" id="{EF7A568E-3239-38CF-C0B3-98FD5A9F3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51">
                  <a:extLst>
                    <a:ext uri="{FF2B5EF4-FFF2-40B4-BE49-F238E27FC236}">
                      <a16:creationId xmlns:a16="http://schemas.microsoft.com/office/drawing/2014/main" id="{513E3FBA-7227-C7AA-1BEB-027DC41F3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52">
                  <a:extLst>
                    <a:ext uri="{FF2B5EF4-FFF2-40B4-BE49-F238E27FC236}">
                      <a16:creationId xmlns:a16="http://schemas.microsoft.com/office/drawing/2014/main" id="{5459D31D-5FFC-105E-6C9E-742D4CFA2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53">
                  <a:extLst>
                    <a:ext uri="{FF2B5EF4-FFF2-40B4-BE49-F238E27FC236}">
                      <a16:creationId xmlns:a16="http://schemas.microsoft.com/office/drawing/2014/main" id="{A888F295-39E8-34DE-9594-DE38DDC70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54">
                  <a:extLst>
                    <a:ext uri="{FF2B5EF4-FFF2-40B4-BE49-F238E27FC236}">
                      <a16:creationId xmlns:a16="http://schemas.microsoft.com/office/drawing/2014/main" id="{4D2426AC-4904-3EAF-4C0E-748E2B1B6A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55">
                  <a:extLst>
                    <a:ext uri="{FF2B5EF4-FFF2-40B4-BE49-F238E27FC236}">
                      <a16:creationId xmlns:a16="http://schemas.microsoft.com/office/drawing/2014/main" id="{F594EE79-881B-5351-527E-E277C37AC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56">
                  <a:extLst>
                    <a:ext uri="{FF2B5EF4-FFF2-40B4-BE49-F238E27FC236}">
                      <a16:creationId xmlns:a16="http://schemas.microsoft.com/office/drawing/2014/main" id="{072168C6-AEDF-02C0-26A5-181830A35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57">
                  <a:extLst>
                    <a:ext uri="{FF2B5EF4-FFF2-40B4-BE49-F238E27FC236}">
                      <a16:creationId xmlns:a16="http://schemas.microsoft.com/office/drawing/2014/main" id="{57F9DED6-FCCC-4BAD-9E45-46E202869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58">
                  <a:extLst>
                    <a:ext uri="{FF2B5EF4-FFF2-40B4-BE49-F238E27FC236}">
                      <a16:creationId xmlns:a16="http://schemas.microsoft.com/office/drawing/2014/main" id="{B6BF7480-7E11-D070-C895-21204B1B0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59">
                  <a:extLst>
                    <a:ext uri="{FF2B5EF4-FFF2-40B4-BE49-F238E27FC236}">
                      <a16:creationId xmlns:a16="http://schemas.microsoft.com/office/drawing/2014/main" id="{EC2BEA3F-D465-87C8-0BC4-706B003EE6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60">
                  <a:extLst>
                    <a:ext uri="{FF2B5EF4-FFF2-40B4-BE49-F238E27FC236}">
                      <a16:creationId xmlns:a16="http://schemas.microsoft.com/office/drawing/2014/main" id="{DC521C72-B8F2-2FEE-4CB0-2FFF5FDCD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61">
                  <a:extLst>
                    <a:ext uri="{FF2B5EF4-FFF2-40B4-BE49-F238E27FC236}">
                      <a16:creationId xmlns:a16="http://schemas.microsoft.com/office/drawing/2014/main" id="{683C1FB6-0D0E-4FAE-D2C6-2AD2ACDB2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62">
                  <a:extLst>
                    <a:ext uri="{FF2B5EF4-FFF2-40B4-BE49-F238E27FC236}">
                      <a16:creationId xmlns:a16="http://schemas.microsoft.com/office/drawing/2014/main" id="{CA233D00-5A78-BEE6-D89B-B4113548CE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63">
                  <a:extLst>
                    <a:ext uri="{FF2B5EF4-FFF2-40B4-BE49-F238E27FC236}">
                      <a16:creationId xmlns:a16="http://schemas.microsoft.com/office/drawing/2014/main" id="{282FCFFD-4E76-70EA-24D6-D4E35B47A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64">
                  <a:extLst>
                    <a:ext uri="{FF2B5EF4-FFF2-40B4-BE49-F238E27FC236}">
                      <a16:creationId xmlns:a16="http://schemas.microsoft.com/office/drawing/2014/main" id="{2A5EC04B-8845-72E0-75BD-DBF306261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65">
                  <a:extLst>
                    <a:ext uri="{FF2B5EF4-FFF2-40B4-BE49-F238E27FC236}">
                      <a16:creationId xmlns:a16="http://schemas.microsoft.com/office/drawing/2014/main" id="{508B8B1C-8C7E-345B-4FA9-23D6A68ACC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66">
                  <a:extLst>
                    <a:ext uri="{FF2B5EF4-FFF2-40B4-BE49-F238E27FC236}">
                      <a16:creationId xmlns:a16="http://schemas.microsoft.com/office/drawing/2014/main" id="{4E03D0C2-C4E4-7296-36FB-6EE9C5691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67">
                  <a:extLst>
                    <a:ext uri="{FF2B5EF4-FFF2-40B4-BE49-F238E27FC236}">
                      <a16:creationId xmlns:a16="http://schemas.microsoft.com/office/drawing/2014/main" id="{1883C738-5545-9DAB-BAB8-6FC42F430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68">
                  <a:extLst>
                    <a:ext uri="{FF2B5EF4-FFF2-40B4-BE49-F238E27FC236}">
                      <a16:creationId xmlns:a16="http://schemas.microsoft.com/office/drawing/2014/main" id="{FCD14A36-C857-EBAE-D590-BA34B316D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69">
                  <a:extLst>
                    <a:ext uri="{FF2B5EF4-FFF2-40B4-BE49-F238E27FC236}">
                      <a16:creationId xmlns:a16="http://schemas.microsoft.com/office/drawing/2014/main" id="{4C625D59-8D79-D768-19EE-C6E654F98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70">
                  <a:extLst>
                    <a:ext uri="{FF2B5EF4-FFF2-40B4-BE49-F238E27FC236}">
                      <a16:creationId xmlns:a16="http://schemas.microsoft.com/office/drawing/2014/main" id="{877867C7-AF76-5D09-9008-2CC7321CA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71">
                  <a:extLst>
                    <a:ext uri="{FF2B5EF4-FFF2-40B4-BE49-F238E27FC236}">
                      <a16:creationId xmlns:a16="http://schemas.microsoft.com/office/drawing/2014/main" id="{1CDC6F31-63B5-1501-4646-B818E6F73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72">
                  <a:extLst>
                    <a:ext uri="{FF2B5EF4-FFF2-40B4-BE49-F238E27FC236}">
                      <a16:creationId xmlns:a16="http://schemas.microsoft.com/office/drawing/2014/main" id="{AD0C071D-BF39-7C30-4047-D2205E7E7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73">
                  <a:extLst>
                    <a:ext uri="{FF2B5EF4-FFF2-40B4-BE49-F238E27FC236}">
                      <a16:creationId xmlns:a16="http://schemas.microsoft.com/office/drawing/2014/main" id="{3C644A95-54AE-2E55-93D5-5199FC76A2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74">
                  <a:extLst>
                    <a:ext uri="{FF2B5EF4-FFF2-40B4-BE49-F238E27FC236}">
                      <a16:creationId xmlns:a16="http://schemas.microsoft.com/office/drawing/2014/main" id="{7C6C14D6-398E-8744-654E-0845B88C9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75">
                  <a:extLst>
                    <a:ext uri="{FF2B5EF4-FFF2-40B4-BE49-F238E27FC236}">
                      <a16:creationId xmlns:a16="http://schemas.microsoft.com/office/drawing/2014/main" id="{5056CA43-69BF-6AB8-563F-A41D14FF2F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76">
                  <a:extLst>
                    <a:ext uri="{FF2B5EF4-FFF2-40B4-BE49-F238E27FC236}">
                      <a16:creationId xmlns:a16="http://schemas.microsoft.com/office/drawing/2014/main" id="{E3D522A3-FB4C-82B0-3820-CE80B81BD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77">
                  <a:extLst>
                    <a:ext uri="{FF2B5EF4-FFF2-40B4-BE49-F238E27FC236}">
                      <a16:creationId xmlns:a16="http://schemas.microsoft.com/office/drawing/2014/main" id="{E6104BDF-FA93-4258-A215-3F8BD72E9F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78">
                  <a:extLst>
                    <a:ext uri="{FF2B5EF4-FFF2-40B4-BE49-F238E27FC236}">
                      <a16:creationId xmlns:a16="http://schemas.microsoft.com/office/drawing/2014/main" id="{553046A0-688E-44D6-B28C-15A244B18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79">
                  <a:extLst>
                    <a:ext uri="{FF2B5EF4-FFF2-40B4-BE49-F238E27FC236}">
                      <a16:creationId xmlns:a16="http://schemas.microsoft.com/office/drawing/2014/main" id="{4FB86AFF-C0BA-B14D-BC10-9BDCA9CF1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80">
                  <a:extLst>
                    <a:ext uri="{FF2B5EF4-FFF2-40B4-BE49-F238E27FC236}">
                      <a16:creationId xmlns:a16="http://schemas.microsoft.com/office/drawing/2014/main" id="{23F9DBA7-58DC-C838-A785-8FFD2985F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81">
                  <a:extLst>
                    <a:ext uri="{FF2B5EF4-FFF2-40B4-BE49-F238E27FC236}">
                      <a16:creationId xmlns:a16="http://schemas.microsoft.com/office/drawing/2014/main" id="{A6F6C432-8AFB-E8ED-10E1-3E8D5DB71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82">
                  <a:extLst>
                    <a:ext uri="{FF2B5EF4-FFF2-40B4-BE49-F238E27FC236}">
                      <a16:creationId xmlns:a16="http://schemas.microsoft.com/office/drawing/2014/main" id="{A27A55FF-519F-0B00-F4B4-09BC0BB18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83">
                  <a:extLst>
                    <a:ext uri="{FF2B5EF4-FFF2-40B4-BE49-F238E27FC236}">
                      <a16:creationId xmlns:a16="http://schemas.microsoft.com/office/drawing/2014/main" id="{B2AC5C9E-78A1-1A16-F80C-AD197C282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84">
                  <a:extLst>
                    <a:ext uri="{FF2B5EF4-FFF2-40B4-BE49-F238E27FC236}">
                      <a16:creationId xmlns:a16="http://schemas.microsoft.com/office/drawing/2014/main" id="{25C0F216-4F07-1F41-20E9-0F36A5C9B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85">
                  <a:extLst>
                    <a:ext uri="{FF2B5EF4-FFF2-40B4-BE49-F238E27FC236}">
                      <a16:creationId xmlns:a16="http://schemas.microsoft.com/office/drawing/2014/main" id="{35B3B746-B9EE-AECC-1923-1BC803BF0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86">
                  <a:extLst>
                    <a:ext uri="{FF2B5EF4-FFF2-40B4-BE49-F238E27FC236}">
                      <a16:creationId xmlns:a16="http://schemas.microsoft.com/office/drawing/2014/main" id="{60EF5C82-0B4D-9913-B963-C127B13A9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387">
                  <a:extLst>
                    <a:ext uri="{FF2B5EF4-FFF2-40B4-BE49-F238E27FC236}">
                      <a16:creationId xmlns:a16="http://schemas.microsoft.com/office/drawing/2014/main" id="{0D5BF723-B8DC-ACD7-5B93-A9F260A61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388">
                  <a:extLst>
                    <a:ext uri="{FF2B5EF4-FFF2-40B4-BE49-F238E27FC236}">
                      <a16:creationId xmlns:a16="http://schemas.microsoft.com/office/drawing/2014/main" id="{3CD37EBF-A472-CE53-5631-CC5E1E012D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389">
                  <a:extLst>
                    <a:ext uri="{FF2B5EF4-FFF2-40B4-BE49-F238E27FC236}">
                      <a16:creationId xmlns:a16="http://schemas.microsoft.com/office/drawing/2014/main" id="{AED5211A-2579-4B2B-E6A5-50565756AA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390">
                  <a:extLst>
                    <a:ext uri="{FF2B5EF4-FFF2-40B4-BE49-F238E27FC236}">
                      <a16:creationId xmlns:a16="http://schemas.microsoft.com/office/drawing/2014/main" id="{796BE391-109A-C2B9-E0D7-5284D836A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391">
                  <a:extLst>
                    <a:ext uri="{FF2B5EF4-FFF2-40B4-BE49-F238E27FC236}">
                      <a16:creationId xmlns:a16="http://schemas.microsoft.com/office/drawing/2014/main" id="{112D3649-47A1-2E39-C7E3-16154FE5B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0" name="Freeform 392">
                  <a:extLst>
                    <a:ext uri="{FF2B5EF4-FFF2-40B4-BE49-F238E27FC236}">
                      <a16:creationId xmlns:a16="http://schemas.microsoft.com/office/drawing/2014/main" id="{F6450ADE-045E-CC38-7A97-728ABA4DCC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393">
                  <a:extLst>
                    <a:ext uri="{FF2B5EF4-FFF2-40B4-BE49-F238E27FC236}">
                      <a16:creationId xmlns:a16="http://schemas.microsoft.com/office/drawing/2014/main" id="{A570506B-98D0-5FED-DE1E-7D6833436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2" name="Freeform 394">
                  <a:extLst>
                    <a:ext uri="{FF2B5EF4-FFF2-40B4-BE49-F238E27FC236}">
                      <a16:creationId xmlns:a16="http://schemas.microsoft.com/office/drawing/2014/main" id="{EA106BCC-3736-EDD5-BE0C-33318C080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395">
                  <a:extLst>
                    <a:ext uri="{FF2B5EF4-FFF2-40B4-BE49-F238E27FC236}">
                      <a16:creationId xmlns:a16="http://schemas.microsoft.com/office/drawing/2014/main" id="{DB7A9022-95FE-E9B8-71D3-A8FC68524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4" name="Freeform 396">
                  <a:extLst>
                    <a:ext uri="{FF2B5EF4-FFF2-40B4-BE49-F238E27FC236}">
                      <a16:creationId xmlns:a16="http://schemas.microsoft.com/office/drawing/2014/main" id="{868D41B2-2DB4-0E6A-F4DB-5B1C8509D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397">
                  <a:extLst>
                    <a:ext uri="{FF2B5EF4-FFF2-40B4-BE49-F238E27FC236}">
                      <a16:creationId xmlns:a16="http://schemas.microsoft.com/office/drawing/2014/main" id="{73FB2D79-D431-8B64-8F33-B2340D995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398">
                  <a:extLst>
                    <a:ext uri="{FF2B5EF4-FFF2-40B4-BE49-F238E27FC236}">
                      <a16:creationId xmlns:a16="http://schemas.microsoft.com/office/drawing/2014/main" id="{A104B886-8649-7C35-C3BC-09A1F1BA6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399">
                  <a:extLst>
                    <a:ext uri="{FF2B5EF4-FFF2-40B4-BE49-F238E27FC236}">
                      <a16:creationId xmlns:a16="http://schemas.microsoft.com/office/drawing/2014/main" id="{CC6AD7A0-C09A-187E-70D3-ABFB8C9FF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400">
                  <a:extLst>
                    <a:ext uri="{FF2B5EF4-FFF2-40B4-BE49-F238E27FC236}">
                      <a16:creationId xmlns:a16="http://schemas.microsoft.com/office/drawing/2014/main" id="{F1AB37ED-0E89-A9EE-5BDA-6C211FB17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401">
                  <a:extLst>
                    <a:ext uri="{FF2B5EF4-FFF2-40B4-BE49-F238E27FC236}">
                      <a16:creationId xmlns:a16="http://schemas.microsoft.com/office/drawing/2014/main" id="{E1595E91-5DF3-0905-E111-45C6BAC42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402">
                  <a:extLst>
                    <a:ext uri="{FF2B5EF4-FFF2-40B4-BE49-F238E27FC236}">
                      <a16:creationId xmlns:a16="http://schemas.microsoft.com/office/drawing/2014/main" id="{A239E0C8-80E0-A2AD-4DFB-B968C8041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403">
                  <a:extLst>
                    <a:ext uri="{FF2B5EF4-FFF2-40B4-BE49-F238E27FC236}">
                      <a16:creationId xmlns:a16="http://schemas.microsoft.com/office/drawing/2014/main" id="{1D880D96-3571-CFC1-D589-E706F586C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404">
                  <a:extLst>
                    <a:ext uri="{FF2B5EF4-FFF2-40B4-BE49-F238E27FC236}">
                      <a16:creationId xmlns:a16="http://schemas.microsoft.com/office/drawing/2014/main" id="{2CBC634A-0275-7886-0847-93DD5E5AF7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4" name="Group 405">
                <a:extLst>
                  <a:ext uri="{FF2B5EF4-FFF2-40B4-BE49-F238E27FC236}">
                    <a16:creationId xmlns:a16="http://schemas.microsoft.com/office/drawing/2014/main" id="{9863D579-4C7E-FF1C-5119-5E2B725E0D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63" name="Freeform 406">
                  <a:extLst>
                    <a:ext uri="{FF2B5EF4-FFF2-40B4-BE49-F238E27FC236}">
                      <a16:creationId xmlns:a16="http://schemas.microsoft.com/office/drawing/2014/main" id="{B624E366-2CB4-4926-F4DB-117F692F6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07">
                  <a:extLst>
                    <a:ext uri="{FF2B5EF4-FFF2-40B4-BE49-F238E27FC236}">
                      <a16:creationId xmlns:a16="http://schemas.microsoft.com/office/drawing/2014/main" id="{4BEA899E-5760-E43C-6148-01ABA96A2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08">
                  <a:extLst>
                    <a:ext uri="{FF2B5EF4-FFF2-40B4-BE49-F238E27FC236}">
                      <a16:creationId xmlns:a16="http://schemas.microsoft.com/office/drawing/2014/main" id="{E71D80ED-93A8-D517-C4A1-E11269071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09">
                  <a:extLst>
                    <a:ext uri="{FF2B5EF4-FFF2-40B4-BE49-F238E27FC236}">
                      <a16:creationId xmlns:a16="http://schemas.microsoft.com/office/drawing/2014/main" id="{8B4C8966-B275-59EC-DA27-933F500AB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10">
                  <a:extLst>
                    <a:ext uri="{FF2B5EF4-FFF2-40B4-BE49-F238E27FC236}">
                      <a16:creationId xmlns:a16="http://schemas.microsoft.com/office/drawing/2014/main" id="{DFF6B479-EA9B-ED67-0B43-5C66038D0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11">
                  <a:extLst>
                    <a:ext uri="{FF2B5EF4-FFF2-40B4-BE49-F238E27FC236}">
                      <a16:creationId xmlns:a16="http://schemas.microsoft.com/office/drawing/2014/main" id="{9CFCAB9F-7387-9F59-8BA0-43F901C790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12">
                  <a:extLst>
                    <a:ext uri="{FF2B5EF4-FFF2-40B4-BE49-F238E27FC236}">
                      <a16:creationId xmlns:a16="http://schemas.microsoft.com/office/drawing/2014/main" id="{EEDCAC78-712B-B13A-46A7-58F85F40E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13">
                  <a:extLst>
                    <a:ext uri="{FF2B5EF4-FFF2-40B4-BE49-F238E27FC236}">
                      <a16:creationId xmlns:a16="http://schemas.microsoft.com/office/drawing/2014/main" id="{6418500A-50E7-B1FD-EF0F-FE102C738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14">
                  <a:extLst>
                    <a:ext uri="{FF2B5EF4-FFF2-40B4-BE49-F238E27FC236}">
                      <a16:creationId xmlns:a16="http://schemas.microsoft.com/office/drawing/2014/main" id="{5AE31E8E-CDF9-52B2-7243-475CCCD5B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15">
                  <a:extLst>
                    <a:ext uri="{FF2B5EF4-FFF2-40B4-BE49-F238E27FC236}">
                      <a16:creationId xmlns:a16="http://schemas.microsoft.com/office/drawing/2014/main" id="{4FDA526E-D319-78D3-FBEE-6A2865E1E7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16">
                  <a:extLst>
                    <a:ext uri="{FF2B5EF4-FFF2-40B4-BE49-F238E27FC236}">
                      <a16:creationId xmlns:a16="http://schemas.microsoft.com/office/drawing/2014/main" id="{A03DD8FE-DE79-8191-DB44-9B8FFAF12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17">
                  <a:extLst>
                    <a:ext uri="{FF2B5EF4-FFF2-40B4-BE49-F238E27FC236}">
                      <a16:creationId xmlns:a16="http://schemas.microsoft.com/office/drawing/2014/main" id="{C2F42918-CACC-330A-A40C-994BF552E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18">
                  <a:extLst>
                    <a:ext uri="{FF2B5EF4-FFF2-40B4-BE49-F238E27FC236}">
                      <a16:creationId xmlns:a16="http://schemas.microsoft.com/office/drawing/2014/main" id="{52A70467-2B6A-0000-2E77-0B82297F8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19">
                  <a:extLst>
                    <a:ext uri="{FF2B5EF4-FFF2-40B4-BE49-F238E27FC236}">
                      <a16:creationId xmlns:a16="http://schemas.microsoft.com/office/drawing/2014/main" id="{6F1FC655-3009-CCA2-A68F-424702456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20">
                  <a:extLst>
                    <a:ext uri="{FF2B5EF4-FFF2-40B4-BE49-F238E27FC236}">
                      <a16:creationId xmlns:a16="http://schemas.microsoft.com/office/drawing/2014/main" id="{D486DB2A-2D09-CEF9-AD30-0A948E3DE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21">
                  <a:extLst>
                    <a:ext uri="{FF2B5EF4-FFF2-40B4-BE49-F238E27FC236}">
                      <a16:creationId xmlns:a16="http://schemas.microsoft.com/office/drawing/2014/main" id="{31A38927-458E-568F-3275-3A03023BD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22">
                  <a:extLst>
                    <a:ext uri="{FF2B5EF4-FFF2-40B4-BE49-F238E27FC236}">
                      <a16:creationId xmlns:a16="http://schemas.microsoft.com/office/drawing/2014/main" id="{3D2A7163-12AB-5884-3142-A82F77F806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23">
                  <a:extLst>
                    <a:ext uri="{FF2B5EF4-FFF2-40B4-BE49-F238E27FC236}">
                      <a16:creationId xmlns:a16="http://schemas.microsoft.com/office/drawing/2014/main" id="{68DF9A02-7ED5-469F-854F-EEEF9AA88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24">
                  <a:extLst>
                    <a:ext uri="{FF2B5EF4-FFF2-40B4-BE49-F238E27FC236}">
                      <a16:creationId xmlns:a16="http://schemas.microsoft.com/office/drawing/2014/main" id="{DB973215-9329-1FE2-D050-0D972E4357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25">
                  <a:extLst>
                    <a:ext uri="{FF2B5EF4-FFF2-40B4-BE49-F238E27FC236}">
                      <a16:creationId xmlns:a16="http://schemas.microsoft.com/office/drawing/2014/main" id="{D9649D5E-C809-6826-9324-458FD81F0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26">
                  <a:extLst>
                    <a:ext uri="{FF2B5EF4-FFF2-40B4-BE49-F238E27FC236}">
                      <a16:creationId xmlns:a16="http://schemas.microsoft.com/office/drawing/2014/main" id="{129B1353-C5EC-22EB-6DF7-6365AE36D5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27">
                  <a:extLst>
                    <a:ext uri="{FF2B5EF4-FFF2-40B4-BE49-F238E27FC236}">
                      <a16:creationId xmlns:a16="http://schemas.microsoft.com/office/drawing/2014/main" id="{5B326E37-CDB7-CAC4-5154-7EFE31FF1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28">
                  <a:extLst>
                    <a:ext uri="{FF2B5EF4-FFF2-40B4-BE49-F238E27FC236}">
                      <a16:creationId xmlns:a16="http://schemas.microsoft.com/office/drawing/2014/main" id="{F526CDFB-C1D3-07C7-7D92-E9C7FF17C4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29">
                  <a:extLst>
                    <a:ext uri="{FF2B5EF4-FFF2-40B4-BE49-F238E27FC236}">
                      <a16:creationId xmlns:a16="http://schemas.microsoft.com/office/drawing/2014/main" id="{09BFCC53-287B-EE53-6BBE-A0C0DA5FC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30">
                  <a:extLst>
                    <a:ext uri="{FF2B5EF4-FFF2-40B4-BE49-F238E27FC236}">
                      <a16:creationId xmlns:a16="http://schemas.microsoft.com/office/drawing/2014/main" id="{5A554441-B120-0EC0-FA1B-BA98CA65A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31">
                  <a:extLst>
                    <a:ext uri="{FF2B5EF4-FFF2-40B4-BE49-F238E27FC236}">
                      <a16:creationId xmlns:a16="http://schemas.microsoft.com/office/drawing/2014/main" id="{872EDABC-7D53-AE6A-5273-ED63175EA6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32">
                  <a:extLst>
                    <a:ext uri="{FF2B5EF4-FFF2-40B4-BE49-F238E27FC236}">
                      <a16:creationId xmlns:a16="http://schemas.microsoft.com/office/drawing/2014/main" id="{902D0524-0FAB-6994-6AAD-FB3C774025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33">
                  <a:extLst>
                    <a:ext uri="{FF2B5EF4-FFF2-40B4-BE49-F238E27FC236}">
                      <a16:creationId xmlns:a16="http://schemas.microsoft.com/office/drawing/2014/main" id="{F1C189F9-FF90-6A81-007E-F30EB5707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34">
                  <a:extLst>
                    <a:ext uri="{FF2B5EF4-FFF2-40B4-BE49-F238E27FC236}">
                      <a16:creationId xmlns:a16="http://schemas.microsoft.com/office/drawing/2014/main" id="{713DC4F9-5D60-F5BA-F083-7F4EB6E11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35">
                  <a:extLst>
                    <a:ext uri="{FF2B5EF4-FFF2-40B4-BE49-F238E27FC236}">
                      <a16:creationId xmlns:a16="http://schemas.microsoft.com/office/drawing/2014/main" id="{8E09193D-467E-0583-61FA-A72931729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36">
                  <a:extLst>
                    <a:ext uri="{FF2B5EF4-FFF2-40B4-BE49-F238E27FC236}">
                      <a16:creationId xmlns:a16="http://schemas.microsoft.com/office/drawing/2014/main" id="{42102C8B-9ABA-9D9F-CE1D-E2A12BD9E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37">
                  <a:extLst>
                    <a:ext uri="{FF2B5EF4-FFF2-40B4-BE49-F238E27FC236}">
                      <a16:creationId xmlns:a16="http://schemas.microsoft.com/office/drawing/2014/main" id="{654BC2CF-D6FD-C9B7-4B27-90FDD83CB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38">
                  <a:extLst>
                    <a:ext uri="{FF2B5EF4-FFF2-40B4-BE49-F238E27FC236}">
                      <a16:creationId xmlns:a16="http://schemas.microsoft.com/office/drawing/2014/main" id="{EA431D79-9DB0-9CC2-A6AD-713161DED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39">
                  <a:extLst>
                    <a:ext uri="{FF2B5EF4-FFF2-40B4-BE49-F238E27FC236}">
                      <a16:creationId xmlns:a16="http://schemas.microsoft.com/office/drawing/2014/main" id="{0E5FA54A-ADA6-37C6-36B7-FE529732A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40">
                  <a:extLst>
                    <a:ext uri="{FF2B5EF4-FFF2-40B4-BE49-F238E27FC236}">
                      <a16:creationId xmlns:a16="http://schemas.microsoft.com/office/drawing/2014/main" id="{4DDB421E-2FD0-C4D6-4B96-EA874D780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41">
                  <a:extLst>
                    <a:ext uri="{FF2B5EF4-FFF2-40B4-BE49-F238E27FC236}">
                      <a16:creationId xmlns:a16="http://schemas.microsoft.com/office/drawing/2014/main" id="{0CD6063C-6A3C-A7AC-DBCE-62F69A3F1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42">
                  <a:extLst>
                    <a:ext uri="{FF2B5EF4-FFF2-40B4-BE49-F238E27FC236}">
                      <a16:creationId xmlns:a16="http://schemas.microsoft.com/office/drawing/2014/main" id="{4548C77E-FDA5-99BC-ACD7-A129E39EA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43">
                  <a:extLst>
                    <a:ext uri="{FF2B5EF4-FFF2-40B4-BE49-F238E27FC236}">
                      <a16:creationId xmlns:a16="http://schemas.microsoft.com/office/drawing/2014/main" id="{0B8BE1F0-8048-A062-0833-0A212AA48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44">
                  <a:extLst>
                    <a:ext uri="{FF2B5EF4-FFF2-40B4-BE49-F238E27FC236}">
                      <a16:creationId xmlns:a16="http://schemas.microsoft.com/office/drawing/2014/main" id="{95908ED0-5545-7570-81C1-1FE58E2E85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45">
                  <a:extLst>
                    <a:ext uri="{FF2B5EF4-FFF2-40B4-BE49-F238E27FC236}">
                      <a16:creationId xmlns:a16="http://schemas.microsoft.com/office/drawing/2014/main" id="{046FB29A-1427-5EDF-C603-2CA5BD303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46">
                  <a:extLst>
                    <a:ext uri="{FF2B5EF4-FFF2-40B4-BE49-F238E27FC236}">
                      <a16:creationId xmlns:a16="http://schemas.microsoft.com/office/drawing/2014/main" id="{0BBFC5DA-D0CB-D741-DFDA-1511A0F15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47">
                  <a:extLst>
                    <a:ext uri="{FF2B5EF4-FFF2-40B4-BE49-F238E27FC236}">
                      <a16:creationId xmlns:a16="http://schemas.microsoft.com/office/drawing/2014/main" id="{24D61B71-4A5B-29AB-CA14-2D21D8B99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48">
                  <a:extLst>
                    <a:ext uri="{FF2B5EF4-FFF2-40B4-BE49-F238E27FC236}">
                      <a16:creationId xmlns:a16="http://schemas.microsoft.com/office/drawing/2014/main" id="{CC6FB30E-AA9D-5518-E57D-2C8D96681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49">
                  <a:extLst>
                    <a:ext uri="{FF2B5EF4-FFF2-40B4-BE49-F238E27FC236}">
                      <a16:creationId xmlns:a16="http://schemas.microsoft.com/office/drawing/2014/main" id="{45FCEAE9-CE3D-BEE8-DAF7-B79EBFBC6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50">
                  <a:extLst>
                    <a:ext uri="{FF2B5EF4-FFF2-40B4-BE49-F238E27FC236}">
                      <a16:creationId xmlns:a16="http://schemas.microsoft.com/office/drawing/2014/main" id="{CB6FFA1F-3F4E-C8F3-9019-D09F91A58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51">
                  <a:extLst>
                    <a:ext uri="{FF2B5EF4-FFF2-40B4-BE49-F238E27FC236}">
                      <a16:creationId xmlns:a16="http://schemas.microsoft.com/office/drawing/2014/main" id="{A871DD50-E41D-FE5D-3DA3-5A507273E4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52">
                  <a:extLst>
                    <a:ext uri="{FF2B5EF4-FFF2-40B4-BE49-F238E27FC236}">
                      <a16:creationId xmlns:a16="http://schemas.microsoft.com/office/drawing/2014/main" id="{7233905C-7BCA-0C7E-4154-905D3D830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53">
                  <a:extLst>
                    <a:ext uri="{FF2B5EF4-FFF2-40B4-BE49-F238E27FC236}">
                      <a16:creationId xmlns:a16="http://schemas.microsoft.com/office/drawing/2014/main" id="{D7074A16-3E4D-85A6-F530-14452DD2B0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54">
                  <a:extLst>
                    <a:ext uri="{FF2B5EF4-FFF2-40B4-BE49-F238E27FC236}">
                      <a16:creationId xmlns:a16="http://schemas.microsoft.com/office/drawing/2014/main" id="{F5D4A1A6-4BA5-E4C4-3272-6A3522587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55">
                  <a:extLst>
                    <a:ext uri="{FF2B5EF4-FFF2-40B4-BE49-F238E27FC236}">
                      <a16:creationId xmlns:a16="http://schemas.microsoft.com/office/drawing/2014/main" id="{72AE177F-A713-7B1E-037E-3109ADCC21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56">
                  <a:extLst>
                    <a:ext uri="{FF2B5EF4-FFF2-40B4-BE49-F238E27FC236}">
                      <a16:creationId xmlns:a16="http://schemas.microsoft.com/office/drawing/2014/main" id="{9AA079B5-5CA4-3E74-C46E-A212DBB2D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57">
                  <a:extLst>
                    <a:ext uri="{FF2B5EF4-FFF2-40B4-BE49-F238E27FC236}">
                      <a16:creationId xmlns:a16="http://schemas.microsoft.com/office/drawing/2014/main" id="{7624E7EF-B220-2CC3-05BD-3B904F219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58">
                  <a:extLst>
                    <a:ext uri="{FF2B5EF4-FFF2-40B4-BE49-F238E27FC236}">
                      <a16:creationId xmlns:a16="http://schemas.microsoft.com/office/drawing/2014/main" id="{F637459E-C314-3A22-E9E7-0CC70A435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59">
                  <a:extLst>
                    <a:ext uri="{FF2B5EF4-FFF2-40B4-BE49-F238E27FC236}">
                      <a16:creationId xmlns:a16="http://schemas.microsoft.com/office/drawing/2014/main" id="{0A850B73-7788-C48B-77C8-9CA707D4B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60">
                  <a:extLst>
                    <a:ext uri="{FF2B5EF4-FFF2-40B4-BE49-F238E27FC236}">
                      <a16:creationId xmlns:a16="http://schemas.microsoft.com/office/drawing/2014/main" id="{E07B2EB4-A8B3-42DA-0365-18BAA88BA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61">
                  <a:extLst>
                    <a:ext uri="{FF2B5EF4-FFF2-40B4-BE49-F238E27FC236}">
                      <a16:creationId xmlns:a16="http://schemas.microsoft.com/office/drawing/2014/main" id="{63B3BF75-7FB6-D6E8-8B7B-62D816482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62">
                  <a:extLst>
                    <a:ext uri="{FF2B5EF4-FFF2-40B4-BE49-F238E27FC236}">
                      <a16:creationId xmlns:a16="http://schemas.microsoft.com/office/drawing/2014/main" id="{E475AFB9-6BA5-701A-10A7-7B6C24062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63">
                  <a:extLst>
                    <a:ext uri="{FF2B5EF4-FFF2-40B4-BE49-F238E27FC236}">
                      <a16:creationId xmlns:a16="http://schemas.microsoft.com/office/drawing/2014/main" id="{E198B149-0052-F0BF-41CB-7C67F5A6A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64">
                  <a:extLst>
                    <a:ext uri="{FF2B5EF4-FFF2-40B4-BE49-F238E27FC236}">
                      <a16:creationId xmlns:a16="http://schemas.microsoft.com/office/drawing/2014/main" id="{9462595D-6F44-3C29-6B0C-08A3CF4E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65">
                  <a:extLst>
                    <a:ext uri="{FF2B5EF4-FFF2-40B4-BE49-F238E27FC236}">
                      <a16:creationId xmlns:a16="http://schemas.microsoft.com/office/drawing/2014/main" id="{1B836C78-08DA-76FF-047B-136D8420B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66">
                  <a:extLst>
                    <a:ext uri="{FF2B5EF4-FFF2-40B4-BE49-F238E27FC236}">
                      <a16:creationId xmlns:a16="http://schemas.microsoft.com/office/drawing/2014/main" id="{21F6C19F-3D59-A350-EEB2-07EE651C3B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67">
                  <a:extLst>
                    <a:ext uri="{FF2B5EF4-FFF2-40B4-BE49-F238E27FC236}">
                      <a16:creationId xmlns:a16="http://schemas.microsoft.com/office/drawing/2014/main" id="{48686887-8B07-3E33-5B83-FD4162A94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68">
                  <a:extLst>
                    <a:ext uri="{FF2B5EF4-FFF2-40B4-BE49-F238E27FC236}">
                      <a16:creationId xmlns:a16="http://schemas.microsoft.com/office/drawing/2014/main" id="{147AE745-FF65-8E92-6C72-22A28277E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69">
                  <a:extLst>
                    <a:ext uri="{FF2B5EF4-FFF2-40B4-BE49-F238E27FC236}">
                      <a16:creationId xmlns:a16="http://schemas.microsoft.com/office/drawing/2014/main" id="{7C4C15E7-5677-C6D0-2979-17E28648C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70">
                  <a:extLst>
                    <a:ext uri="{FF2B5EF4-FFF2-40B4-BE49-F238E27FC236}">
                      <a16:creationId xmlns:a16="http://schemas.microsoft.com/office/drawing/2014/main" id="{15491B12-C64C-9FC9-6289-7BC8FD8EC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71">
                  <a:extLst>
                    <a:ext uri="{FF2B5EF4-FFF2-40B4-BE49-F238E27FC236}">
                      <a16:creationId xmlns:a16="http://schemas.microsoft.com/office/drawing/2014/main" id="{68EC069A-6E28-75E9-5DBC-EEA269F33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72">
                  <a:extLst>
                    <a:ext uri="{FF2B5EF4-FFF2-40B4-BE49-F238E27FC236}">
                      <a16:creationId xmlns:a16="http://schemas.microsoft.com/office/drawing/2014/main" id="{F9782E03-46AE-528A-6617-0646436DE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73">
                  <a:extLst>
                    <a:ext uri="{FF2B5EF4-FFF2-40B4-BE49-F238E27FC236}">
                      <a16:creationId xmlns:a16="http://schemas.microsoft.com/office/drawing/2014/main" id="{943D848E-06FF-EC04-F27D-C0FB265AE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74">
                  <a:extLst>
                    <a:ext uri="{FF2B5EF4-FFF2-40B4-BE49-F238E27FC236}">
                      <a16:creationId xmlns:a16="http://schemas.microsoft.com/office/drawing/2014/main" id="{5A2DAF8D-F84C-1686-5A6C-CB2AB1859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75">
                  <a:extLst>
                    <a:ext uri="{FF2B5EF4-FFF2-40B4-BE49-F238E27FC236}">
                      <a16:creationId xmlns:a16="http://schemas.microsoft.com/office/drawing/2014/main" id="{CB192B74-3BDE-C5AF-2194-2D4A29738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76">
                  <a:extLst>
                    <a:ext uri="{FF2B5EF4-FFF2-40B4-BE49-F238E27FC236}">
                      <a16:creationId xmlns:a16="http://schemas.microsoft.com/office/drawing/2014/main" id="{609D3282-EF80-8DE7-8B7A-67505FA56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77">
                  <a:extLst>
                    <a:ext uri="{FF2B5EF4-FFF2-40B4-BE49-F238E27FC236}">
                      <a16:creationId xmlns:a16="http://schemas.microsoft.com/office/drawing/2014/main" id="{E3068CBE-5BC4-BBB5-2182-23A021DA1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78">
                  <a:extLst>
                    <a:ext uri="{FF2B5EF4-FFF2-40B4-BE49-F238E27FC236}">
                      <a16:creationId xmlns:a16="http://schemas.microsoft.com/office/drawing/2014/main" id="{DD5D507B-F5D9-91E2-D29A-0A64F28308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79">
                  <a:extLst>
                    <a:ext uri="{FF2B5EF4-FFF2-40B4-BE49-F238E27FC236}">
                      <a16:creationId xmlns:a16="http://schemas.microsoft.com/office/drawing/2014/main" id="{3D0AED7B-61F0-7B42-7C6A-9094B220B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80">
                  <a:extLst>
                    <a:ext uri="{FF2B5EF4-FFF2-40B4-BE49-F238E27FC236}">
                      <a16:creationId xmlns:a16="http://schemas.microsoft.com/office/drawing/2014/main" id="{635489A8-CD33-01B1-1B0D-F9319BEBB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81">
                  <a:extLst>
                    <a:ext uri="{FF2B5EF4-FFF2-40B4-BE49-F238E27FC236}">
                      <a16:creationId xmlns:a16="http://schemas.microsoft.com/office/drawing/2014/main" id="{A38028DD-3FC2-6D11-F34C-BEF12DBE6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82">
                  <a:extLst>
                    <a:ext uri="{FF2B5EF4-FFF2-40B4-BE49-F238E27FC236}">
                      <a16:creationId xmlns:a16="http://schemas.microsoft.com/office/drawing/2014/main" id="{E8E3D69A-A05D-F5C4-8B6A-5381F7394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83">
                  <a:extLst>
                    <a:ext uri="{FF2B5EF4-FFF2-40B4-BE49-F238E27FC236}">
                      <a16:creationId xmlns:a16="http://schemas.microsoft.com/office/drawing/2014/main" id="{0DD2771A-C622-8648-D745-957BE9AB24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84">
                  <a:extLst>
                    <a:ext uri="{FF2B5EF4-FFF2-40B4-BE49-F238E27FC236}">
                      <a16:creationId xmlns:a16="http://schemas.microsoft.com/office/drawing/2014/main" id="{21A19873-9C93-83CE-50A8-C7F11B4FA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85">
                  <a:extLst>
                    <a:ext uri="{FF2B5EF4-FFF2-40B4-BE49-F238E27FC236}">
                      <a16:creationId xmlns:a16="http://schemas.microsoft.com/office/drawing/2014/main" id="{E7F13C83-BADC-34D5-E66E-05EA7CCB7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86">
                  <a:extLst>
                    <a:ext uri="{FF2B5EF4-FFF2-40B4-BE49-F238E27FC236}">
                      <a16:creationId xmlns:a16="http://schemas.microsoft.com/office/drawing/2014/main" id="{035B700D-A317-B4BA-BA03-1E60B033F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487">
                  <a:extLst>
                    <a:ext uri="{FF2B5EF4-FFF2-40B4-BE49-F238E27FC236}">
                      <a16:creationId xmlns:a16="http://schemas.microsoft.com/office/drawing/2014/main" id="{4E595FFF-E932-0EB8-23ED-245A2C7BA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488">
                  <a:extLst>
                    <a:ext uri="{FF2B5EF4-FFF2-40B4-BE49-F238E27FC236}">
                      <a16:creationId xmlns:a16="http://schemas.microsoft.com/office/drawing/2014/main" id="{8F45A23D-87A6-C517-A8F0-D8F8986DDD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489">
                  <a:extLst>
                    <a:ext uri="{FF2B5EF4-FFF2-40B4-BE49-F238E27FC236}">
                      <a16:creationId xmlns:a16="http://schemas.microsoft.com/office/drawing/2014/main" id="{1BFB2F72-E0B3-1C1D-44BF-A134F1442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490">
                  <a:extLst>
                    <a:ext uri="{FF2B5EF4-FFF2-40B4-BE49-F238E27FC236}">
                      <a16:creationId xmlns:a16="http://schemas.microsoft.com/office/drawing/2014/main" id="{138B5544-0580-1AD5-6CA0-B616B8E4F8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491">
                  <a:extLst>
                    <a:ext uri="{FF2B5EF4-FFF2-40B4-BE49-F238E27FC236}">
                      <a16:creationId xmlns:a16="http://schemas.microsoft.com/office/drawing/2014/main" id="{46D8D7AB-5298-0AD9-CB3D-6FA8DBDB8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492">
                  <a:extLst>
                    <a:ext uri="{FF2B5EF4-FFF2-40B4-BE49-F238E27FC236}">
                      <a16:creationId xmlns:a16="http://schemas.microsoft.com/office/drawing/2014/main" id="{78928905-03C6-0B0D-CE11-B42A3AC68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493">
                  <a:extLst>
                    <a:ext uri="{FF2B5EF4-FFF2-40B4-BE49-F238E27FC236}">
                      <a16:creationId xmlns:a16="http://schemas.microsoft.com/office/drawing/2014/main" id="{BE2A2166-41E7-1186-1C27-BC4110A95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494">
                  <a:extLst>
                    <a:ext uri="{FF2B5EF4-FFF2-40B4-BE49-F238E27FC236}">
                      <a16:creationId xmlns:a16="http://schemas.microsoft.com/office/drawing/2014/main" id="{6D3CF7E4-9669-B9B1-80A6-F5232D86D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495">
                  <a:extLst>
                    <a:ext uri="{FF2B5EF4-FFF2-40B4-BE49-F238E27FC236}">
                      <a16:creationId xmlns:a16="http://schemas.microsoft.com/office/drawing/2014/main" id="{DA64302B-91FE-E9B3-1CE5-BA51FB02C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496">
                  <a:extLst>
                    <a:ext uri="{FF2B5EF4-FFF2-40B4-BE49-F238E27FC236}">
                      <a16:creationId xmlns:a16="http://schemas.microsoft.com/office/drawing/2014/main" id="{8E897673-01D1-03ED-DB77-4A9C1174EC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497">
                  <a:extLst>
                    <a:ext uri="{FF2B5EF4-FFF2-40B4-BE49-F238E27FC236}">
                      <a16:creationId xmlns:a16="http://schemas.microsoft.com/office/drawing/2014/main" id="{67E18788-2FD9-9251-7326-3835BDB7F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498">
                  <a:extLst>
                    <a:ext uri="{FF2B5EF4-FFF2-40B4-BE49-F238E27FC236}">
                      <a16:creationId xmlns:a16="http://schemas.microsoft.com/office/drawing/2014/main" id="{75DE92CB-F281-F0DF-FE60-9C6A7C753A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499">
                  <a:extLst>
                    <a:ext uri="{FF2B5EF4-FFF2-40B4-BE49-F238E27FC236}">
                      <a16:creationId xmlns:a16="http://schemas.microsoft.com/office/drawing/2014/main" id="{82F3CDFA-D658-2393-48DE-9A68A0F30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00">
                  <a:extLst>
                    <a:ext uri="{FF2B5EF4-FFF2-40B4-BE49-F238E27FC236}">
                      <a16:creationId xmlns:a16="http://schemas.microsoft.com/office/drawing/2014/main" id="{21ED09CC-C37D-A221-6236-B182AC359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01">
                  <a:extLst>
                    <a:ext uri="{FF2B5EF4-FFF2-40B4-BE49-F238E27FC236}">
                      <a16:creationId xmlns:a16="http://schemas.microsoft.com/office/drawing/2014/main" id="{F2C8951A-496F-6842-A290-02D21EB65A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02">
                  <a:extLst>
                    <a:ext uri="{FF2B5EF4-FFF2-40B4-BE49-F238E27FC236}">
                      <a16:creationId xmlns:a16="http://schemas.microsoft.com/office/drawing/2014/main" id="{2DF10374-DD3B-7551-F45B-8D4720FD4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03">
                  <a:extLst>
                    <a:ext uri="{FF2B5EF4-FFF2-40B4-BE49-F238E27FC236}">
                      <a16:creationId xmlns:a16="http://schemas.microsoft.com/office/drawing/2014/main" id="{6DF97F16-F6BB-58F0-0B5D-BCF8DD42F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04">
                  <a:extLst>
                    <a:ext uri="{FF2B5EF4-FFF2-40B4-BE49-F238E27FC236}">
                      <a16:creationId xmlns:a16="http://schemas.microsoft.com/office/drawing/2014/main" id="{354562F1-F86D-4EC7-3B9D-B5FCD982D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05">
                  <a:extLst>
                    <a:ext uri="{FF2B5EF4-FFF2-40B4-BE49-F238E27FC236}">
                      <a16:creationId xmlns:a16="http://schemas.microsoft.com/office/drawing/2014/main" id="{A2BC4404-5BA6-DA56-96E4-056B9FEF1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06">
                  <a:extLst>
                    <a:ext uri="{FF2B5EF4-FFF2-40B4-BE49-F238E27FC236}">
                      <a16:creationId xmlns:a16="http://schemas.microsoft.com/office/drawing/2014/main" id="{B9B1A0AC-145F-4911-30EB-A7759BA17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07">
                  <a:extLst>
                    <a:ext uri="{FF2B5EF4-FFF2-40B4-BE49-F238E27FC236}">
                      <a16:creationId xmlns:a16="http://schemas.microsoft.com/office/drawing/2014/main" id="{EB1FB7C6-2131-A951-AB48-569CE2289D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08">
                  <a:extLst>
                    <a:ext uri="{FF2B5EF4-FFF2-40B4-BE49-F238E27FC236}">
                      <a16:creationId xmlns:a16="http://schemas.microsoft.com/office/drawing/2014/main" id="{CB9485D9-F625-B679-4B19-65DA4EDE1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09">
                  <a:extLst>
                    <a:ext uri="{FF2B5EF4-FFF2-40B4-BE49-F238E27FC236}">
                      <a16:creationId xmlns:a16="http://schemas.microsoft.com/office/drawing/2014/main" id="{B8E72592-85A0-9587-72E0-8376A591B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10">
                  <a:extLst>
                    <a:ext uri="{FF2B5EF4-FFF2-40B4-BE49-F238E27FC236}">
                      <a16:creationId xmlns:a16="http://schemas.microsoft.com/office/drawing/2014/main" id="{D850C5DB-BECD-5D2A-0925-8C61B1F2F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11">
                  <a:extLst>
                    <a:ext uri="{FF2B5EF4-FFF2-40B4-BE49-F238E27FC236}">
                      <a16:creationId xmlns:a16="http://schemas.microsoft.com/office/drawing/2014/main" id="{F68A57A9-F71D-D1AD-5475-135280069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12">
                  <a:extLst>
                    <a:ext uri="{FF2B5EF4-FFF2-40B4-BE49-F238E27FC236}">
                      <a16:creationId xmlns:a16="http://schemas.microsoft.com/office/drawing/2014/main" id="{9EEFAFC6-98B7-BDE5-6145-30E9836B78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13">
                  <a:extLst>
                    <a:ext uri="{FF2B5EF4-FFF2-40B4-BE49-F238E27FC236}">
                      <a16:creationId xmlns:a16="http://schemas.microsoft.com/office/drawing/2014/main" id="{23A349E8-9B74-CE58-552A-3B596E67A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14">
                  <a:extLst>
                    <a:ext uri="{FF2B5EF4-FFF2-40B4-BE49-F238E27FC236}">
                      <a16:creationId xmlns:a16="http://schemas.microsoft.com/office/drawing/2014/main" id="{68B376FA-5AEC-1A87-89F7-00FD65B63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15">
                  <a:extLst>
                    <a:ext uri="{FF2B5EF4-FFF2-40B4-BE49-F238E27FC236}">
                      <a16:creationId xmlns:a16="http://schemas.microsoft.com/office/drawing/2014/main" id="{D494F219-2A86-E755-76E8-799B7E23A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16">
                  <a:extLst>
                    <a:ext uri="{FF2B5EF4-FFF2-40B4-BE49-F238E27FC236}">
                      <a16:creationId xmlns:a16="http://schemas.microsoft.com/office/drawing/2014/main" id="{DBAEA695-C7EB-38B4-EF92-03094A837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17">
                  <a:extLst>
                    <a:ext uri="{FF2B5EF4-FFF2-40B4-BE49-F238E27FC236}">
                      <a16:creationId xmlns:a16="http://schemas.microsoft.com/office/drawing/2014/main" id="{93DE397B-9441-74B3-709C-4541E5533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18">
                  <a:extLst>
                    <a:ext uri="{FF2B5EF4-FFF2-40B4-BE49-F238E27FC236}">
                      <a16:creationId xmlns:a16="http://schemas.microsoft.com/office/drawing/2014/main" id="{82B3B46D-C210-1E66-6DCF-D243DBEA4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19">
                  <a:extLst>
                    <a:ext uri="{FF2B5EF4-FFF2-40B4-BE49-F238E27FC236}">
                      <a16:creationId xmlns:a16="http://schemas.microsoft.com/office/drawing/2014/main" id="{53CB9CCF-C41E-827A-1D93-DADF81F30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20">
                  <a:extLst>
                    <a:ext uri="{FF2B5EF4-FFF2-40B4-BE49-F238E27FC236}">
                      <a16:creationId xmlns:a16="http://schemas.microsoft.com/office/drawing/2014/main" id="{1B4C4129-1B8A-182B-8A63-6EC1F765B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21">
                  <a:extLst>
                    <a:ext uri="{FF2B5EF4-FFF2-40B4-BE49-F238E27FC236}">
                      <a16:creationId xmlns:a16="http://schemas.microsoft.com/office/drawing/2014/main" id="{4BBA09D3-8C73-A872-F9F7-8B5BA54F47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22">
                  <a:extLst>
                    <a:ext uri="{FF2B5EF4-FFF2-40B4-BE49-F238E27FC236}">
                      <a16:creationId xmlns:a16="http://schemas.microsoft.com/office/drawing/2014/main" id="{ED6043DD-E1FE-17D3-88EF-BAFD3FA711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23">
                  <a:extLst>
                    <a:ext uri="{FF2B5EF4-FFF2-40B4-BE49-F238E27FC236}">
                      <a16:creationId xmlns:a16="http://schemas.microsoft.com/office/drawing/2014/main" id="{27203478-CF36-D98F-6812-DE72996E4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24">
                  <a:extLst>
                    <a:ext uri="{FF2B5EF4-FFF2-40B4-BE49-F238E27FC236}">
                      <a16:creationId xmlns:a16="http://schemas.microsoft.com/office/drawing/2014/main" id="{39345E68-63B2-7257-5CAB-50F072A10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25">
                  <a:extLst>
                    <a:ext uri="{FF2B5EF4-FFF2-40B4-BE49-F238E27FC236}">
                      <a16:creationId xmlns:a16="http://schemas.microsoft.com/office/drawing/2014/main" id="{96D45310-2321-E54D-A8D2-BF2B6EAD1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26">
                  <a:extLst>
                    <a:ext uri="{FF2B5EF4-FFF2-40B4-BE49-F238E27FC236}">
                      <a16:creationId xmlns:a16="http://schemas.microsoft.com/office/drawing/2014/main" id="{AA13E59E-94C8-6F98-567E-5D77DD2E8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27">
                  <a:extLst>
                    <a:ext uri="{FF2B5EF4-FFF2-40B4-BE49-F238E27FC236}">
                      <a16:creationId xmlns:a16="http://schemas.microsoft.com/office/drawing/2014/main" id="{43EAD5FA-B99E-8F6F-EA1B-84A2225A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28">
                  <a:extLst>
                    <a:ext uri="{FF2B5EF4-FFF2-40B4-BE49-F238E27FC236}">
                      <a16:creationId xmlns:a16="http://schemas.microsoft.com/office/drawing/2014/main" id="{9CDF47AC-8041-FA3B-1CA8-9390B8211A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29">
                  <a:extLst>
                    <a:ext uri="{FF2B5EF4-FFF2-40B4-BE49-F238E27FC236}">
                      <a16:creationId xmlns:a16="http://schemas.microsoft.com/office/drawing/2014/main" id="{E010E4C4-6091-901D-7592-BFE77E0E4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30">
                  <a:extLst>
                    <a:ext uri="{FF2B5EF4-FFF2-40B4-BE49-F238E27FC236}">
                      <a16:creationId xmlns:a16="http://schemas.microsoft.com/office/drawing/2014/main" id="{688671A7-0B1D-2B57-933C-D18034DF0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31">
                  <a:extLst>
                    <a:ext uri="{FF2B5EF4-FFF2-40B4-BE49-F238E27FC236}">
                      <a16:creationId xmlns:a16="http://schemas.microsoft.com/office/drawing/2014/main" id="{37006FDD-63C2-116D-DE8A-EBC6409570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32">
                  <a:extLst>
                    <a:ext uri="{FF2B5EF4-FFF2-40B4-BE49-F238E27FC236}">
                      <a16:creationId xmlns:a16="http://schemas.microsoft.com/office/drawing/2014/main" id="{B4DD6C12-C965-AEEF-48F6-E8B7D5FBB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33">
                  <a:extLst>
                    <a:ext uri="{FF2B5EF4-FFF2-40B4-BE49-F238E27FC236}">
                      <a16:creationId xmlns:a16="http://schemas.microsoft.com/office/drawing/2014/main" id="{DBC4FAA9-A551-43BD-FBED-96835E12C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34">
                  <a:extLst>
                    <a:ext uri="{FF2B5EF4-FFF2-40B4-BE49-F238E27FC236}">
                      <a16:creationId xmlns:a16="http://schemas.microsoft.com/office/drawing/2014/main" id="{43D4C9D2-D0B7-3AEB-8F44-51AB75BD5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35">
                  <a:extLst>
                    <a:ext uri="{FF2B5EF4-FFF2-40B4-BE49-F238E27FC236}">
                      <a16:creationId xmlns:a16="http://schemas.microsoft.com/office/drawing/2014/main" id="{A4AAA476-81D6-2359-DA0A-E067324406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36">
                  <a:extLst>
                    <a:ext uri="{FF2B5EF4-FFF2-40B4-BE49-F238E27FC236}">
                      <a16:creationId xmlns:a16="http://schemas.microsoft.com/office/drawing/2014/main" id="{EBEAE4B7-6282-0D1B-4988-C684505E9B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37">
                  <a:extLst>
                    <a:ext uri="{FF2B5EF4-FFF2-40B4-BE49-F238E27FC236}">
                      <a16:creationId xmlns:a16="http://schemas.microsoft.com/office/drawing/2014/main" id="{E603DC70-D921-869B-D6C4-3ADF25AD5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38">
                  <a:extLst>
                    <a:ext uri="{FF2B5EF4-FFF2-40B4-BE49-F238E27FC236}">
                      <a16:creationId xmlns:a16="http://schemas.microsoft.com/office/drawing/2014/main" id="{0EC81D4E-CD87-CF35-F167-2EC8ED65A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39">
                  <a:extLst>
                    <a:ext uri="{FF2B5EF4-FFF2-40B4-BE49-F238E27FC236}">
                      <a16:creationId xmlns:a16="http://schemas.microsoft.com/office/drawing/2014/main" id="{068C63A3-1DF3-E719-9E2E-97605BEC3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40">
                  <a:extLst>
                    <a:ext uri="{FF2B5EF4-FFF2-40B4-BE49-F238E27FC236}">
                      <a16:creationId xmlns:a16="http://schemas.microsoft.com/office/drawing/2014/main" id="{6AE1A897-F48E-1F94-8791-9C7919834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41">
                  <a:extLst>
                    <a:ext uri="{FF2B5EF4-FFF2-40B4-BE49-F238E27FC236}">
                      <a16:creationId xmlns:a16="http://schemas.microsoft.com/office/drawing/2014/main" id="{7D617C2B-52F4-E314-39BF-A94338ED55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42">
                  <a:extLst>
                    <a:ext uri="{FF2B5EF4-FFF2-40B4-BE49-F238E27FC236}">
                      <a16:creationId xmlns:a16="http://schemas.microsoft.com/office/drawing/2014/main" id="{8AABDC56-94B1-998C-5CF3-E10E246FD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43">
                  <a:extLst>
                    <a:ext uri="{FF2B5EF4-FFF2-40B4-BE49-F238E27FC236}">
                      <a16:creationId xmlns:a16="http://schemas.microsoft.com/office/drawing/2014/main" id="{5846305A-FBDB-76BE-3AA1-9E166CE2A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44">
                  <a:extLst>
                    <a:ext uri="{FF2B5EF4-FFF2-40B4-BE49-F238E27FC236}">
                      <a16:creationId xmlns:a16="http://schemas.microsoft.com/office/drawing/2014/main" id="{B6CF2814-972C-1C64-E1E2-5E7857C74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45">
                  <a:extLst>
                    <a:ext uri="{FF2B5EF4-FFF2-40B4-BE49-F238E27FC236}">
                      <a16:creationId xmlns:a16="http://schemas.microsoft.com/office/drawing/2014/main" id="{35434FD2-107B-3032-A96E-B73AC4CDA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46">
                  <a:extLst>
                    <a:ext uri="{FF2B5EF4-FFF2-40B4-BE49-F238E27FC236}">
                      <a16:creationId xmlns:a16="http://schemas.microsoft.com/office/drawing/2014/main" id="{A5CFDA32-C90C-7A5B-7B28-A91F1A074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47">
                  <a:extLst>
                    <a:ext uri="{FF2B5EF4-FFF2-40B4-BE49-F238E27FC236}">
                      <a16:creationId xmlns:a16="http://schemas.microsoft.com/office/drawing/2014/main" id="{E2330201-C124-24F0-DE18-EA542E3DE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48">
                  <a:extLst>
                    <a:ext uri="{FF2B5EF4-FFF2-40B4-BE49-F238E27FC236}">
                      <a16:creationId xmlns:a16="http://schemas.microsoft.com/office/drawing/2014/main" id="{4030CCC2-9B62-A3F3-F176-B619EEABEC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49">
                  <a:extLst>
                    <a:ext uri="{FF2B5EF4-FFF2-40B4-BE49-F238E27FC236}">
                      <a16:creationId xmlns:a16="http://schemas.microsoft.com/office/drawing/2014/main" id="{B43EC5C3-7C4E-8548-3E8C-EF4080658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50">
                  <a:extLst>
                    <a:ext uri="{FF2B5EF4-FFF2-40B4-BE49-F238E27FC236}">
                      <a16:creationId xmlns:a16="http://schemas.microsoft.com/office/drawing/2014/main" id="{25624158-956C-2FC8-A317-6F7D825C2A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51">
                  <a:extLst>
                    <a:ext uri="{FF2B5EF4-FFF2-40B4-BE49-F238E27FC236}">
                      <a16:creationId xmlns:a16="http://schemas.microsoft.com/office/drawing/2014/main" id="{83ADAA5E-B81F-B19D-8F3C-1EFD3ECA74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52">
                  <a:extLst>
                    <a:ext uri="{FF2B5EF4-FFF2-40B4-BE49-F238E27FC236}">
                      <a16:creationId xmlns:a16="http://schemas.microsoft.com/office/drawing/2014/main" id="{23E622C6-5474-EB7A-7F00-5CFF1C6D7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53">
                  <a:extLst>
                    <a:ext uri="{FF2B5EF4-FFF2-40B4-BE49-F238E27FC236}">
                      <a16:creationId xmlns:a16="http://schemas.microsoft.com/office/drawing/2014/main" id="{ACCF6DAE-0BD6-9B6B-8710-88B595660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54">
                  <a:extLst>
                    <a:ext uri="{FF2B5EF4-FFF2-40B4-BE49-F238E27FC236}">
                      <a16:creationId xmlns:a16="http://schemas.microsoft.com/office/drawing/2014/main" id="{217B922B-A0B1-3FDE-D58C-5C6483A75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55">
                  <a:extLst>
                    <a:ext uri="{FF2B5EF4-FFF2-40B4-BE49-F238E27FC236}">
                      <a16:creationId xmlns:a16="http://schemas.microsoft.com/office/drawing/2014/main" id="{978E12AE-1358-8400-5A62-6B4496BBB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56">
                  <a:extLst>
                    <a:ext uri="{FF2B5EF4-FFF2-40B4-BE49-F238E27FC236}">
                      <a16:creationId xmlns:a16="http://schemas.microsoft.com/office/drawing/2014/main" id="{1DDEF841-3557-4BA9-D163-6622C7A599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57">
                  <a:extLst>
                    <a:ext uri="{FF2B5EF4-FFF2-40B4-BE49-F238E27FC236}">
                      <a16:creationId xmlns:a16="http://schemas.microsoft.com/office/drawing/2014/main" id="{CFA4208E-BBA2-6E60-BFB1-E32D046EB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58">
                  <a:extLst>
                    <a:ext uri="{FF2B5EF4-FFF2-40B4-BE49-F238E27FC236}">
                      <a16:creationId xmlns:a16="http://schemas.microsoft.com/office/drawing/2014/main" id="{49084A60-EFFF-971D-D319-1EAD10C5B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59">
                  <a:extLst>
                    <a:ext uri="{FF2B5EF4-FFF2-40B4-BE49-F238E27FC236}">
                      <a16:creationId xmlns:a16="http://schemas.microsoft.com/office/drawing/2014/main" id="{EE7D034A-0652-8E3B-AEAC-5DCE8F020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60">
                  <a:extLst>
                    <a:ext uri="{FF2B5EF4-FFF2-40B4-BE49-F238E27FC236}">
                      <a16:creationId xmlns:a16="http://schemas.microsoft.com/office/drawing/2014/main" id="{583DCD63-8F95-08C8-DF7F-D27A74E90C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61">
                  <a:extLst>
                    <a:ext uri="{FF2B5EF4-FFF2-40B4-BE49-F238E27FC236}">
                      <a16:creationId xmlns:a16="http://schemas.microsoft.com/office/drawing/2014/main" id="{56301EEC-0B91-E43D-41FD-5423698E1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62">
                  <a:extLst>
                    <a:ext uri="{FF2B5EF4-FFF2-40B4-BE49-F238E27FC236}">
                      <a16:creationId xmlns:a16="http://schemas.microsoft.com/office/drawing/2014/main" id="{1BD90829-CD14-6BE9-BFC4-901EBBA78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63">
                  <a:extLst>
                    <a:ext uri="{FF2B5EF4-FFF2-40B4-BE49-F238E27FC236}">
                      <a16:creationId xmlns:a16="http://schemas.microsoft.com/office/drawing/2014/main" id="{F86BF12C-2C29-30C4-F11E-68AC96F31B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64">
                  <a:extLst>
                    <a:ext uri="{FF2B5EF4-FFF2-40B4-BE49-F238E27FC236}">
                      <a16:creationId xmlns:a16="http://schemas.microsoft.com/office/drawing/2014/main" id="{7888D66B-BDF1-71FA-4CFF-3E24E3365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65">
                  <a:extLst>
                    <a:ext uri="{FF2B5EF4-FFF2-40B4-BE49-F238E27FC236}">
                      <a16:creationId xmlns:a16="http://schemas.microsoft.com/office/drawing/2014/main" id="{705CE7A3-7FBC-99AD-5671-9620E90A3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66">
                  <a:extLst>
                    <a:ext uri="{FF2B5EF4-FFF2-40B4-BE49-F238E27FC236}">
                      <a16:creationId xmlns:a16="http://schemas.microsoft.com/office/drawing/2014/main" id="{F7215797-6963-8AE8-31C4-10267F4B80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67">
                  <a:extLst>
                    <a:ext uri="{FF2B5EF4-FFF2-40B4-BE49-F238E27FC236}">
                      <a16:creationId xmlns:a16="http://schemas.microsoft.com/office/drawing/2014/main" id="{B20B8BF3-3B0E-8F34-45FE-8F69F7F42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68">
                  <a:extLst>
                    <a:ext uri="{FF2B5EF4-FFF2-40B4-BE49-F238E27FC236}">
                      <a16:creationId xmlns:a16="http://schemas.microsoft.com/office/drawing/2014/main" id="{4857A6B3-0F6B-AB30-7F5C-1BFB957C7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69">
                  <a:extLst>
                    <a:ext uri="{FF2B5EF4-FFF2-40B4-BE49-F238E27FC236}">
                      <a16:creationId xmlns:a16="http://schemas.microsoft.com/office/drawing/2014/main" id="{939BB880-F0AD-B449-C205-0B201A753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70">
                  <a:extLst>
                    <a:ext uri="{FF2B5EF4-FFF2-40B4-BE49-F238E27FC236}">
                      <a16:creationId xmlns:a16="http://schemas.microsoft.com/office/drawing/2014/main" id="{2F45E085-D424-080E-11E1-614A06155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71">
                  <a:extLst>
                    <a:ext uri="{FF2B5EF4-FFF2-40B4-BE49-F238E27FC236}">
                      <a16:creationId xmlns:a16="http://schemas.microsoft.com/office/drawing/2014/main" id="{6E8C3DA8-0ED5-A4EA-923B-BE0AFC7CAA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72">
                  <a:extLst>
                    <a:ext uri="{FF2B5EF4-FFF2-40B4-BE49-F238E27FC236}">
                      <a16:creationId xmlns:a16="http://schemas.microsoft.com/office/drawing/2014/main" id="{E333806C-2283-0D63-3A3B-9DC243563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73">
                  <a:extLst>
                    <a:ext uri="{FF2B5EF4-FFF2-40B4-BE49-F238E27FC236}">
                      <a16:creationId xmlns:a16="http://schemas.microsoft.com/office/drawing/2014/main" id="{4C3F3134-86C1-BB7F-65A4-B271818F33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74">
                  <a:extLst>
                    <a:ext uri="{FF2B5EF4-FFF2-40B4-BE49-F238E27FC236}">
                      <a16:creationId xmlns:a16="http://schemas.microsoft.com/office/drawing/2014/main" id="{ACCFD0F4-7702-1661-205E-9F5501BBF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75">
                  <a:extLst>
                    <a:ext uri="{FF2B5EF4-FFF2-40B4-BE49-F238E27FC236}">
                      <a16:creationId xmlns:a16="http://schemas.microsoft.com/office/drawing/2014/main" id="{5B324551-F9A2-5378-0D2C-476625E01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76">
                  <a:extLst>
                    <a:ext uri="{FF2B5EF4-FFF2-40B4-BE49-F238E27FC236}">
                      <a16:creationId xmlns:a16="http://schemas.microsoft.com/office/drawing/2014/main" id="{4DB194DD-565A-5730-26D6-238F5630F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77">
                  <a:extLst>
                    <a:ext uri="{FF2B5EF4-FFF2-40B4-BE49-F238E27FC236}">
                      <a16:creationId xmlns:a16="http://schemas.microsoft.com/office/drawing/2014/main" id="{D8E2B506-E43C-B52C-22BD-8E18764741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78">
                  <a:extLst>
                    <a:ext uri="{FF2B5EF4-FFF2-40B4-BE49-F238E27FC236}">
                      <a16:creationId xmlns:a16="http://schemas.microsoft.com/office/drawing/2014/main" id="{8A4CA14D-E622-2526-68BC-1CDCA23CB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79">
                  <a:extLst>
                    <a:ext uri="{FF2B5EF4-FFF2-40B4-BE49-F238E27FC236}">
                      <a16:creationId xmlns:a16="http://schemas.microsoft.com/office/drawing/2014/main" id="{95105090-4E8B-B171-BF93-8F38011B7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80">
                  <a:extLst>
                    <a:ext uri="{FF2B5EF4-FFF2-40B4-BE49-F238E27FC236}">
                      <a16:creationId xmlns:a16="http://schemas.microsoft.com/office/drawing/2014/main" id="{EE2BA6AD-B601-5E9B-D67E-57B947D72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81">
                  <a:extLst>
                    <a:ext uri="{FF2B5EF4-FFF2-40B4-BE49-F238E27FC236}">
                      <a16:creationId xmlns:a16="http://schemas.microsoft.com/office/drawing/2014/main" id="{716D9530-49FF-6179-3F6F-711E153EA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82">
                  <a:extLst>
                    <a:ext uri="{FF2B5EF4-FFF2-40B4-BE49-F238E27FC236}">
                      <a16:creationId xmlns:a16="http://schemas.microsoft.com/office/drawing/2014/main" id="{7D6C1656-A0A8-987C-199C-418D336AE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83">
                  <a:extLst>
                    <a:ext uri="{FF2B5EF4-FFF2-40B4-BE49-F238E27FC236}">
                      <a16:creationId xmlns:a16="http://schemas.microsoft.com/office/drawing/2014/main" id="{E0A283D4-350C-41F7-A5C0-194344202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84">
                  <a:extLst>
                    <a:ext uri="{FF2B5EF4-FFF2-40B4-BE49-F238E27FC236}">
                      <a16:creationId xmlns:a16="http://schemas.microsoft.com/office/drawing/2014/main" id="{A6FCF043-9357-841F-D08F-4E5810837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85">
                  <a:extLst>
                    <a:ext uri="{FF2B5EF4-FFF2-40B4-BE49-F238E27FC236}">
                      <a16:creationId xmlns:a16="http://schemas.microsoft.com/office/drawing/2014/main" id="{BADC1410-0825-493B-7AA8-3E1E6C3E3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86">
                  <a:extLst>
                    <a:ext uri="{FF2B5EF4-FFF2-40B4-BE49-F238E27FC236}">
                      <a16:creationId xmlns:a16="http://schemas.microsoft.com/office/drawing/2014/main" id="{AFA68CBF-C4FC-EEE1-FE7D-02C417E367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587">
                  <a:extLst>
                    <a:ext uri="{FF2B5EF4-FFF2-40B4-BE49-F238E27FC236}">
                      <a16:creationId xmlns:a16="http://schemas.microsoft.com/office/drawing/2014/main" id="{CD901928-6509-50D0-EF90-B079E5CFC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588">
                  <a:extLst>
                    <a:ext uri="{FF2B5EF4-FFF2-40B4-BE49-F238E27FC236}">
                      <a16:creationId xmlns:a16="http://schemas.microsoft.com/office/drawing/2014/main" id="{AC7D06E1-458D-03C2-03DF-9E8FB0D3D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589">
                  <a:extLst>
                    <a:ext uri="{FF2B5EF4-FFF2-40B4-BE49-F238E27FC236}">
                      <a16:creationId xmlns:a16="http://schemas.microsoft.com/office/drawing/2014/main" id="{519B6D61-9118-CFE9-6BC4-805CA8B7F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590">
                  <a:extLst>
                    <a:ext uri="{FF2B5EF4-FFF2-40B4-BE49-F238E27FC236}">
                      <a16:creationId xmlns:a16="http://schemas.microsoft.com/office/drawing/2014/main" id="{81399FC4-6814-0701-4A23-2B10A373C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591">
                  <a:extLst>
                    <a:ext uri="{FF2B5EF4-FFF2-40B4-BE49-F238E27FC236}">
                      <a16:creationId xmlns:a16="http://schemas.microsoft.com/office/drawing/2014/main" id="{60537C49-A62A-C309-E947-BE4C9F40E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592">
                  <a:extLst>
                    <a:ext uri="{FF2B5EF4-FFF2-40B4-BE49-F238E27FC236}">
                      <a16:creationId xmlns:a16="http://schemas.microsoft.com/office/drawing/2014/main" id="{0558F4DF-630B-F7B5-37AE-9B1ED466B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0" name="Freeform 593">
                  <a:extLst>
                    <a:ext uri="{FF2B5EF4-FFF2-40B4-BE49-F238E27FC236}">
                      <a16:creationId xmlns:a16="http://schemas.microsoft.com/office/drawing/2014/main" id="{D3306C74-4EC9-B10F-54F7-146D0EB16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594">
                  <a:extLst>
                    <a:ext uri="{FF2B5EF4-FFF2-40B4-BE49-F238E27FC236}">
                      <a16:creationId xmlns:a16="http://schemas.microsoft.com/office/drawing/2014/main" id="{FEB3D471-9D20-28BA-69DC-F3C8FFAA64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2" name="Freeform 595">
                  <a:extLst>
                    <a:ext uri="{FF2B5EF4-FFF2-40B4-BE49-F238E27FC236}">
                      <a16:creationId xmlns:a16="http://schemas.microsoft.com/office/drawing/2014/main" id="{37C3DE06-8974-5F04-60B4-174D2F1D7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596">
                  <a:extLst>
                    <a:ext uri="{FF2B5EF4-FFF2-40B4-BE49-F238E27FC236}">
                      <a16:creationId xmlns:a16="http://schemas.microsoft.com/office/drawing/2014/main" id="{06A06F8D-070D-A5EB-8A59-97665CBEC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4" name="Freeform 597">
                  <a:extLst>
                    <a:ext uri="{FF2B5EF4-FFF2-40B4-BE49-F238E27FC236}">
                      <a16:creationId xmlns:a16="http://schemas.microsoft.com/office/drawing/2014/main" id="{4333F296-30AE-8E5D-56F7-9692D1BD8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598">
                  <a:extLst>
                    <a:ext uri="{FF2B5EF4-FFF2-40B4-BE49-F238E27FC236}">
                      <a16:creationId xmlns:a16="http://schemas.microsoft.com/office/drawing/2014/main" id="{DBFFAC22-36A3-46C6-37A3-34E20F577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599">
                  <a:extLst>
                    <a:ext uri="{FF2B5EF4-FFF2-40B4-BE49-F238E27FC236}">
                      <a16:creationId xmlns:a16="http://schemas.microsoft.com/office/drawing/2014/main" id="{69939237-8720-19B0-979E-D466DDAD7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600">
                  <a:extLst>
                    <a:ext uri="{FF2B5EF4-FFF2-40B4-BE49-F238E27FC236}">
                      <a16:creationId xmlns:a16="http://schemas.microsoft.com/office/drawing/2014/main" id="{83F93F84-2379-A9AC-7F1B-CD2CFC1B5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601">
                  <a:extLst>
                    <a:ext uri="{FF2B5EF4-FFF2-40B4-BE49-F238E27FC236}">
                      <a16:creationId xmlns:a16="http://schemas.microsoft.com/office/drawing/2014/main" id="{4EAF39BB-6F7E-DEAA-446D-CEBB30877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Freeform 602">
                  <a:extLst>
                    <a:ext uri="{FF2B5EF4-FFF2-40B4-BE49-F238E27FC236}">
                      <a16:creationId xmlns:a16="http://schemas.microsoft.com/office/drawing/2014/main" id="{00D3A018-6AE3-7502-DAAF-B513C1E91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603">
                  <a:extLst>
                    <a:ext uri="{FF2B5EF4-FFF2-40B4-BE49-F238E27FC236}">
                      <a16:creationId xmlns:a16="http://schemas.microsoft.com/office/drawing/2014/main" id="{219ECA86-5707-BE5C-774B-D276CE63C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Freeform 604">
                  <a:extLst>
                    <a:ext uri="{FF2B5EF4-FFF2-40B4-BE49-F238E27FC236}">
                      <a16:creationId xmlns:a16="http://schemas.microsoft.com/office/drawing/2014/main" id="{6B1AE214-4A23-38F6-1425-1DE5BBCBB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605">
                  <a:extLst>
                    <a:ext uri="{FF2B5EF4-FFF2-40B4-BE49-F238E27FC236}">
                      <a16:creationId xmlns:a16="http://schemas.microsoft.com/office/drawing/2014/main" id="{F0494B87-CD89-E760-9855-1A170676E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5" name="Group 606">
                <a:extLst>
                  <a:ext uri="{FF2B5EF4-FFF2-40B4-BE49-F238E27FC236}">
                    <a16:creationId xmlns:a16="http://schemas.microsoft.com/office/drawing/2014/main" id="{3F6931A7-05B8-4A90-58B9-837FA8DD3B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63" name="Freeform 607">
                  <a:extLst>
                    <a:ext uri="{FF2B5EF4-FFF2-40B4-BE49-F238E27FC236}">
                      <a16:creationId xmlns:a16="http://schemas.microsoft.com/office/drawing/2014/main" id="{D589CB62-A3AB-67F3-D2D2-0004DE9EE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08">
                  <a:extLst>
                    <a:ext uri="{FF2B5EF4-FFF2-40B4-BE49-F238E27FC236}">
                      <a16:creationId xmlns:a16="http://schemas.microsoft.com/office/drawing/2014/main" id="{2D14BABF-B9E1-B6FC-41E0-520E609812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09">
                  <a:extLst>
                    <a:ext uri="{FF2B5EF4-FFF2-40B4-BE49-F238E27FC236}">
                      <a16:creationId xmlns:a16="http://schemas.microsoft.com/office/drawing/2014/main" id="{7A5BBD79-65D3-E69A-3E08-77F8A9972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10">
                  <a:extLst>
                    <a:ext uri="{FF2B5EF4-FFF2-40B4-BE49-F238E27FC236}">
                      <a16:creationId xmlns:a16="http://schemas.microsoft.com/office/drawing/2014/main" id="{7A3D7419-C9ED-59FB-0231-1F0CB960B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11">
                  <a:extLst>
                    <a:ext uri="{FF2B5EF4-FFF2-40B4-BE49-F238E27FC236}">
                      <a16:creationId xmlns:a16="http://schemas.microsoft.com/office/drawing/2014/main" id="{A4E61272-64C4-4647-261D-6750593164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12">
                  <a:extLst>
                    <a:ext uri="{FF2B5EF4-FFF2-40B4-BE49-F238E27FC236}">
                      <a16:creationId xmlns:a16="http://schemas.microsoft.com/office/drawing/2014/main" id="{A00B47F1-DDA6-D1B3-B12B-72B74C577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13">
                  <a:extLst>
                    <a:ext uri="{FF2B5EF4-FFF2-40B4-BE49-F238E27FC236}">
                      <a16:creationId xmlns:a16="http://schemas.microsoft.com/office/drawing/2014/main" id="{AC473B7B-A1DF-F5F5-44BC-AACCBC691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14">
                  <a:extLst>
                    <a:ext uri="{FF2B5EF4-FFF2-40B4-BE49-F238E27FC236}">
                      <a16:creationId xmlns:a16="http://schemas.microsoft.com/office/drawing/2014/main" id="{C0F06E24-35BD-621D-1ED2-AD3BF8FFF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15">
                  <a:extLst>
                    <a:ext uri="{FF2B5EF4-FFF2-40B4-BE49-F238E27FC236}">
                      <a16:creationId xmlns:a16="http://schemas.microsoft.com/office/drawing/2014/main" id="{69531E0C-8304-C0A2-8737-1E728928A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16">
                  <a:extLst>
                    <a:ext uri="{FF2B5EF4-FFF2-40B4-BE49-F238E27FC236}">
                      <a16:creationId xmlns:a16="http://schemas.microsoft.com/office/drawing/2014/main" id="{18962B8B-3AF1-6D16-954D-C8FB124A15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17">
                  <a:extLst>
                    <a:ext uri="{FF2B5EF4-FFF2-40B4-BE49-F238E27FC236}">
                      <a16:creationId xmlns:a16="http://schemas.microsoft.com/office/drawing/2014/main" id="{445FA528-BF4C-B612-DCFE-6FDAB4983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18">
                  <a:extLst>
                    <a:ext uri="{FF2B5EF4-FFF2-40B4-BE49-F238E27FC236}">
                      <a16:creationId xmlns:a16="http://schemas.microsoft.com/office/drawing/2014/main" id="{1B4E75DF-FE11-8C9B-8F61-553121F82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19">
                  <a:extLst>
                    <a:ext uri="{FF2B5EF4-FFF2-40B4-BE49-F238E27FC236}">
                      <a16:creationId xmlns:a16="http://schemas.microsoft.com/office/drawing/2014/main" id="{D53DB7E6-1958-9338-1EF0-6E2BCA8AE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20">
                  <a:extLst>
                    <a:ext uri="{FF2B5EF4-FFF2-40B4-BE49-F238E27FC236}">
                      <a16:creationId xmlns:a16="http://schemas.microsoft.com/office/drawing/2014/main" id="{AF45A711-D32C-B76B-6BC8-6337CC5F7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21">
                  <a:extLst>
                    <a:ext uri="{FF2B5EF4-FFF2-40B4-BE49-F238E27FC236}">
                      <a16:creationId xmlns:a16="http://schemas.microsoft.com/office/drawing/2014/main" id="{0855A814-173C-29AD-8DAE-D82A6D2129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22">
                  <a:extLst>
                    <a:ext uri="{FF2B5EF4-FFF2-40B4-BE49-F238E27FC236}">
                      <a16:creationId xmlns:a16="http://schemas.microsoft.com/office/drawing/2014/main" id="{586E30CD-8345-3206-C4A3-489667810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23">
                  <a:extLst>
                    <a:ext uri="{FF2B5EF4-FFF2-40B4-BE49-F238E27FC236}">
                      <a16:creationId xmlns:a16="http://schemas.microsoft.com/office/drawing/2014/main" id="{BF8902E3-422D-FE79-E11C-144DDFA24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24">
                  <a:extLst>
                    <a:ext uri="{FF2B5EF4-FFF2-40B4-BE49-F238E27FC236}">
                      <a16:creationId xmlns:a16="http://schemas.microsoft.com/office/drawing/2014/main" id="{BD3BEC1B-33AD-214D-1628-1E0ABD0AD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25">
                  <a:extLst>
                    <a:ext uri="{FF2B5EF4-FFF2-40B4-BE49-F238E27FC236}">
                      <a16:creationId xmlns:a16="http://schemas.microsoft.com/office/drawing/2014/main" id="{C785C3A6-AC5D-6759-41C1-D39984073B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26">
                  <a:extLst>
                    <a:ext uri="{FF2B5EF4-FFF2-40B4-BE49-F238E27FC236}">
                      <a16:creationId xmlns:a16="http://schemas.microsoft.com/office/drawing/2014/main" id="{6F0B0A2C-AE8F-638A-4DC2-869BA15FC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27">
                  <a:extLst>
                    <a:ext uri="{FF2B5EF4-FFF2-40B4-BE49-F238E27FC236}">
                      <a16:creationId xmlns:a16="http://schemas.microsoft.com/office/drawing/2014/main" id="{6A8A95CC-1076-5C67-A120-B84E05E87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28">
                  <a:extLst>
                    <a:ext uri="{FF2B5EF4-FFF2-40B4-BE49-F238E27FC236}">
                      <a16:creationId xmlns:a16="http://schemas.microsoft.com/office/drawing/2014/main" id="{44747A22-2B26-495D-A7DE-DBE18C3A7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29">
                  <a:extLst>
                    <a:ext uri="{FF2B5EF4-FFF2-40B4-BE49-F238E27FC236}">
                      <a16:creationId xmlns:a16="http://schemas.microsoft.com/office/drawing/2014/main" id="{BA778DB9-AF0B-2E68-D117-9E8144724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30">
                  <a:extLst>
                    <a:ext uri="{FF2B5EF4-FFF2-40B4-BE49-F238E27FC236}">
                      <a16:creationId xmlns:a16="http://schemas.microsoft.com/office/drawing/2014/main" id="{624778B6-559E-F8D3-838C-3A6F2F2EE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31">
                  <a:extLst>
                    <a:ext uri="{FF2B5EF4-FFF2-40B4-BE49-F238E27FC236}">
                      <a16:creationId xmlns:a16="http://schemas.microsoft.com/office/drawing/2014/main" id="{690983C0-D418-D34C-8699-4B78C952F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32">
                  <a:extLst>
                    <a:ext uri="{FF2B5EF4-FFF2-40B4-BE49-F238E27FC236}">
                      <a16:creationId xmlns:a16="http://schemas.microsoft.com/office/drawing/2014/main" id="{274373B2-739A-3FB7-76EA-847F97E59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33">
                  <a:extLst>
                    <a:ext uri="{FF2B5EF4-FFF2-40B4-BE49-F238E27FC236}">
                      <a16:creationId xmlns:a16="http://schemas.microsoft.com/office/drawing/2014/main" id="{51BFD163-AF4F-CD76-E906-1E9D9BA1D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34">
                  <a:extLst>
                    <a:ext uri="{FF2B5EF4-FFF2-40B4-BE49-F238E27FC236}">
                      <a16:creationId xmlns:a16="http://schemas.microsoft.com/office/drawing/2014/main" id="{DCBDEB06-B26D-110C-1546-62E1EA509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35">
                  <a:extLst>
                    <a:ext uri="{FF2B5EF4-FFF2-40B4-BE49-F238E27FC236}">
                      <a16:creationId xmlns:a16="http://schemas.microsoft.com/office/drawing/2014/main" id="{F9A993E5-9B5D-29B8-43DD-70608DA575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36">
                  <a:extLst>
                    <a:ext uri="{FF2B5EF4-FFF2-40B4-BE49-F238E27FC236}">
                      <a16:creationId xmlns:a16="http://schemas.microsoft.com/office/drawing/2014/main" id="{CB918DC1-A98D-B659-84B6-DC38B5A5C0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37">
                  <a:extLst>
                    <a:ext uri="{FF2B5EF4-FFF2-40B4-BE49-F238E27FC236}">
                      <a16:creationId xmlns:a16="http://schemas.microsoft.com/office/drawing/2014/main" id="{809B0BAF-25B2-55D6-87DC-6ED42856D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38">
                  <a:extLst>
                    <a:ext uri="{FF2B5EF4-FFF2-40B4-BE49-F238E27FC236}">
                      <a16:creationId xmlns:a16="http://schemas.microsoft.com/office/drawing/2014/main" id="{AE6E4FE1-E4F8-0C7D-3075-2B09F0BB1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39">
                  <a:extLst>
                    <a:ext uri="{FF2B5EF4-FFF2-40B4-BE49-F238E27FC236}">
                      <a16:creationId xmlns:a16="http://schemas.microsoft.com/office/drawing/2014/main" id="{A89B5242-9017-46B5-2C8F-4135111AA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40">
                  <a:extLst>
                    <a:ext uri="{FF2B5EF4-FFF2-40B4-BE49-F238E27FC236}">
                      <a16:creationId xmlns:a16="http://schemas.microsoft.com/office/drawing/2014/main" id="{B8ADA9F5-1381-E02D-E4E1-E4DCA4575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41">
                  <a:extLst>
                    <a:ext uri="{FF2B5EF4-FFF2-40B4-BE49-F238E27FC236}">
                      <a16:creationId xmlns:a16="http://schemas.microsoft.com/office/drawing/2014/main" id="{D0841073-D71E-2B5A-7F44-DA6CC3C8D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42">
                  <a:extLst>
                    <a:ext uri="{FF2B5EF4-FFF2-40B4-BE49-F238E27FC236}">
                      <a16:creationId xmlns:a16="http://schemas.microsoft.com/office/drawing/2014/main" id="{1E082767-7666-9D0B-A42F-FE1277CE6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43">
                  <a:extLst>
                    <a:ext uri="{FF2B5EF4-FFF2-40B4-BE49-F238E27FC236}">
                      <a16:creationId xmlns:a16="http://schemas.microsoft.com/office/drawing/2014/main" id="{3DFBC124-75FA-1703-AD1E-D94361555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44">
                  <a:extLst>
                    <a:ext uri="{FF2B5EF4-FFF2-40B4-BE49-F238E27FC236}">
                      <a16:creationId xmlns:a16="http://schemas.microsoft.com/office/drawing/2014/main" id="{49D3EA7C-8EC3-0F16-8947-08FDDD546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45">
                  <a:extLst>
                    <a:ext uri="{FF2B5EF4-FFF2-40B4-BE49-F238E27FC236}">
                      <a16:creationId xmlns:a16="http://schemas.microsoft.com/office/drawing/2014/main" id="{4003698C-D8FD-650C-1A51-412E43C98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46">
                  <a:extLst>
                    <a:ext uri="{FF2B5EF4-FFF2-40B4-BE49-F238E27FC236}">
                      <a16:creationId xmlns:a16="http://schemas.microsoft.com/office/drawing/2014/main" id="{A8E37ACD-2C48-3AE0-7BF9-8AC4BFA78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47">
                  <a:extLst>
                    <a:ext uri="{FF2B5EF4-FFF2-40B4-BE49-F238E27FC236}">
                      <a16:creationId xmlns:a16="http://schemas.microsoft.com/office/drawing/2014/main" id="{EE033A6B-B2A4-3FBB-6178-FDABD2B38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48">
                  <a:extLst>
                    <a:ext uri="{FF2B5EF4-FFF2-40B4-BE49-F238E27FC236}">
                      <a16:creationId xmlns:a16="http://schemas.microsoft.com/office/drawing/2014/main" id="{FEC45E57-72EF-C20B-E773-F993DECFC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49">
                  <a:extLst>
                    <a:ext uri="{FF2B5EF4-FFF2-40B4-BE49-F238E27FC236}">
                      <a16:creationId xmlns:a16="http://schemas.microsoft.com/office/drawing/2014/main" id="{E91D5996-B539-894E-C41E-C1C4B4B39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50">
                  <a:extLst>
                    <a:ext uri="{FF2B5EF4-FFF2-40B4-BE49-F238E27FC236}">
                      <a16:creationId xmlns:a16="http://schemas.microsoft.com/office/drawing/2014/main" id="{89B46F51-24CE-3B50-C14A-68E2FE028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51">
                  <a:extLst>
                    <a:ext uri="{FF2B5EF4-FFF2-40B4-BE49-F238E27FC236}">
                      <a16:creationId xmlns:a16="http://schemas.microsoft.com/office/drawing/2014/main" id="{D92FCD63-CB33-39D1-13DB-6EC8E6694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52">
                  <a:extLst>
                    <a:ext uri="{FF2B5EF4-FFF2-40B4-BE49-F238E27FC236}">
                      <a16:creationId xmlns:a16="http://schemas.microsoft.com/office/drawing/2014/main" id="{97FD01AD-2FAA-1F28-C475-B105F0F25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53">
                  <a:extLst>
                    <a:ext uri="{FF2B5EF4-FFF2-40B4-BE49-F238E27FC236}">
                      <a16:creationId xmlns:a16="http://schemas.microsoft.com/office/drawing/2014/main" id="{75138E83-06CF-FACE-6145-942781374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54">
                  <a:extLst>
                    <a:ext uri="{FF2B5EF4-FFF2-40B4-BE49-F238E27FC236}">
                      <a16:creationId xmlns:a16="http://schemas.microsoft.com/office/drawing/2014/main" id="{1DC7CC81-F0E0-1943-4746-41C1FE74D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55">
                  <a:extLst>
                    <a:ext uri="{FF2B5EF4-FFF2-40B4-BE49-F238E27FC236}">
                      <a16:creationId xmlns:a16="http://schemas.microsoft.com/office/drawing/2014/main" id="{DB34EB1E-9002-79B9-1982-722B643CA3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56">
                  <a:extLst>
                    <a:ext uri="{FF2B5EF4-FFF2-40B4-BE49-F238E27FC236}">
                      <a16:creationId xmlns:a16="http://schemas.microsoft.com/office/drawing/2014/main" id="{4A600A26-1862-C235-5360-C3CBBDEFF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57">
                  <a:extLst>
                    <a:ext uri="{FF2B5EF4-FFF2-40B4-BE49-F238E27FC236}">
                      <a16:creationId xmlns:a16="http://schemas.microsoft.com/office/drawing/2014/main" id="{317B5E52-D5E0-1E16-9406-FCB2E71D6A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58">
                  <a:extLst>
                    <a:ext uri="{FF2B5EF4-FFF2-40B4-BE49-F238E27FC236}">
                      <a16:creationId xmlns:a16="http://schemas.microsoft.com/office/drawing/2014/main" id="{A1DF8064-6DD2-BB1C-5A83-E89553BD5A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59">
                  <a:extLst>
                    <a:ext uri="{FF2B5EF4-FFF2-40B4-BE49-F238E27FC236}">
                      <a16:creationId xmlns:a16="http://schemas.microsoft.com/office/drawing/2014/main" id="{C3FBE425-D845-30EC-9CAA-5A0DC56E8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60">
                  <a:extLst>
                    <a:ext uri="{FF2B5EF4-FFF2-40B4-BE49-F238E27FC236}">
                      <a16:creationId xmlns:a16="http://schemas.microsoft.com/office/drawing/2014/main" id="{9739978C-5C2D-4FEA-3615-F31ACDC9B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61">
                  <a:extLst>
                    <a:ext uri="{FF2B5EF4-FFF2-40B4-BE49-F238E27FC236}">
                      <a16:creationId xmlns:a16="http://schemas.microsoft.com/office/drawing/2014/main" id="{E8131C0F-F338-BE1D-BDC2-C59919C21F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62">
                  <a:extLst>
                    <a:ext uri="{FF2B5EF4-FFF2-40B4-BE49-F238E27FC236}">
                      <a16:creationId xmlns:a16="http://schemas.microsoft.com/office/drawing/2014/main" id="{FBC6D39D-5933-F851-D90F-979B571AA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63">
                  <a:extLst>
                    <a:ext uri="{FF2B5EF4-FFF2-40B4-BE49-F238E27FC236}">
                      <a16:creationId xmlns:a16="http://schemas.microsoft.com/office/drawing/2014/main" id="{3D3C2826-B205-7406-928D-5DDFB5275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64">
                  <a:extLst>
                    <a:ext uri="{FF2B5EF4-FFF2-40B4-BE49-F238E27FC236}">
                      <a16:creationId xmlns:a16="http://schemas.microsoft.com/office/drawing/2014/main" id="{BA193403-4D09-7E89-9FBC-E097169EC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65">
                  <a:extLst>
                    <a:ext uri="{FF2B5EF4-FFF2-40B4-BE49-F238E27FC236}">
                      <a16:creationId xmlns:a16="http://schemas.microsoft.com/office/drawing/2014/main" id="{0E45E4F3-C545-A7BC-49FF-808850B05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66">
                  <a:extLst>
                    <a:ext uri="{FF2B5EF4-FFF2-40B4-BE49-F238E27FC236}">
                      <a16:creationId xmlns:a16="http://schemas.microsoft.com/office/drawing/2014/main" id="{759C9065-DBBC-8872-78F5-398B3B487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67">
                  <a:extLst>
                    <a:ext uri="{FF2B5EF4-FFF2-40B4-BE49-F238E27FC236}">
                      <a16:creationId xmlns:a16="http://schemas.microsoft.com/office/drawing/2014/main" id="{602DC305-5E75-C0E4-72CC-A352884B3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68">
                  <a:extLst>
                    <a:ext uri="{FF2B5EF4-FFF2-40B4-BE49-F238E27FC236}">
                      <a16:creationId xmlns:a16="http://schemas.microsoft.com/office/drawing/2014/main" id="{15FE8BA5-D9D8-F8A6-DADA-A7CA8A03F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69">
                  <a:extLst>
                    <a:ext uri="{FF2B5EF4-FFF2-40B4-BE49-F238E27FC236}">
                      <a16:creationId xmlns:a16="http://schemas.microsoft.com/office/drawing/2014/main" id="{6B6A5845-87AD-C166-7DA8-A2882A71A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70">
                  <a:extLst>
                    <a:ext uri="{FF2B5EF4-FFF2-40B4-BE49-F238E27FC236}">
                      <a16:creationId xmlns:a16="http://schemas.microsoft.com/office/drawing/2014/main" id="{5FEB863A-79EB-DAD7-12B4-C0EBF7B91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71">
                  <a:extLst>
                    <a:ext uri="{FF2B5EF4-FFF2-40B4-BE49-F238E27FC236}">
                      <a16:creationId xmlns:a16="http://schemas.microsoft.com/office/drawing/2014/main" id="{CF12C888-23E5-6263-409C-7DDC5AF89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72">
                  <a:extLst>
                    <a:ext uri="{FF2B5EF4-FFF2-40B4-BE49-F238E27FC236}">
                      <a16:creationId xmlns:a16="http://schemas.microsoft.com/office/drawing/2014/main" id="{DF80BF0A-19E7-2409-9F6E-EE9429544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73">
                  <a:extLst>
                    <a:ext uri="{FF2B5EF4-FFF2-40B4-BE49-F238E27FC236}">
                      <a16:creationId xmlns:a16="http://schemas.microsoft.com/office/drawing/2014/main" id="{F06FF8A0-0427-F028-2D83-DF810550A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74">
                  <a:extLst>
                    <a:ext uri="{FF2B5EF4-FFF2-40B4-BE49-F238E27FC236}">
                      <a16:creationId xmlns:a16="http://schemas.microsoft.com/office/drawing/2014/main" id="{07F7618F-18FC-D425-C227-F0304060A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75">
                  <a:extLst>
                    <a:ext uri="{FF2B5EF4-FFF2-40B4-BE49-F238E27FC236}">
                      <a16:creationId xmlns:a16="http://schemas.microsoft.com/office/drawing/2014/main" id="{6C81E120-5DD8-935C-D725-E37775164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76">
                  <a:extLst>
                    <a:ext uri="{FF2B5EF4-FFF2-40B4-BE49-F238E27FC236}">
                      <a16:creationId xmlns:a16="http://schemas.microsoft.com/office/drawing/2014/main" id="{8B349DEF-735A-0792-FCE0-DE6CB2B9E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77">
                  <a:extLst>
                    <a:ext uri="{FF2B5EF4-FFF2-40B4-BE49-F238E27FC236}">
                      <a16:creationId xmlns:a16="http://schemas.microsoft.com/office/drawing/2014/main" id="{A9F1CF3A-392D-3497-A0EA-546059C51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78">
                  <a:extLst>
                    <a:ext uri="{FF2B5EF4-FFF2-40B4-BE49-F238E27FC236}">
                      <a16:creationId xmlns:a16="http://schemas.microsoft.com/office/drawing/2014/main" id="{399BFB79-A1EA-F0C4-6C87-844833AF2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79">
                  <a:extLst>
                    <a:ext uri="{FF2B5EF4-FFF2-40B4-BE49-F238E27FC236}">
                      <a16:creationId xmlns:a16="http://schemas.microsoft.com/office/drawing/2014/main" id="{425B1375-977F-3D60-71E1-427ED6851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80">
                  <a:extLst>
                    <a:ext uri="{FF2B5EF4-FFF2-40B4-BE49-F238E27FC236}">
                      <a16:creationId xmlns:a16="http://schemas.microsoft.com/office/drawing/2014/main" id="{9610E0B5-C2A8-1413-88B5-48EB813CC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81">
                  <a:extLst>
                    <a:ext uri="{FF2B5EF4-FFF2-40B4-BE49-F238E27FC236}">
                      <a16:creationId xmlns:a16="http://schemas.microsoft.com/office/drawing/2014/main" id="{BB72E8DB-0725-F47F-8C92-1EC68C89C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82">
                  <a:extLst>
                    <a:ext uri="{FF2B5EF4-FFF2-40B4-BE49-F238E27FC236}">
                      <a16:creationId xmlns:a16="http://schemas.microsoft.com/office/drawing/2014/main" id="{EA2E88CF-ADA7-DD32-A76B-C4B4FF80F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83">
                  <a:extLst>
                    <a:ext uri="{FF2B5EF4-FFF2-40B4-BE49-F238E27FC236}">
                      <a16:creationId xmlns:a16="http://schemas.microsoft.com/office/drawing/2014/main" id="{A46014AE-0E3E-BD84-3ABD-FFF1FC406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84">
                  <a:extLst>
                    <a:ext uri="{FF2B5EF4-FFF2-40B4-BE49-F238E27FC236}">
                      <a16:creationId xmlns:a16="http://schemas.microsoft.com/office/drawing/2014/main" id="{37A820BF-AB84-A0EF-B51F-A9BB8952F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85">
                  <a:extLst>
                    <a:ext uri="{FF2B5EF4-FFF2-40B4-BE49-F238E27FC236}">
                      <a16:creationId xmlns:a16="http://schemas.microsoft.com/office/drawing/2014/main" id="{365A9AB8-570A-D11A-5421-1BF82FD011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86">
                  <a:extLst>
                    <a:ext uri="{FF2B5EF4-FFF2-40B4-BE49-F238E27FC236}">
                      <a16:creationId xmlns:a16="http://schemas.microsoft.com/office/drawing/2014/main" id="{5D18C068-A9E6-899C-DF8D-BC244AE43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687">
                  <a:extLst>
                    <a:ext uri="{FF2B5EF4-FFF2-40B4-BE49-F238E27FC236}">
                      <a16:creationId xmlns:a16="http://schemas.microsoft.com/office/drawing/2014/main" id="{B3EB6036-1A17-F958-7E05-733779CC1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688">
                  <a:extLst>
                    <a:ext uri="{FF2B5EF4-FFF2-40B4-BE49-F238E27FC236}">
                      <a16:creationId xmlns:a16="http://schemas.microsoft.com/office/drawing/2014/main" id="{681050F5-4EED-D875-1F5B-787DBA9B7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689">
                  <a:extLst>
                    <a:ext uri="{FF2B5EF4-FFF2-40B4-BE49-F238E27FC236}">
                      <a16:creationId xmlns:a16="http://schemas.microsoft.com/office/drawing/2014/main" id="{322870A2-B53A-F636-3DDB-AE236706A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690">
                  <a:extLst>
                    <a:ext uri="{FF2B5EF4-FFF2-40B4-BE49-F238E27FC236}">
                      <a16:creationId xmlns:a16="http://schemas.microsoft.com/office/drawing/2014/main" id="{F1097F2A-39D4-3981-EDFA-0462A5D27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691">
                  <a:extLst>
                    <a:ext uri="{FF2B5EF4-FFF2-40B4-BE49-F238E27FC236}">
                      <a16:creationId xmlns:a16="http://schemas.microsoft.com/office/drawing/2014/main" id="{C830AD51-C397-D351-3A62-1D4B4DC84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692">
                  <a:extLst>
                    <a:ext uri="{FF2B5EF4-FFF2-40B4-BE49-F238E27FC236}">
                      <a16:creationId xmlns:a16="http://schemas.microsoft.com/office/drawing/2014/main" id="{876E9D3F-7E58-CBD2-310A-9B46561AC8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693">
                  <a:extLst>
                    <a:ext uri="{FF2B5EF4-FFF2-40B4-BE49-F238E27FC236}">
                      <a16:creationId xmlns:a16="http://schemas.microsoft.com/office/drawing/2014/main" id="{F4A5FC68-91E9-636B-D596-0849F837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694">
                  <a:extLst>
                    <a:ext uri="{FF2B5EF4-FFF2-40B4-BE49-F238E27FC236}">
                      <a16:creationId xmlns:a16="http://schemas.microsoft.com/office/drawing/2014/main" id="{467EB8C9-4280-169A-6326-E12BE473D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695">
                  <a:extLst>
                    <a:ext uri="{FF2B5EF4-FFF2-40B4-BE49-F238E27FC236}">
                      <a16:creationId xmlns:a16="http://schemas.microsoft.com/office/drawing/2014/main" id="{0C8052BC-94F8-CCF0-2E1A-761C6BCCB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696">
                  <a:extLst>
                    <a:ext uri="{FF2B5EF4-FFF2-40B4-BE49-F238E27FC236}">
                      <a16:creationId xmlns:a16="http://schemas.microsoft.com/office/drawing/2014/main" id="{5F42584E-9F11-A4E7-61DF-BA9902D02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697">
                  <a:extLst>
                    <a:ext uri="{FF2B5EF4-FFF2-40B4-BE49-F238E27FC236}">
                      <a16:creationId xmlns:a16="http://schemas.microsoft.com/office/drawing/2014/main" id="{D3AFC236-5954-C11F-CACB-9F034FACF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698">
                  <a:extLst>
                    <a:ext uri="{FF2B5EF4-FFF2-40B4-BE49-F238E27FC236}">
                      <a16:creationId xmlns:a16="http://schemas.microsoft.com/office/drawing/2014/main" id="{DC26C1F4-5686-6C1F-A50D-AE8F6EE42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699">
                  <a:extLst>
                    <a:ext uri="{FF2B5EF4-FFF2-40B4-BE49-F238E27FC236}">
                      <a16:creationId xmlns:a16="http://schemas.microsoft.com/office/drawing/2014/main" id="{50B7AF56-D49D-B096-B3D0-69BC53513D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00">
                  <a:extLst>
                    <a:ext uri="{FF2B5EF4-FFF2-40B4-BE49-F238E27FC236}">
                      <a16:creationId xmlns:a16="http://schemas.microsoft.com/office/drawing/2014/main" id="{03F7E97F-5D1F-687B-90AB-E925E0578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01">
                  <a:extLst>
                    <a:ext uri="{FF2B5EF4-FFF2-40B4-BE49-F238E27FC236}">
                      <a16:creationId xmlns:a16="http://schemas.microsoft.com/office/drawing/2014/main" id="{04D31510-46A4-FB21-D802-FF9B908A9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02">
                  <a:extLst>
                    <a:ext uri="{FF2B5EF4-FFF2-40B4-BE49-F238E27FC236}">
                      <a16:creationId xmlns:a16="http://schemas.microsoft.com/office/drawing/2014/main" id="{8448BD38-6AD3-26D6-A7D5-FF1E53858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03">
                  <a:extLst>
                    <a:ext uri="{FF2B5EF4-FFF2-40B4-BE49-F238E27FC236}">
                      <a16:creationId xmlns:a16="http://schemas.microsoft.com/office/drawing/2014/main" id="{204A5C54-30A7-C03B-F897-5F0D3F841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04">
                  <a:extLst>
                    <a:ext uri="{FF2B5EF4-FFF2-40B4-BE49-F238E27FC236}">
                      <a16:creationId xmlns:a16="http://schemas.microsoft.com/office/drawing/2014/main" id="{E83AF6A5-CDD4-1615-66BB-C0BC8CC23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05">
                  <a:extLst>
                    <a:ext uri="{FF2B5EF4-FFF2-40B4-BE49-F238E27FC236}">
                      <a16:creationId xmlns:a16="http://schemas.microsoft.com/office/drawing/2014/main" id="{D1065C31-872A-0356-97D2-2622E20E31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06">
                  <a:extLst>
                    <a:ext uri="{FF2B5EF4-FFF2-40B4-BE49-F238E27FC236}">
                      <a16:creationId xmlns:a16="http://schemas.microsoft.com/office/drawing/2014/main" id="{2C706591-3D05-C84A-F570-F2D41FB37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07">
                  <a:extLst>
                    <a:ext uri="{FF2B5EF4-FFF2-40B4-BE49-F238E27FC236}">
                      <a16:creationId xmlns:a16="http://schemas.microsoft.com/office/drawing/2014/main" id="{A96C4AA7-8129-ADF6-EC90-52391158A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08">
                  <a:extLst>
                    <a:ext uri="{FF2B5EF4-FFF2-40B4-BE49-F238E27FC236}">
                      <a16:creationId xmlns:a16="http://schemas.microsoft.com/office/drawing/2014/main" id="{DB2974C3-5FE1-117A-7094-2A9935287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09">
                  <a:extLst>
                    <a:ext uri="{FF2B5EF4-FFF2-40B4-BE49-F238E27FC236}">
                      <a16:creationId xmlns:a16="http://schemas.microsoft.com/office/drawing/2014/main" id="{2B4E2026-A401-DE15-E675-769CCF90C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10">
                  <a:extLst>
                    <a:ext uri="{FF2B5EF4-FFF2-40B4-BE49-F238E27FC236}">
                      <a16:creationId xmlns:a16="http://schemas.microsoft.com/office/drawing/2014/main" id="{6A644A33-E972-62F5-7FB4-BEAB9EEEA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11">
                  <a:extLst>
                    <a:ext uri="{FF2B5EF4-FFF2-40B4-BE49-F238E27FC236}">
                      <a16:creationId xmlns:a16="http://schemas.microsoft.com/office/drawing/2014/main" id="{E22C5762-909A-2A5A-0924-138B97A2D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12">
                  <a:extLst>
                    <a:ext uri="{FF2B5EF4-FFF2-40B4-BE49-F238E27FC236}">
                      <a16:creationId xmlns:a16="http://schemas.microsoft.com/office/drawing/2014/main" id="{6A8E9DF5-4302-437F-0AC7-7415AD69A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13">
                  <a:extLst>
                    <a:ext uri="{FF2B5EF4-FFF2-40B4-BE49-F238E27FC236}">
                      <a16:creationId xmlns:a16="http://schemas.microsoft.com/office/drawing/2014/main" id="{B5A980DB-3613-B5CE-DAA0-E041B157A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14">
                  <a:extLst>
                    <a:ext uri="{FF2B5EF4-FFF2-40B4-BE49-F238E27FC236}">
                      <a16:creationId xmlns:a16="http://schemas.microsoft.com/office/drawing/2014/main" id="{45E48E63-EA17-E1D7-9C95-7A61A7944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15">
                  <a:extLst>
                    <a:ext uri="{FF2B5EF4-FFF2-40B4-BE49-F238E27FC236}">
                      <a16:creationId xmlns:a16="http://schemas.microsoft.com/office/drawing/2014/main" id="{6F095FF7-A041-0C93-03F5-28A371402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16">
                  <a:extLst>
                    <a:ext uri="{FF2B5EF4-FFF2-40B4-BE49-F238E27FC236}">
                      <a16:creationId xmlns:a16="http://schemas.microsoft.com/office/drawing/2014/main" id="{13676B9B-E2D4-C77B-52DB-68C7A75AFE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17">
                  <a:extLst>
                    <a:ext uri="{FF2B5EF4-FFF2-40B4-BE49-F238E27FC236}">
                      <a16:creationId xmlns:a16="http://schemas.microsoft.com/office/drawing/2014/main" id="{C8852D62-667C-8113-5910-F1DF95F9F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18">
                  <a:extLst>
                    <a:ext uri="{FF2B5EF4-FFF2-40B4-BE49-F238E27FC236}">
                      <a16:creationId xmlns:a16="http://schemas.microsoft.com/office/drawing/2014/main" id="{D76ACB49-4FF4-1D6B-E8BA-DD329972A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19">
                  <a:extLst>
                    <a:ext uri="{FF2B5EF4-FFF2-40B4-BE49-F238E27FC236}">
                      <a16:creationId xmlns:a16="http://schemas.microsoft.com/office/drawing/2014/main" id="{2B8243A2-1AB7-B13A-CA1D-8456C765E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20">
                  <a:extLst>
                    <a:ext uri="{FF2B5EF4-FFF2-40B4-BE49-F238E27FC236}">
                      <a16:creationId xmlns:a16="http://schemas.microsoft.com/office/drawing/2014/main" id="{6B38CAEF-7389-BF73-AE08-AFC25B2070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21">
                  <a:extLst>
                    <a:ext uri="{FF2B5EF4-FFF2-40B4-BE49-F238E27FC236}">
                      <a16:creationId xmlns:a16="http://schemas.microsoft.com/office/drawing/2014/main" id="{841D88A1-2F55-17C3-4554-9A93A4C47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22">
                  <a:extLst>
                    <a:ext uri="{FF2B5EF4-FFF2-40B4-BE49-F238E27FC236}">
                      <a16:creationId xmlns:a16="http://schemas.microsoft.com/office/drawing/2014/main" id="{D7E18266-FAB6-F35A-66A0-F77A7B95D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23">
                  <a:extLst>
                    <a:ext uri="{FF2B5EF4-FFF2-40B4-BE49-F238E27FC236}">
                      <a16:creationId xmlns:a16="http://schemas.microsoft.com/office/drawing/2014/main" id="{4E3750F3-8B7E-2F4D-0B23-69859051A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24">
                  <a:extLst>
                    <a:ext uri="{FF2B5EF4-FFF2-40B4-BE49-F238E27FC236}">
                      <a16:creationId xmlns:a16="http://schemas.microsoft.com/office/drawing/2014/main" id="{4ACF38EA-412C-E5E2-D1FB-C2975D8A1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25">
                  <a:extLst>
                    <a:ext uri="{FF2B5EF4-FFF2-40B4-BE49-F238E27FC236}">
                      <a16:creationId xmlns:a16="http://schemas.microsoft.com/office/drawing/2014/main" id="{AA6446E0-12B3-7B0E-E739-AAF3AB6E5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26">
                  <a:extLst>
                    <a:ext uri="{FF2B5EF4-FFF2-40B4-BE49-F238E27FC236}">
                      <a16:creationId xmlns:a16="http://schemas.microsoft.com/office/drawing/2014/main" id="{490CF062-C07C-2303-4858-9898621A8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27">
                  <a:extLst>
                    <a:ext uri="{FF2B5EF4-FFF2-40B4-BE49-F238E27FC236}">
                      <a16:creationId xmlns:a16="http://schemas.microsoft.com/office/drawing/2014/main" id="{7D4123F2-D04D-ABF2-88BA-9F32035BB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28">
                  <a:extLst>
                    <a:ext uri="{FF2B5EF4-FFF2-40B4-BE49-F238E27FC236}">
                      <a16:creationId xmlns:a16="http://schemas.microsoft.com/office/drawing/2014/main" id="{69BCB347-BFE3-A285-0AF9-E057CD3C74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29">
                  <a:extLst>
                    <a:ext uri="{FF2B5EF4-FFF2-40B4-BE49-F238E27FC236}">
                      <a16:creationId xmlns:a16="http://schemas.microsoft.com/office/drawing/2014/main" id="{A76761A6-FCF1-A208-EE41-20B4D59109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30">
                  <a:extLst>
                    <a:ext uri="{FF2B5EF4-FFF2-40B4-BE49-F238E27FC236}">
                      <a16:creationId xmlns:a16="http://schemas.microsoft.com/office/drawing/2014/main" id="{826BB575-4603-71B6-4BDD-3160B928E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31">
                  <a:extLst>
                    <a:ext uri="{FF2B5EF4-FFF2-40B4-BE49-F238E27FC236}">
                      <a16:creationId xmlns:a16="http://schemas.microsoft.com/office/drawing/2014/main" id="{70261B56-F1D4-98C3-2A6E-61E9648E8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32">
                  <a:extLst>
                    <a:ext uri="{FF2B5EF4-FFF2-40B4-BE49-F238E27FC236}">
                      <a16:creationId xmlns:a16="http://schemas.microsoft.com/office/drawing/2014/main" id="{C77FF1DF-A875-09B9-7776-D7B00EDC0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33">
                  <a:extLst>
                    <a:ext uri="{FF2B5EF4-FFF2-40B4-BE49-F238E27FC236}">
                      <a16:creationId xmlns:a16="http://schemas.microsoft.com/office/drawing/2014/main" id="{B0C40EB3-B73A-10CA-C22F-26641A9ED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34">
                  <a:extLst>
                    <a:ext uri="{FF2B5EF4-FFF2-40B4-BE49-F238E27FC236}">
                      <a16:creationId xmlns:a16="http://schemas.microsoft.com/office/drawing/2014/main" id="{B9D7FF61-7126-2B9D-1015-DBEA12907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35">
                  <a:extLst>
                    <a:ext uri="{FF2B5EF4-FFF2-40B4-BE49-F238E27FC236}">
                      <a16:creationId xmlns:a16="http://schemas.microsoft.com/office/drawing/2014/main" id="{41853972-3588-00E4-D5DB-D65757E8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36">
                  <a:extLst>
                    <a:ext uri="{FF2B5EF4-FFF2-40B4-BE49-F238E27FC236}">
                      <a16:creationId xmlns:a16="http://schemas.microsoft.com/office/drawing/2014/main" id="{EF9898EB-77A3-B4CF-E751-C42EF3EE0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37">
                  <a:extLst>
                    <a:ext uri="{FF2B5EF4-FFF2-40B4-BE49-F238E27FC236}">
                      <a16:creationId xmlns:a16="http://schemas.microsoft.com/office/drawing/2014/main" id="{A1838AAD-0020-4A08-2B3A-6F790897D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38">
                  <a:extLst>
                    <a:ext uri="{FF2B5EF4-FFF2-40B4-BE49-F238E27FC236}">
                      <a16:creationId xmlns:a16="http://schemas.microsoft.com/office/drawing/2014/main" id="{64527BE7-192B-16AF-92A0-56C850C34C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39">
                  <a:extLst>
                    <a:ext uri="{FF2B5EF4-FFF2-40B4-BE49-F238E27FC236}">
                      <a16:creationId xmlns:a16="http://schemas.microsoft.com/office/drawing/2014/main" id="{0E6D081C-2B13-FF69-5544-2762BB354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40">
                  <a:extLst>
                    <a:ext uri="{FF2B5EF4-FFF2-40B4-BE49-F238E27FC236}">
                      <a16:creationId xmlns:a16="http://schemas.microsoft.com/office/drawing/2014/main" id="{4D17DCCD-E7FB-EA6F-AE5D-3C2A66EFE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41">
                  <a:extLst>
                    <a:ext uri="{FF2B5EF4-FFF2-40B4-BE49-F238E27FC236}">
                      <a16:creationId xmlns:a16="http://schemas.microsoft.com/office/drawing/2014/main" id="{03A664D2-1351-DFAA-C264-5F022523C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42">
                  <a:extLst>
                    <a:ext uri="{FF2B5EF4-FFF2-40B4-BE49-F238E27FC236}">
                      <a16:creationId xmlns:a16="http://schemas.microsoft.com/office/drawing/2014/main" id="{25D59BFF-076B-445E-37D0-BEDBC1B93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43">
                  <a:extLst>
                    <a:ext uri="{FF2B5EF4-FFF2-40B4-BE49-F238E27FC236}">
                      <a16:creationId xmlns:a16="http://schemas.microsoft.com/office/drawing/2014/main" id="{5EF73071-4939-9837-456F-07C79F978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44">
                  <a:extLst>
                    <a:ext uri="{FF2B5EF4-FFF2-40B4-BE49-F238E27FC236}">
                      <a16:creationId xmlns:a16="http://schemas.microsoft.com/office/drawing/2014/main" id="{2EDD4296-8F1A-3F6A-52B9-D4AF82B4A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45">
                  <a:extLst>
                    <a:ext uri="{FF2B5EF4-FFF2-40B4-BE49-F238E27FC236}">
                      <a16:creationId xmlns:a16="http://schemas.microsoft.com/office/drawing/2014/main" id="{F9094F44-2902-D46A-8D19-D1FC65B2D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46">
                  <a:extLst>
                    <a:ext uri="{FF2B5EF4-FFF2-40B4-BE49-F238E27FC236}">
                      <a16:creationId xmlns:a16="http://schemas.microsoft.com/office/drawing/2014/main" id="{7D11933B-699C-0CCD-4C8D-8C54B871B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47">
                  <a:extLst>
                    <a:ext uri="{FF2B5EF4-FFF2-40B4-BE49-F238E27FC236}">
                      <a16:creationId xmlns:a16="http://schemas.microsoft.com/office/drawing/2014/main" id="{DC89F2F4-39B4-84EE-F5A5-22F5870966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48">
                  <a:extLst>
                    <a:ext uri="{FF2B5EF4-FFF2-40B4-BE49-F238E27FC236}">
                      <a16:creationId xmlns:a16="http://schemas.microsoft.com/office/drawing/2014/main" id="{09534C3C-4606-20C4-6FE2-C647D716F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49">
                  <a:extLst>
                    <a:ext uri="{FF2B5EF4-FFF2-40B4-BE49-F238E27FC236}">
                      <a16:creationId xmlns:a16="http://schemas.microsoft.com/office/drawing/2014/main" id="{2E449377-1E64-35D1-AFC0-710F8DD4B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50">
                  <a:extLst>
                    <a:ext uri="{FF2B5EF4-FFF2-40B4-BE49-F238E27FC236}">
                      <a16:creationId xmlns:a16="http://schemas.microsoft.com/office/drawing/2014/main" id="{F3C3C2BD-0CE7-FF77-6CAC-7A61E997CD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51">
                  <a:extLst>
                    <a:ext uri="{FF2B5EF4-FFF2-40B4-BE49-F238E27FC236}">
                      <a16:creationId xmlns:a16="http://schemas.microsoft.com/office/drawing/2014/main" id="{EE49FBD3-9129-E804-2635-E9AE62BE5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52">
                  <a:extLst>
                    <a:ext uri="{FF2B5EF4-FFF2-40B4-BE49-F238E27FC236}">
                      <a16:creationId xmlns:a16="http://schemas.microsoft.com/office/drawing/2014/main" id="{4692DB17-0D4C-A664-F97C-B81668AB5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53">
                  <a:extLst>
                    <a:ext uri="{FF2B5EF4-FFF2-40B4-BE49-F238E27FC236}">
                      <a16:creationId xmlns:a16="http://schemas.microsoft.com/office/drawing/2014/main" id="{DA21337A-D4BC-41B3-A34C-65AC866B9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54">
                  <a:extLst>
                    <a:ext uri="{FF2B5EF4-FFF2-40B4-BE49-F238E27FC236}">
                      <a16:creationId xmlns:a16="http://schemas.microsoft.com/office/drawing/2014/main" id="{80655402-09B4-06E2-2B42-866B37A57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55">
                  <a:extLst>
                    <a:ext uri="{FF2B5EF4-FFF2-40B4-BE49-F238E27FC236}">
                      <a16:creationId xmlns:a16="http://schemas.microsoft.com/office/drawing/2014/main" id="{C1964AA6-3B0F-874F-DA4D-441627636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56">
                  <a:extLst>
                    <a:ext uri="{FF2B5EF4-FFF2-40B4-BE49-F238E27FC236}">
                      <a16:creationId xmlns:a16="http://schemas.microsoft.com/office/drawing/2014/main" id="{B2F25B47-A1AC-2DE0-C761-3AB5D5BFE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57">
                  <a:extLst>
                    <a:ext uri="{FF2B5EF4-FFF2-40B4-BE49-F238E27FC236}">
                      <a16:creationId xmlns:a16="http://schemas.microsoft.com/office/drawing/2014/main" id="{6C719C1E-3CBB-F4EC-6891-87F7B72BF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58">
                  <a:extLst>
                    <a:ext uri="{FF2B5EF4-FFF2-40B4-BE49-F238E27FC236}">
                      <a16:creationId xmlns:a16="http://schemas.microsoft.com/office/drawing/2014/main" id="{37166CBF-1497-09A9-55F0-B296FB989A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59">
                  <a:extLst>
                    <a:ext uri="{FF2B5EF4-FFF2-40B4-BE49-F238E27FC236}">
                      <a16:creationId xmlns:a16="http://schemas.microsoft.com/office/drawing/2014/main" id="{5E922FAE-C007-E0EB-0F54-67D8D086F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60">
                  <a:extLst>
                    <a:ext uri="{FF2B5EF4-FFF2-40B4-BE49-F238E27FC236}">
                      <a16:creationId xmlns:a16="http://schemas.microsoft.com/office/drawing/2014/main" id="{835B27D8-A011-4102-6603-B276B2C75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61">
                  <a:extLst>
                    <a:ext uri="{FF2B5EF4-FFF2-40B4-BE49-F238E27FC236}">
                      <a16:creationId xmlns:a16="http://schemas.microsoft.com/office/drawing/2014/main" id="{78F88351-2316-A335-E912-40BC9F560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62">
                  <a:extLst>
                    <a:ext uri="{FF2B5EF4-FFF2-40B4-BE49-F238E27FC236}">
                      <a16:creationId xmlns:a16="http://schemas.microsoft.com/office/drawing/2014/main" id="{169F8071-B5FC-9AD3-2BEC-E4A253F41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63">
                  <a:extLst>
                    <a:ext uri="{FF2B5EF4-FFF2-40B4-BE49-F238E27FC236}">
                      <a16:creationId xmlns:a16="http://schemas.microsoft.com/office/drawing/2014/main" id="{801EDEDB-B402-47DC-4B51-E27586F856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64">
                  <a:extLst>
                    <a:ext uri="{FF2B5EF4-FFF2-40B4-BE49-F238E27FC236}">
                      <a16:creationId xmlns:a16="http://schemas.microsoft.com/office/drawing/2014/main" id="{B68ED054-1449-0B9A-7C01-769BF41579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65">
                  <a:extLst>
                    <a:ext uri="{FF2B5EF4-FFF2-40B4-BE49-F238E27FC236}">
                      <a16:creationId xmlns:a16="http://schemas.microsoft.com/office/drawing/2014/main" id="{52EDD9DF-0D57-31FA-FEEA-8AC540380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66">
                  <a:extLst>
                    <a:ext uri="{FF2B5EF4-FFF2-40B4-BE49-F238E27FC236}">
                      <a16:creationId xmlns:a16="http://schemas.microsoft.com/office/drawing/2014/main" id="{AD9FEE08-7E21-F1A3-61FC-4761C84AD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67">
                  <a:extLst>
                    <a:ext uri="{FF2B5EF4-FFF2-40B4-BE49-F238E27FC236}">
                      <a16:creationId xmlns:a16="http://schemas.microsoft.com/office/drawing/2014/main" id="{DFE065EC-F865-F359-714C-D7169C004C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68">
                  <a:extLst>
                    <a:ext uri="{FF2B5EF4-FFF2-40B4-BE49-F238E27FC236}">
                      <a16:creationId xmlns:a16="http://schemas.microsoft.com/office/drawing/2014/main" id="{2EFC34E0-2EBB-83A6-9920-2DA33F7AF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69">
                  <a:extLst>
                    <a:ext uri="{FF2B5EF4-FFF2-40B4-BE49-F238E27FC236}">
                      <a16:creationId xmlns:a16="http://schemas.microsoft.com/office/drawing/2014/main" id="{4BF80195-E417-E88A-FC65-9EC6A6CE9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70">
                  <a:extLst>
                    <a:ext uri="{FF2B5EF4-FFF2-40B4-BE49-F238E27FC236}">
                      <a16:creationId xmlns:a16="http://schemas.microsoft.com/office/drawing/2014/main" id="{FAA1A981-EF7C-ECB2-05AE-B39801D37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71">
                  <a:extLst>
                    <a:ext uri="{FF2B5EF4-FFF2-40B4-BE49-F238E27FC236}">
                      <a16:creationId xmlns:a16="http://schemas.microsoft.com/office/drawing/2014/main" id="{DBF683DB-E4D0-A9B2-09FE-FD8A92E88E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72">
                  <a:extLst>
                    <a:ext uri="{FF2B5EF4-FFF2-40B4-BE49-F238E27FC236}">
                      <a16:creationId xmlns:a16="http://schemas.microsoft.com/office/drawing/2014/main" id="{DAB631AD-9C6B-BD2B-F57F-607A205A9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73">
                  <a:extLst>
                    <a:ext uri="{FF2B5EF4-FFF2-40B4-BE49-F238E27FC236}">
                      <a16:creationId xmlns:a16="http://schemas.microsoft.com/office/drawing/2014/main" id="{12C30F73-9FC7-B73B-159F-882D213979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74">
                  <a:extLst>
                    <a:ext uri="{FF2B5EF4-FFF2-40B4-BE49-F238E27FC236}">
                      <a16:creationId xmlns:a16="http://schemas.microsoft.com/office/drawing/2014/main" id="{2E1E7460-559E-ABBC-7A90-3450A98DC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75">
                  <a:extLst>
                    <a:ext uri="{FF2B5EF4-FFF2-40B4-BE49-F238E27FC236}">
                      <a16:creationId xmlns:a16="http://schemas.microsoft.com/office/drawing/2014/main" id="{941B45D7-64E6-01F6-3144-F476877E6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76">
                  <a:extLst>
                    <a:ext uri="{FF2B5EF4-FFF2-40B4-BE49-F238E27FC236}">
                      <a16:creationId xmlns:a16="http://schemas.microsoft.com/office/drawing/2014/main" id="{31469800-1A4D-0BDC-AD1C-AA0E5BC81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77">
                  <a:extLst>
                    <a:ext uri="{FF2B5EF4-FFF2-40B4-BE49-F238E27FC236}">
                      <a16:creationId xmlns:a16="http://schemas.microsoft.com/office/drawing/2014/main" id="{B09C9707-0A41-D501-DA6A-DBDAEA247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78">
                  <a:extLst>
                    <a:ext uri="{FF2B5EF4-FFF2-40B4-BE49-F238E27FC236}">
                      <a16:creationId xmlns:a16="http://schemas.microsoft.com/office/drawing/2014/main" id="{6722C4FC-715C-B49D-0588-026F54013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79">
                  <a:extLst>
                    <a:ext uri="{FF2B5EF4-FFF2-40B4-BE49-F238E27FC236}">
                      <a16:creationId xmlns:a16="http://schemas.microsoft.com/office/drawing/2014/main" id="{07BD68AD-31B7-D1AA-9ACF-9AB787652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80">
                  <a:extLst>
                    <a:ext uri="{FF2B5EF4-FFF2-40B4-BE49-F238E27FC236}">
                      <a16:creationId xmlns:a16="http://schemas.microsoft.com/office/drawing/2014/main" id="{1EE8AE8E-F4E9-99CE-8495-CFD3CFA52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81">
                  <a:extLst>
                    <a:ext uri="{FF2B5EF4-FFF2-40B4-BE49-F238E27FC236}">
                      <a16:creationId xmlns:a16="http://schemas.microsoft.com/office/drawing/2014/main" id="{13114BD3-00C1-391D-8139-13BB55122D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82">
                  <a:extLst>
                    <a:ext uri="{FF2B5EF4-FFF2-40B4-BE49-F238E27FC236}">
                      <a16:creationId xmlns:a16="http://schemas.microsoft.com/office/drawing/2014/main" id="{303869F2-51A2-A6E4-E3A1-0879E64F0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83">
                  <a:extLst>
                    <a:ext uri="{FF2B5EF4-FFF2-40B4-BE49-F238E27FC236}">
                      <a16:creationId xmlns:a16="http://schemas.microsoft.com/office/drawing/2014/main" id="{12E67A5F-E090-BBEB-948E-7BD9B77AF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84">
                  <a:extLst>
                    <a:ext uri="{FF2B5EF4-FFF2-40B4-BE49-F238E27FC236}">
                      <a16:creationId xmlns:a16="http://schemas.microsoft.com/office/drawing/2014/main" id="{0BB77E7B-3B73-A94A-A2E5-223C7F742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85">
                  <a:extLst>
                    <a:ext uri="{FF2B5EF4-FFF2-40B4-BE49-F238E27FC236}">
                      <a16:creationId xmlns:a16="http://schemas.microsoft.com/office/drawing/2014/main" id="{B19E7CB6-D138-A776-8A66-0EF9B94B0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86">
                  <a:extLst>
                    <a:ext uri="{FF2B5EF4-FFF2-40B4-BE49-F238E27FC236}">
                      <a16:creationId xmlns:a16="http://schemas.microsoft.com/office/drawing/2014/main" id="{6DD2FAF7-CC3D-D645-6C9A-56F1B8DC8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787">
                  <a:extLst>
                    <a:ext uri="{FF2B5EF4-FFF2-40B4-BE49-F238E27FC236}">
                      <a16:creationId xmlns:a16="http://schemas.microsoft.com/office/drawing/2014/main" id="{4D592FAF-ED08-AEF9-F198-A9D5D62A6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788">
                  <a:extLst>
                    <a:ext uri="{FF2B5EF4-FFF2-40B4-BE49-F238E27FC236}">
                      <a16:creationId xmlns:a16="http://schemas.microsoft.com/office/drawing/2014/main" id="{C923E887-22FE-8137-30CF-A829E4C07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789">
                  <a:extLst>
                    <a:ext uri="{FF2B5EF4-FFF2-40B4-BE49-F238E27FC236}">
                      <a16:creationId xmlns:a16="http://schemas.microsoft.com/office/drawing/2014/main" id="{A2CC517D-0F67-104B-612B-F9C7DF0ED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790">
                  <a:extLst>
                    <a:ext uri="{FF2B5EF4-FFF2-40B4-BE49-F238E27FC236}">
                      <a16:creationId xmlns:a16="http://schemas.microsoft.com/office/drawing/2014/main" id="{E4E1A4D3-E391-327E-5537-5D07A3617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791">
                  <a:extLst>
                    <a:ext uri="{FF2B5EF4-FFF2-40B4-BE49-F238E27FC236}">
                      <a16:creationId xmlns:a16="http://schemas.microsoft.com/office/drawing/2014/main" id="{3130BFCC-225F-9C30-291E-3BF517D24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792">
                  <a:extLst>
                    <a:ext uri="{FF2B5EF4-FFF2-40B4-BE49-F238E27FC236}">
                      <a16:creationId xmlns:a16="http://schemas.microsoft.com/office/drawing/2014/main" id="{E9A2FB99-D26A-B8B6-813F-043C2BD5B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793">
                  <a:extLst>
                    <a:ext uri="{FF2B5EF4-FFF2-40B4-BE49-F238E27FC236}">
                      <a16:creationId xmlns:a16="http://schemas.microsoft.com/office/drawing/2014/main" id="{0AA8CF74-FA2F-1256-F600-09B0F75C1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0" name="Freeform 794">
                  <a:extLst>
                    <a:ext uri="{FF2B5EF4-FFF2-40B4-BE49-F238E27FC236}">
                      <a16:creationId xmlns:a16="http://schemas.microsoft.com/office/drawing/2014/main" id="{E1E97331-395D-3675-ABC5-1E478B05F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795">
                  <a:extLst>
                    <a:ext uri="{FF2B5EF4-FFF2-40B4-BE49-F238E27FC236}">
                      <a16:creationId xmlns:a16="http://schemas.microsoft.com/office/drawing/2014/main" id="{287285E5-AFD9-BBB3-E1FB-379299FDC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2" name="Freeform 796">
                  <a:extLst>
                    <a:ext uri="{FF2B5EF4-FFF2-40B4-BE49-F238E27FC236}">
                      <a16:creationId xmlns:a16="http://schemas.microsoft.com/office/drawing/2014/main" id="{3AB7041A-BE19-9581-6743-FADB0CFC0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797">
                  <a:extLst>
                    <a:ext uri="{FF2B5EF4-FFF2-40B4-BE49-F238E27FC236}">
                      <a16:creationId xmlns:a16="http://schemas.microsoft.com/office/drawing/2014/main" id="{44634135-D298-D415-D561-B9ABE1EB86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4" name="Freeform 798">
                  <a:extLst>
                    <a:ext uri="{FF2B5EF4-FFF2-40B4-BE49-F238E27FC236}">
                      <a16:creationId xmlns:a16="http://schemas.microsoft.com/office/drawing/2014/main" id="{40DC909F-523D-9975-D697-B3DE46C49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799">
                  <a:extLst>
                    <a:ext uri="{FF2B5EF4-FFF2-40B4-BE49-F238E27FC236}">
                      <a16:creationId xmlns:a16="http://schemas.microsoft.com/office/drawing/2014/main" id="{A8677FC7-FF55-EFE7-D5EB-B54EE34B7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800">
                  <a:extLst>
                    <a:ext uri="{FF2B5EF4-FFF2-40B4-BE49-F238E27FC236}">
                      <a16:creationId xmlns:a16="http://schemas.microsoft.com/office/drawing/2014/main" id="{9256B7FA-F109-E0C8-985C-DA6DA5562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801">
                  <a:extLst>
                    <a:ext uri="{FF2B5EF4-FFF2-40B4-BE49-F238E27FC236}">
                      <a16:creationId xmlns:a16="http://schemas.microsoft.com/office/drawing/2014/main" id="{6FC45EC4-2730-683B-272E-FB7FE575ED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802">
                  <a:extLst>
                    <a:ext uri="{FF2B5EF4-FFF2-40B4-BE49-F238E27FC236}">
                      <a16:creationId xmlns:a16="http://schemas.microsoft.com/office/drawing/2014/main" id="{C0EEA33B-99B6-0918-E39D-7D94344C2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803">
                  <a:extLst>
                    <a:ext uri="{FF2B5EF4-FFF2-40B4-BE49-F238E27FC236}">
                      <a16:creationId xmlns:a16="http://schemas.microsoft.com/office/drawing/2014/main" id="{EE7AD8E3-A685-5C73-F038-095BED25C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804">
                  <a:extLst>
                    <a:ext uri="{FF2B5EF4-FFF2-40B4-BE49-F238E27FC236}">
                      <a16:creationId xmlns:a16="http://schemas.microsoft.com/office/drawing/2014/main" id="{C50712FD-0960-4C28-FF40-19F62940E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805">
                  <a:extLst>
                    <a:ext uri="{FF2B5EF4-FFF2-40B4-BE49-F238E27FC236}">
                      <a16:creationId xmlns:a16="http://schemas.microsoft.com/office/drawing/2014/main" id="{66019A56-1A0D-BABB-31EE-6562E9F2EC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806">
                  <a:extLst>
                    <a:ext uri="{FF2B5EF4-FFF2-40B4-BE49-F238E27FC236}">
                      <a16:creationId xmlns:a16="http://schemas.microsoft.com/office/drawing/2014/main" id="{297354C2-E939-18A1-DF4F-97EA2E63F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6" name="Group 807">
                <a:extLst>
                  <a:ext uri="{FF2B5EF4-FFF2-40B4-BE49-F238E27FC236}">
                    <a16:creationId xmlns:a16="http://schemas.microsoft.com/office/drawing/2014/main" id="{913E74D7-55EC-96FF-BD6D-E839AF40B3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63" name="Freeform 808">
                  <a:extLst>
                    <a:ext uri="{FF2B5EF4-FFF2-40B4-BE49-F238E27FC236}">
                      <a16:creationId xmlns:a16="http://schemas.microsoft.com/office/drawing/2014/main" id="{2FBF43B3-D4F9-2654-714D-B1E0E8E4F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09">
                  <a:extLst>
                    <a:ext uri="{FF2B5EF4-FFF2-40B4-BE49-F238E27FC236}">
                      <a16:creationId xmlns:a16="http://schemas.microsoft.com/office/drawing/2014/main" id="{3415186F-4971-4D73-645E-30AA15BA8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10">
                  <a:extLst>
                    <a:ext uri="{FF2B5EF4-FFF2-40B4-BE49-F238E27FC236}">
                      <a16:creationId xmlns:a16="http://schemas.microsoft.com/office/drawing/2014/main" id="{A6C91483-95A3-64FA-37BF-D5950E4A0E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11">
                  <a:extLst>
                    <a:ext uri="{FF2B5EF4-FFF2-40B4-BE49-F238E27FC236}">
                      <a16:creationId xmlns:a16="http://schemas.microsoft.com/office/drawing/2014/main" id="{DD0CFEFD-5C41-5091-3AFD-014206F7F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12">
                  <a:extLst>
                    <a:ext uri="{FF2B5EF4-FFF2-40B4-BE49-F238E27FC236}">
                      <a16:creationId xmlns:a16="http://schemas.microsoft.com/office/drawing/2014/main" id="{84DB26C0-D9BD-D989-5F4B-D01499914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13">
                  <a:extLst>
                    <a:ext uri="{FF2B5EF4-FFF2-40B4-BE49-F238E27FC236}">
                      <a16:creationId xmlns:a16="http://schemas.microsoft.com/office/drawing/2014/main" id="{C97D322B-2DD1-8B5C-C754-134B60F020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14">
                  <a:extLst>
                    <a:ext uri="{FF2B5EF4-FFF2-40B4-BE49-F238E27FC236}">
                      <a16:creationId xmlns:a16="http://schemas.microsoft.com/office/drawing/2014/main" id="{E9A31953-F042-4002-DC3E-82455B454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15">
                  <a:extLst>
                    <a:ext uri="{FF2B5EF4-FFF2-40B4-BE49-F238E27FC236}">
                      <a16:creationId xmlns:a16="http://schemas.microsoft.com/office/drawing/2014/main" id="{F910D1ED-F628-8C6F-7057-683E8834B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16">
                  <a:extLst>
                    <a:ext uri="{FF2B5EF4-FFF2-40B4-BE49-F238E27FC236}">
                      <a16:creationId xmlns:a16="http://schemas.microsoft.com/office/drawing/2014/main" id="{DE19A054-7569-8CD3-8FAE-B3EAC012C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17">
                  <a:extLst>
                    <a:ext uri="{FF2B5EF4-FFF2-40B4-BE49-F238E27FC236}">
                      <a16:creationId xmlns:a16="http://schemas.microsoft.com/office/drawing/2014/main" id="{901B7DC3-6F6C-1753-D8CC-E25E3706E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18">
                  <a:extLst>
                    <a:ext uri="{FF2B5EF4-FFF2-40B4-BE49-F238E27FC236}">
                      <a16:creationId xmlns:a16="http://schemas.microsoft.com/office/drawing/2014/main" id="{0C5F04CB-D153-4AD9-65AD-764FA7460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19">
                  <a:extLst>
                    <a:ext uri="{FF2B5EF4-FFF2-40B4-BE49-F238E27FC236}">
                      <a16:creationId xmlns:a16="http://schemas.microsoft.com/office/drawing/2014/main" id="{834DB09B-07E1-6DDF-6C86-5E4F4296D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20">
                  <a:extLst>
                    <a:ext uri="{FF2B5EF4-FFF2-40B4-BE49-F238E27FC236}">
                      <a16:creationId xmlns:a16="http://schemas.microsoft.com/office/drawing/2014/main" id="{496BC661-5C5D-DD84-F717-10129FA29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21">
                  <a:extLst>
                    <a:ext uri="{FF2B5EF4-FFF2-40B4-BE49-F238E27FC236}">
                      <a16:creationId xmlns:a16="http://schemas.microsoft.com/office/drawing/2014/main" id="{8F22D337-700B-7621-DBC9-21F3472A8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22">
                  <a:extLst>
                    <a:ext uri="{FF2B5EF4-FFF2-40B4-BE49-F238E27FC236}">
                      <a16:creationId xmlns:a16="http://schemas.microsoft.com/office/drawing/2014/main" id="{4C3F17AF-29D4-675B-6DB3-635D8DC13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23">
                  <a:extLst>
                    <a:ext uri="{FF2B5EF4-FFF2-40B4-BE49-F238E27FC236}">
                      <a16:creationId xmlns:a16="http://schemas.microsoft.com/office/drawing/2014/main" id="{60DDBF5A-1970-2F17-2660-180B54BA16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24">
                  <a:extLst>
                    <a:ext uri="{FF2B5EF4-FFF2-40B4-BE49-F238E27FC236}">
                      <a16:creationId xmlns:a16="http://schemas.microsoft.com/office/drawing/2014/main" id="{C0A020E4-1085-3F0C-F7D4-FB4837D35F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25">
                  <a:extLst>
                    <a:ext uri="{FF2B5EF4-FFF2-40B4-BE49-F238E27FC236}">
                      <a16:creationId xmlns:a16="http://schemas.microsoft.com/office/drawing/2014/main" id="{CB1A0C26-CF1F-A432-70A8-D7857A6FC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26">
                  <a:extLst>
                    <a:ext uri="{FF2B5EF4-FFF2-40B4-BE49-F238E27FC236}">
                      <a16:creationId xmlns:a16="http://schemas.microsoft.com/office/drawing/2014/main" id="{80AF01FD-D619-8B3A-64A0-F01E8BB7B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27">
                  <a:extLst>
                    <a:ext uri="{FF2B5EF4-FFF2-40B4-BE49-F238E27FC236}">
                      <a16:creationId xmlns:a16="http://schemas.microsoft.com/office/drawing/2014/main" id="{9B096AA9-00CC-C014-1E88-1C0580FDE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28">
                  <a:extLst>
                    <a:ext uri="{FF2B5EF4-FFF2-40B4-BE49-F238E27FC236}">
                      <a16:creationId xmlns:a16="http://schemas.microsoft.com/office/drawing/2014/main" id="{32E2AB1C-5FF0-6E99-B577-8969AFE65B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29">
                  <a:extLst>
                    <a:ext uri="{FF2B5EF4-FFF2-40B4-BE49-F238E27FC236}">
                      <a16:creationId xmlns:a16="http://schemas.microsoft.com/office/drawing/2014/main" id="{ACFE4606-3294-27B9-A49A-1CFADD3E5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30">
                  <a:extLst>
                    <a:ext uri="{FF2B5EF4-FFF2-40B4-BE49-F238E27FC236}">
                      <a16:creationId xmlns:a16="http://schemas.microsoft.com/office/drawing/2014/main" id="{EC8CEFC5-DF72-8156-3A88-F19AB246C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31">
                  <a:extLst>
                    <a:ext uri="{FF2B5EF4-FFF2-40B4-BE49-F238E27FC236}">
                      <a16:creationId xmlns:a16="http://schemas.microsoft.com/office/drawing/2014/main" id="{83D8FC38-B129-21E4-3A83-A07FE18E9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32">
                  <a:extLst>
                    <a:ext uri="{FF2B5EF4-FFF2-40B4-BE49-F238E27FC236}">
                      <a16:creationId xmlns:a16="http://schemas.microsoft.com/office/drawing/2014/main" id="{A9A5A0E1-2A03-A3F3-A154-9B42F8838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33">
                  <a:extLst>
                    <a:ext uri="{FF2B5EF4-FFF2-40B4-BE49-F238E27FC236}">
                      <a16:creationId xmlns:a16="http://schemas.microsoft.com/office/drawing/2014/main" id="{3CC9A405-C4AF-052B-4673-7C0DE2E22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34">
                  <a:extLst>
                    <a:ext uri="{FF2B5EF4-FFF2-40B4-BE49-F238E27FC236}">
                      <a16:creationId xmlns:a16="http://schemas.microsoft.com/office/drawing/2014/main" id="{66C7658F-C0C3-B3C1-CBE8-E5A7FBF58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35">
                  <a:extLst>
                    <a:ext uri="{FF2B5EF4-FFF2-40B4-BE49-F238E27FC236}">
                      <a16:creationId xmlns:a16="http://schemas.microsoft.com/office/drawing/2014/main" id="{B0CC0872-6247-50DB-5281-212B887E3B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36">
                  <a:extLst>
                    <a:ext uri="{FF2B5EF4-FFF2-40B4-BE49-F238E27FC236}">
                      <a16:creationId xmlns:a16="http://schemas.microsoft.com/office/drawing/2014/main" id="{F19D2A8E-6289-524A-150A-B06A827288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37">
                  <a:extLst>
                    <a:ext uri="{FF2B5EF4-FFF2-40B4-BE49-F238E27FC236}">
                      <a16:creationId xmlns:a16="http://schemas.microsoft.com/office/drawing/2014/main" id="{B9FAD0E5-0B09-7645-DFD2-27351FEAB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38">
                  <a:extLst>
                    <a:ext uri="{FF2B5EF4-FFF2-40B4-BE49-F238E27FC236}">
                      <a16:creationId xmlns:a16="http://schemas.microsoft.com/office/drawing/2014/main" id="{A9200460-7D3A-F096-49E6-755985502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39">
                  <a:extLst>
                    <a:ext uri="{FF2B5EF4-FFF2-40B4-BE49-F238E27FC236}">
                      <a16:creationId xmlns:a16="http://schemas.microsoft.com/office/drawing/2014/main" id="{30EB3135-2370-91BA-D282-B10D73F1B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40">
                  <a:extLst>
                    <a:ext uri="{FF2B5EF4-FFF2-40B4-BE49-F238E27FC236}">
                      <a16:creationId xmlns:a16="http://schemas.microsoft.com/office/drawing/2014/main" id="{0059ED71-B669-2E37-4A66-2CD7DD425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41">
                  <a:extLst>
                    <a:ext uri="{FF2B5EF4-FFF2-40B4-BE49-F238E27FC236}">
                      <a16:creationId xmlns:a16="http://schemas.microsoft.com/office/drawing/2014/main" id="{BB30684E-C2DF-D193-1D50-5EF3628C1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42">
                  <a:extLst>
                    <a:ext uri="{FF2B5EF4-FFF2-40B4-BE49-F238E27FC236}">
                      <a16:creationId xmlns:a16="http://schemas.microsoft.com/office/drawing/2014/main" id="{34F3812B-FFAC-B207-AC16-E1A49313E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43">
                  <a:extLst>
                    <a:ext uri="{FF2B5EF4-FFF2-40B4-BE49-F238E27FC236}">
                      <a16:creationId xmlns:a16="http://schemas.microsoft.com/office/drawing/2014/main" id="{E5FE35F0-C33F-0191-9969-B17169227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44">
                  <a:extLst>
                    <a:ext uri="{FF2B5EF4-FFF2-40B4-BE49-F238E27FC236}">
                      <a16:creationId xmlns:a16="http://schemas.microsoft.com/office/drawing/2014/main" id="{82AF5846-75ED-9C47-2FC3-969547BE6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45">
                  <a:extLst>
                    <a:ext uri="{FF2B5EF4-FFF2-40B4-BE49-F238E27FC236}">
                      <a16:creationId xmlns:a16="http://schemas.microsoft.com/office/drawing/2014/main" id="{0E1157EC-7EAE-56E9-5E52-B7F117931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46">
                  <a:extLst>
                    <a:ext uri="{FF2B5EF4-FFF2-40B4-BE49-F238E27FC236}">
                      <a16:creationId xmlns:a16="http://schemas.microsoft.com/office/drawing/2014/main" id="{A3270FFF-F214-FCB4-B951-D1B2D9538D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47">
                  <a:extLst>
                    <a:ext uri="{FF2B5EF4-FFF2-40B4-BE49-F238E27FC236}">
                      <a16:creationId xmlns:a16="http://schemas.microsoft.com/office/drawing/2014/main" id="{DDC5BCAF-C04B-7265-F1A8-8A22CEA3AA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48">
                  <a:extLst>
                    <a:ext uri="{FF2B5EF4-FFF2-40B4-BE49-F238E27FC236}">
                      <a16:creationId xmlns:a16="http://schemas.microsoft.com/office/drawing/2014/main" id="{EDBE9662-8ADA-7A75-1F2C-BB27454AB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49">
                  <a:extLst>
                    <a:ext uri="{FF2B5EF4-FFF2-40B4-BE49-F238E27FC236}">
                      <a16:creationId xmlns:a16="http://schemas.microsoft.com/office/drawing/2014/main" id="{7A7CA00E-9741-1CFE-AD42-444C3F620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50">
                  <a:extLst>
                    <a:ext uri="{FF2B5EF4-FFF2-40B4-BE49-F238E27FC236}">
                      <a16:creationId xmlns:a16="http://schemas.microsoft.com/office/drawing/2014/main" id="{87D55AF3-D471-0DD7-5A95-75151F1D16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51">
                  <a:extLst>
                    <a:ext uri="{FF2B5EF4-FFF2-40B4-BE49-F238E27FC236}">
                      <a16:creationId xmlns:a16="http://schemas.microsoft.com/office/drawing/2014/main" id="{CE816051-B3BC-CD5D-3318-C6AF873BC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52">
                  <a:extLst>
                    <a:ext uri="{FF2B5EF4-FFF2-40B4-BE49-F238E27FC236}">
                      <a16:creationId xmlns:a16="http://schemas.microsoft.com/office/drawing/2014/main" id="{6207F2B6-D920-B9CF-73DC-C48B23F94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53">
                  <a:extLst>
                    <a:ext uri="{FF2B5EF4-FFF2-40B4-BE49-F238E27FC236}">
                      <a16:creationId xmlns:a16="http://schemas.microsoft.com/office/drawing/2014/main" id="{358F4650-1DA4-642D-39ED-3D9A2246D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54">
                  <a:extLst>
                    <a:ext uri="{FF2B5EF4-FFF2-40B4-BE49-F238E27FC236}">
                      <a16:creationId xmlns:a16="http://schemas.microsoft.com/office/drawing/2014/main" id="{69D00124-ADC5-C754-7DD9-CDAB02CAD2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55">
                  <a:extLst>
                    <a:ext uri="{FF2B5EF4-FFF2-40B4-BE49-F238E27FC236}">
                      <a16:creationId xmlns:a16="http://schemas.microsoft.com/office/drawing/2014/main" id="{D7F48FFE-EFAC-F73C-E067-87C53511B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56">
                  <a:extLst>
                    <a:ext uri="{FF2B5EF4-FFF2-40B4-BE49-F238E27FC236}">
                      <a16:creationId xmlns:a16="http://schemas.microsoft.com/office/drawing/2014/main" id="{FC888CD7-E704-9D8B-ACD0-F88D96EED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57">
                  <a:extLst>
                    <a:ext uri="{FF2B5EF4-FFF2-40B4-BE49-F238E27FC236}">
                      <a16:creationId xmlns:a16="http://schemas.microsoft.com/office/drawing/2014/main" id="{D2A3FC6E-B948-BF3C-9A7F-31F5E52E6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58">
                  <a:extLst>
                    <a:ext uri="{FF2B5EF4-FFF2-40B4-BE49-F238E27FC236}">
                      <a16:creationId xmlns:a16="http://schemas.microsoft.com/office/drawing/2014/main" id="{E7F9E1F8-0334-85CA-8220-49C0AE4B27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59">
                  <a:extLst>
                    <a:ext uri="{FF2B5EF4-FFF2-40B4-BE49-F238E27FC236}">
                      <a16:creationId xmlns:a16="http://schemas.microsoft.com/office/drawing/2014/main" id="{0D7B7E4C-4129-20AF-016E-5918A0CC9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60">
                  <a:extLst>
                    <a:ext uri="{FF2B5EF4-FFF2-40B4-BE49-F238E27FC236}">
                      <a16:creationId xmlns:a16="http://schemas.microsoft.com/office/drawing/2014/main" id="{76325F6D-77EE-07AA-604D-30BEEBA5C3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61">
                  <a:extLst>
                    <a:ext uri="{FF2B5EF4-FFF2-40B4-BE49-F238E27FC236}">
                      <a16:creationId xmlns:a16="http://schemas.microsoft.com/office/drawing/2014/main" id="{27FCB535-12AF-A7A6-FDEB-E0D4B4480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62">
                  <a:extLst>
                    <a:ext uri="{FF2B5EF4-FFF2-40B4-BE49-F238E27FC236}">
                      <a16:creationId xmlns:a16="http://schemas.microsoft.com/office/drawing/2014/main" id="{0F99FFAA-E6CE-BB3A-294C-83D2B0265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63">
                  <a:extLst>
                    <a:ext uri="{FF2B5EF4-FFF2-40B4-BE49-F238E27FC236}">
                      <a16:creationId xmlns:a16="http://schemas.microsoft.com/office/drawing/2014/main" id="{94BFE86B-AA27-9214-D6DA-166A45856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64">
                  <a:extLst>
                    <a:ext uri="{FF2B5EF4-FFF2-40B4-BE49-F238E27FC236}">
                      <a16:creationId xmlns:a16="http://schemas.microsoft.com/office/drawing/2014/main" id="{98176A66-2CDB-7906-C088-865F6BBB10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65">
                  <a:extLst>
                    <a:ext uri="{FF2B5EF4-FFF2-40B4-BE49-F238E27FC236}">
                      <a16:creationId xmlns:a16="http://schemas.microsoft.com/office/drawing/2014/main" id="{8F059E7E-85EE-23B4-C1C6-590305DBE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66">
                  <a:extLst>
                    <a:ext uri="{FF2B5EF4-FFF2-40B4-BE49-F238E27FC236}">
                      <a16:creationId xmlns:a16="http://schemas.microsoft.com/office/drawing/2014/main" id="{58A82502-42E9-C36E-802F-B800FEE71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67">
                  <a:extLst>
                    <a:ext uri="{FF2B5EF4-FFF2-40B4-BE49-F238E27FC236}">
                      <a16:creationId xmlns:a16="http://schemas.microsoft.com/office/drawing/2014/main" id="{A326CF24-ED42-08E2-2F49-0BFDBE379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68">
                  <a:extLst>
                    <a:ext uri="{FF2B5EF4-FFF2-40B4-BE49-F238E27FC236}">
                      <a16:creationId xmlns:a16="http://schemas.microsoft.com/office/drawing/2014/main" id="{A44FCE29-557B-2F2A-C340-7522C9438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69">
                  <a:extLst>
                    <a:ext uri="{FF2B5EF4-FFF2-40B4-BE49-F238E27FC236}">
                      <a16:creationId xmlns:a16="http://schemas.microsoft.com/office/drawing/2014/main" id="{F3646FDA-777F-FE75-4451-30D4833B1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70">
                  <a:extLst>
                    <a:ext uri="{FF2B5EF4-FFF2-40B4-BE49-F238E27FC236}">
                      <a16:creationId xmlns:a16="http://schemas.microsoft.com/office/drawing/2014/main" id="{04D063BB-98A0-0041-FB70-F4F20D695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71">
                  <a:extLst>
                    <a:ext uri="{FF2B5EF4-FFF2-40B4-BE49-F238E27FC236}">
                      <a16:creationId xmlns:a16="http://schemas.microsoft.com/office/drawing/2014/main" id="{FB1AEC54-BE8F-E154-579A-92FDDA0D2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72">
                  <a:extLst>
                    <a:ext uri="{FF2B5EF4-FFF2-40B4-BE49-F238E27FC236}">
                      <a16:creationId xmlns:a16="http://schemas.microsoft.com/office/drawing/2014/main" id="{D6739964-840A-D255-F852-3DF786317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73">
                  <a:extLst>
                    <a:ext uri="{FF2B5EF4-FFF2-40B4-BE49-F238E27FC236}">
                      <a16:creationId xmlns:a16="http://schemas.microsoft.com/office/drawing/2014/main" id="{CF1F5DFB-CC98-6C81-274F-B57687A98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74">
                  <a:extLst>
                    <a:ext uri="{FF2B5EF4-FFF2-40B4-BE49-F238E27FC236}">
                      <a16:creationId xmlns:a16="http://schemas.microsoft.com/office/drawing/2014/main" id="{EC23D3F0-60FB-F50D-644A-771432F82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75">
                  <a:extLst>
                    <a:ext uri="{FF2B5EF4-FFF2-40B4-BE49-F238E27FC236}">
                      <a16:creationId xmlns:a16="http://schemas.microsoft.com/office/drawing/2014/main" id="{A9AAC8D0-E026-742E-F9F9-33FB7D671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76">
                  <a:extLst>
                    <a:ext uri="{FF2B5EF4-FFF2-40B4-BE49-F238E27FC236}">
                      <a16:creationId xmlns:a16="http://schemas.microsoft.com/office/drawing/2014/main" id="{A7FB9F94-A610-7373-26EF-0F47A4330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77">
                  <a:extLst>
                    <a:ext uri="{FF2B5EF4-FFF2-40B4-BE49-F238E27FC236}">
                      <a16:creationId xmlns:a16="http://schemas.microsoft.com/office/drawing/2014/main" id="{9E473324-665E-99C9-E453-F6283BFDC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78">
                  <a:extLst>
                    <a:ext uri="{FF2B5EF4-FFF2-40B4-BE49-F238E27FC236}">
                      <a16:creationId xmlns:a16="http://schemas.microsoft.com/office/drawing/2014/main" id="{C25947BC-37F5-8E1C-8507-3CFED6841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79">
                  <a:extLst>
                    <a:ext uri="{FF2B5EF4-FFF2-40B4-BE49-F238E27FC236}">
                      <a16:creationId xmlns:a16="http://schemas.microsoft.com/office/drawing/2014/main" id="{6DEA4102-7F55-DD62-DC11-431A7E454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80">
                  <a:extLst>
                    <a:ext uri="{FF2B5EF4-FFF2-40B4-BE49-F238E27FC236}">
                      <a16:creationId xmlns:a16="http://schemas.microsoft.com/office/drawing/2014/main" id="{05A0507D-4F0E-B347-E9A4-ADD1FB5DE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81">
                  <a:extLst>
                    <a:ext uri="{FF2B5EF4-FFF2-40B4-BE49-F238E27FC236}">
                      <a16:creationId xmlns:a16="http://schemas.microsoft.com/office/drawing/2014/main" id="{53AF69D8-4412-8440-F666-F9C608A2C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82">
                  <a:extLst>
                    <a:ext uri="{FF2B5EF4-FFF2-40B4-BE49-F238E27FC236}">
                      <a16:creationId xmlns:a16="http://schemas.microsoft.com/office/drawing/2014/main" id="{A00D63F6-4E5E-0654-B8EF-653A50E62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83">
                  <a:extLst>
                    <a:ext uri="{FF2B5EF4-FFF2-40B4-BE49-F238E27FC236}">
                      <a16:creationId xmlns:a16="http://schemas.microsoft.com/office/drawing/2014/main" id="{B772E0C3-12B0-D81D-F5BF-395138B87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84">
                  <a:extLst>
                    <a:ext uri="{FF2B5EF4-FFF2-40B4-BE49-F238E27FC236}">
                      <a16:creationId xmlns:a16="http://schemas.microsoft.com/office/drawing/2014/main" id="{63F63A0D-8637-E26C-84F8-79C28FFDF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85">
                  <a:extLst>
                    <a:ext uri="{FF2B5EF4-FFF2-40B4-BE49-F238E27FC236}">
                      <a16:creationId xmlns:a16="http://schemas.microsoft.com/office/drawing/2014/main" id="{44597C6C-59E7-D831-CC13-AA7448829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86">
                  <a:extLst>
                    <a:ext uri="{FF2B5EF4-FFF2-40B4-BE49-F238E27FC236}">
                      <a16:creationId xmlns:a16="http://schemas.microsoft.com/office/drawing/2014/main" id="{235E1BC0-8D6C-EBCF-D3F5-C42A344F6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887">
                  <a:extLst>
                    <a:ext uri="{FF2B5EF4-FFF2-40B4-BE49-F238E27FC236}">
                      <a16:creationId xmlns:a16="http://schemas.microsoft.com/office/drawing/2014/main" id="{E8B9CDF8-6987-DF2F-E6FD-2C8F8C49BD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888">
                  <a:extLst>
                    <a:ext uri="{FF2B5EF4-FFF2-40B4-BE49-F238E27FC236}">
                      <a16:creationId xmlns:a16="http://schemas.microsoft.com/office/drawing/2014/main" id="{CBD72A73-D635-2C67-6E53-C04156650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889">
                  <a:extLst>
                    <a:ext uri="{FF2B5EF4-FFF2-40B4-BE49-F238E27FC236}">
                      <a16:creationId xmlns:a16="http://schemas.microsoft.com/office/drawing/2014/main" id="{83D2844A-06F4-01ED-AD90-15F7FF8E3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890">
                  <a:extLst>
                    <a:ext uri="{FF2B5EF4-FFF2-40B4-BE49-F238E27FC236}">
                      <a16:creationId xmlns:a16="http://schemas.microsoft.com/office/drawing/2014/main" id="{3B934ECB-6151-E29C-475E-8DDBF106FA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891">
                  <a:extLst>
                    <a:ext uri="{FF2B5EF4-FFF2-40B4-BE49-F238E27FC236}">
                      <a16:creationId xmlns:a16="http://schemas.microsoft.com/office/drawing/2014/main" id="{14289062-82A4-AE8E-94D8-373EEC52A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892">
                  <a:extLst>
                    <a:ext uri="{FF2B5EF4-FFF2-40B4-BE49-F238E27FC236}">
                      <a16:creationId xmlns:a16="http://schemas.microsoft.com/office/drawing/2014/main" id="{6F3AFF69-1F56-21B8-243E-031029644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893">
                  <a:extLst>
                    <a:ext uri="{FF2B5EF4-FFF2-40B4-BE49-F238E27FC236}">
                      <a16:creationId xmlns:a16="http://schemas.microsoft.com/office/drawing/2014/main" id="{FB750926-EBAF-9DA0-5A13-0A331E7607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894">
                  <a:extLst>
                    <a:ext uri="{FF2B5EF4-FFF2-40B4-BE49-F238E27FC236}">
                      <a16:creationId xmlns:a16="http://schemas.microsoft.com/office/drawing/2014/main" id="{DBE83845-85C5-E41B-8A2D-292848E07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895">
                  <a:extLst>
                    <a:ext uri="{FF2B5EF4-FFF2-40B4-BE49-F238E27FC236}">
                      <a16:creationId xmlns:a16="http://schemas.microsoft.com/office/drawing/2014/main" id="{3ACC4FCA-82E4-FB95-6660-01C28D76C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896">
                  <a:extLst>
                    <a:ext uri="{FF2B5EF4-FFF2-40B4-BE49-F238E27FC236}">
                      <a16:creationId xmlns:a16="http://schemas.microsoft.com/office/drawing/2014/main" id="{F3C7488C-E714-978D-A900-CD11EE96B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897">
                  <a:extLst>
                    <a:ext uri="{FF2B5EF4-FFF2-40B4-BE49-F238E27FC236}">
                      <a16:creationId xmlns:a16="http://schemas.microsoft.com/office/drawing/2014/main" id="{CB0B74A5-5717-713C-FFB1-A7D52CCAB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898">
                  <a:extLst>
                    <a:ext uri="{FF2B5EF4-FFF2-40B4-BE49-F238E27FC236}">
                      <a16:creationId xmlns:a16="http://schemas.microsoft.com/office/drawing/2014/main" id="{74C88AC4-D035-6C5C-6E34-420BBD726C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899">
                  <a:extLst>
                    <a:ext uri="{FF2B5EF4-FFF2-40B4-BE49-F238E27FC236}">
                      <a16:creationId xmlns:a16="http://schemas.microsoft.com/office/drawing/2014/main" id="{D2942451-5AF5-2F89-6AE0-8D667180B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00">
                  <a:extLst>
                    <a:ext uri="{FF2B5EF4-FFF2-40B4-BE49-F238E27FC236}">
                      <a16:creationId xmlns:a16="http://schemas.microsoft.com/office/drawing/2014/main" id="{AAA36B55-F4BF-E406-09C8-700EFF8DF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01">
                  <a:extLst>
                    <a:ext uri="{FF2B5EF4-FFF2-40B4-BE49-F238E27FC236}">
                      <a16:creationId xmlns:a16="http://schemas.microsoft.com/office/drawing/2014/main" id="{FDEA4E5C-0480-57B0-3AAE-F99F8F0E0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02">
                  <a:extLst>
                    <a:ext uri="{FF2B5EF4-FFF2-40B4-BE49-F238E27FC236}">
                      <a16:creationId xmlns:a16="http://schemas.microsoft.com/office/drawing/2014/main" id="{F1EC808E-7781-2E18-7B0B-28209BEDA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03">
                  <a:extLst>
                    <a:ext uri="{FF2B5EF4-FFF2-40B4-BE49-F238E27FC236}">
                      <a16:creationId xmlns:a16="http://schemas.microsoft.com/office/drawing/2014/main" id="{C0AB512B-15F0-1957-DA1A-919E8CB64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04">
                  <a:extLst>
                    <a:ext uri="{FF2B5EF4-FFF2-40B4-BE49-F238E27FC236}">
                      <a16:creationId xmlns:a16="http://schemas.microsoft.com/office/drawing/2014/main" id="{2ECB9A48-5ED6-603D-C734-4DFDB0867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05">
                  <a:extLst>
                    <a:ext uri="{FF2B5EF4-FFF2-40B4-BE49-F238E27FC236}">
                      <a16:creationId xmlns:a16="http://schemas.microsoft.com/office/drawing/2014/main" id="{48A303A2-E082-D4C9-B3F3-0C9CA9CD3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06">
                  <a:extLst>
                    <a:ext uri="{FF2B5EF4-FFF2-40B4-BE49-F238E27FC236}">
                      <a16:creationId xmlns:a16="http://schemas.microsoft.com/office/drawing/2014/main" id="{8DAA272F-45E1-663C-7543-2521CDD1B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07">
                  <a:extLst>
                    <a:ext uri="{FF2B5EF4-FFF2-40B4-BE49-F238E27FC236}">
                      <a16:creationId xmlns:a16="http://schemas.microsoft.com/office/drawing/2014/main" id="{4773EAFB-CF4B-3682-448F-3FF26D144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08">
                  <a:extLst>
                    <a:ext uri="{FF2B5EF4-FFF2-40B4-BE49-F238E27FC236}">
                      <a16:creationId xmlns:a16="http://schemas.microsoft.com/office/drawing/2014/main" id="{CF168F04-F6A8-30D9-532F-8B880C307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09">
                  <a:extLst>
                    <a:ext uri="{FF2B5EF4-FFF2-40B4-BE49-F238E27FC236}">
                      <a16:creationId xmlns:a16="http://schemas.microsoft.com/office/drawing/2014/main" id="{58B65930-3C04-DDCC-3FD3-187858829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10">
                  <a:extLst>
                    <a:ext uri="{FF2B5EF4-FFF2-40B4-BE49-F238E27FC236}">
                      <a16:creationId xmlns:a16="http://schemas.microsoft.com/office/drawing/2014/main" id="{3487A99D-949D-8904-795B-644CB187E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11">
                  <a:extLst>
                    <a:ext uri="{FF2B5EF4-FFF2-40B4-BE49-F238E27FC236}">
                      <a16:creationId xmlns:a16="http://schemas.microsoft.com/office/drawing/2014/main" id="{55FDD29E-2C56-28FA-6145-66D43ED0F3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12">
                  <a:extLst>
                    <a:ext uri="{FF2B5EF4-FFF2-40B4-BE49-F238E27FC236}">
                      <a16:creationId xmlns:a16="http://schemas.microsoft.com/office/drawing/2014/main" id="{C2D2DCDA-D718-0922-1A26-03BE8D03E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13">
                  <a:extLst>
                    <a:ext uri="{FF2B5EF4-FFF2-40B4-BE49-F238E27FC236}">
                      <a16:creationId xmlns:a16="http://schemas.microsoft.com/office/drawing/2014/main" id="{3F87BB77-2873-B006-0F03-5752F9A1B0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14">
                  <a:extLst>
                    <a:ext uri="{FF2B5EF4-FFF2-40B4-BE49-F238E27FC236}">
                      <a16:creationId xmlns:a16="http://schemas.microsoft.com/office/drawing/2014/main" id="{F6EB2D8D-A5FC-7139-3C62-72DA02957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15">
                  <a:extLst>
                    <a:ext uri="{FF2B5EF4-FFF2-40B4-BE49-F238E27FC236}">
                      <a16:creationId xmlns:a16="http://schemas.microsoft.com/office/drawing/2014/main" id="{3D299BC6-4BEB-0592-25B7-76A35377F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16">
                  <a:extLst>
                    <a:ext uri="{FF2B5EF4-FFF2-40B4-BE49-F238E27FC236}">
                      <a16:creationId xmlns:a16="http://schemas.microsoft.com/office/drawing/2014/main" id="{7DF1B2A8-A8D2-BA3D-F53F-37E67023D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17">
                  <a:extLst>
                    <a:ext uri="{FF2B5EF4-FFF2-40B4-BE49-F238E27FC236}">
                      <a16:creationId xmlns:a16="http://schemas.microsoft.com/office/drawing/2014/main" id="{225CB683-74C5-2672-FDD1-402910ABA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18">
                  <a:extLst>
                    <a:ext uri="{FF2B5EF4-FFF2-40B4-BE49-F238E27FC236}">
                      <a16:creationId xmlns:a16="http://schemas.microsoft.com/office/drawing/2014/main" id="{CE1F879F-A6CE-D5AD-679E-1747FFC5A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19">
                  <a:extLst>
                    <a:ext uri="{FF2B5EF4-FFF2-40B4-BE49-F238E27FC236}">
                      <a16:creationId xmlns:a16="http://schemas.microsoft.com/office/drawing/2014/main" id="{0C74191A-5B2F-4FB7-03DC-B632FC736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20">
                  <a:extLst>
                    <a:ext uri="{FF2B5EF4-FFF2-40B4-BE49-F238E27FC236}">
                      <a16:creationId xmlns:a16="http://schemas.microsoft.com/office/drawing/2014/main" id="{E2B1E1A8-3BE2-4218-3F84-F7B80B238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21">
                  <a:extLst>
                    <a:ext uri="{FF2B5EF4-FFF2-40B4-BE49-F238E27FC236}">
                      <a16:creationId xmlns:a16="http://schemas.microsoft.com/office/drawing/2014/main" id="{0911EA60-67C6-BD09-A053-AF7ECC44E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22">
                  <a:extLst>
                    <a:ext uri="{FF2B5EF4-FFF2-40B4-BE49-F238E27FC236}">
                      <a16:creationId xmlns:a16="http://schemas.microsoft.com/office/drawing/2014/main" id="{84D18359-0B92-B23C-012C-CC3A1F0D7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23">
                  <a:extLst>
                    <a:ext uri="{FF2B5EF4-FFF2-40B4-BE49-F238E27FC236}">
                      <a16:creationId xmlns:a16="http://schemas.microsoft.com/office/drawing/2014/main" id="{51251B74-4567-1FB7-E90F-EDE26E3E9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24">
                  <a:extLst>
                    <a:ext uri="{FF2B5EF4-FFF2-40B4-BE49-F238E27FC236}">
                      <a16:creationId xmlns:a16="http://schemas.microsoft.com/office/drawing/2014/main" id="{C9715CCC-CF12-B748-F1F8-4DC1E7AF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25">
                  <a:extLst>
                    <a:ext uri="{FF2B5EF4-FFF2-40B4-BE49-F238E27FC236}">
                      <a16:creationId xmlns:a16="http://schemas.microsoft.com/office/drawing/2014/main" id="{73A2A054-A567-47D1-2E71-6CF32C90B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26">
                  <a:extLst>
                    <a:ext uri="{FF2B5EF4-FFF2-40B4-BE49-F238E27FC236}">
                      <a16:creationId xmlns:a16="http://schemas.microsoft.com/office/drawing/2014/main" id="{8EFE7F30-7B28-B3EE-31FB-4EF0C6597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27">
                  <a:extLst>
                    <a:ext uri="{FF2B5EF4-FFF2-40B4-BE49-F238E27FC236}">
                      <a16:creationId xmlns:a16="http://schemas.microsoft.com/office/drawing/2014/main" id="{84C274C1-6BCA-BEE4-4FB7-8D4FCE43F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28">
                  <a:extLst>
                    <a:ext uri="{FF2B5EF4-FFF2-40B4-BE49-F238E27FC236}">
                      <a16:creationId xmlns:a16="http://schemas.microsoft.com/office/drawing/2014/main" id="{8F96E28D-B260-2AE5-D5A1-784CA3BE3B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29">
                  <a:extLst>
                    <a:ext uri="{FF2B5EF4-FFF2-40B4-BE49-F238E27FC236}">
                      <a16:creationId xmlns:a16="http://schemas.microsoft.com/office/drawing/2014/main" id="{5C4908E0-857E-A236-9DEB-A262BBCE3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30">
                  <a:extLst>
                    <a:ext uri="{FF2B5EF4-FFF2-40B4-BE49-F238E27FC236}">
                      <a16:creationId xmlns:a16="http://schemas.microsoft.com/office/drawing/2014/main" id="{7EEFDB8A-9DD4-C73B-59B0-8CC40BD72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31">
                  <a:extLst>
                    <a:ext uri="{FF2B5EF4-FFF2-40B4-BE49-F238E27FC236}">
                      <a16:creationId xmlns:a16="http://schemas.microsoft.com/office/drawing/2014/main" id="{F63EA168-ED3D-D957-D38D-429D51146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32">
                  <a:extLst>
                    <a:ext uri="{FF2B5EF4-FFF2-40B4-BE49-F238E27FC236}">
                      <a16:creationId xmlns:a16="http://schemas.microsoft.com/office/drawing/2014/main" id="{C241FF35-F52D-2F72-D052-DF7A11DED6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33">
                  <a:extLst>
                    <a:ext uri="{FF2B5EF4-FFF2-40B4-BE49-F238E27FC236}">
                      <a16:creationId xmlns:a16="http://schemas.microsoft.com/office/drawing/2014/main" id="{26C871CC-9758-D2FD-134E-8208DD16D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34">
                  <a:extLst>
                    <a:ext uri="{FF2B5EF4-FFF2-40B4-BE49-F238E27FC236}">
                      <a16:creationId xmlns:a16="http://schemas.microsoft.com/office/drawing/2014/main" id="{369D456B-0181-024E-4134-700C4805F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35">
                  <a:extLst>
                    <a:ext uri="{FF2B5EF4-FFF2-40B4-BE49-F238E27FC236}">
                      <a16:creationId xmlns:a16="http://schemas.microsoft.com/office/drawing/2014/main" id="{85DEFEC4-88E9-0D5C-A617-5EBD95ABC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36">
                  <a:extLst>
                    <a:ext uri="{FF2B5EF4-FFF2-40B4-BE49-F238E27FC236}">
                      <a16:creationId xmlns:a16="http://schemas.microsoft.com/office/drawing/2014/main" id="{DA657772-893A-21EE-C73E-5017F04C7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37">
                  <a:extLst>
                    <a:ext uri="{FF2B5EF4-FFF2-40B4-BE49-F238E27FC236}">
                      <a16:creationId xmlns:a16="http://schemas.microsoft.com/office/drawing/2014/main" id="{4D6D7A5E-DE7B-824D-FB46-7996F5070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38">
                  <a:extLst>
                    <a:ext uri="{FF2B5EF4-FFF2-40B4-BE49-F238E27FC236}">
                      <a16:creationId xmlns:a16="http://schemas.microsoft.com/office/drawing/2014/main" id="{2E794A10-C3CC-2272-21F7-2782484D0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39">
                  <a:extLst>
                    <a:ext uri="{FF2B5EF4-FFF2-40B4-BE49-F238E27FC236}">
                      <a16:creationId xmlns:a16="http://schemas.microsoft.com/office/drawing/2014/main" id="{D6C969B8-8F9F-806E-1B41-FDE6AC3F6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40">
                  <a:extLst>
                    <a:ext uri="{FF2B5EF4-FFF2-40B4-BE49-F238E27FC236}">
                      <a16:creationId xmlns:a16="http://schemas.microsoft.com/office/drawing/2014/main" id="{4A96975D-27DB-B9CF-F333-7958EE90C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41">
                  <a:extLst>
                    <a:ext uri="{FF2B5EF4-FFF2-40B4-BE49-F238E27FC236}">
                      <a16:creationId xmlns:a16="http://schemas.microsoft.com/office/drawing/2014/main" id="{899F9AC6-EE1D-8D85-3D90-2777B43DA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42">
                  <a:extLst>
                    <a:ext uri="{FF2B5EF4-FFF2-40B4-BE49-F238E27FC236}">
                      <a16:creationId xmlns:a16="http://schemas.microsoft.com/office/drawing/2014/main" id="{9CDDCC3B-EECC-4877-E819-FA06F58A8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43">
                  <a:extLst>
                    <a:ext uri="{FF2B5EF4-FFF2-40B4-BE49-F238E27FC236}">
                      <a16:creationId xmlns:a16="http://schemas.microsoft.com/office/drawing/2014/main" id="{7967F9B2-DE96-A386-6AC7-EA075BE4C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44">
                  <a:extLst>
                    <a:ext uri="{FF2B5EF4-FFF2-40B4-BE49-F238E27FC236}">
                      <a16:creationId xmlns:a16="http://schemas.microsoft.com/office/drawing/2014/main" id="{DB036266-09B9-7DDD-E0D0-69758451E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45">
                  <a:extLst>
                    <a:ext uri="{FF2B5EF4-FFF2-40B4-BE49-F238E27FC236}">
                      <a16:creationId xmlns:a16="http://schemas.microsoft.com/office/drawing/2014/main" id="{5A276945-5830-30D4-5738-19BFFEA92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46">
                  <a:extLst>
                    <a:ext uri="{FF2B5EF4-FFF2-40B4-BE49-F238E27FC236}">
                      <a16:creationId xmlns:a16="http://schemas.microsoft.com/office/drawing/2014/main" id="{150F294D-E92E-D11B-8F9A-937F428F0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47">
                  <a:extLst>
                    <a:ext uri="{FF2B5EF4-FFF2-40B4-BE49-F238E27FC236}">
                      <a16:creationId xmlns:a16="http://schemas.microsoft.com/office/drawing/2014/main" id="{8520F676-D6BA-7481-DA3A-905498461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48">
                  <a:extLst>
                    <a:ext uri="{FF2B5EF4-FFF2-40B4-BE49-F238E27FC236}">
                      <a16:creationId xmlns:a16="http://schemas.microsoft.com/office/drawing/2014/main" id="{788DF6E7-654B-416C-3296-9CAA7D2B9F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49">
                  <a:extLst>
                    <a:ext uri="{FF2B5EF4-FFF2-40B4-BE49-F238E27FC236}">
                      <a16:creationId xmlns:a16="http://schemas.microsoft.com/office/drawing/2014/main" id="{B0BBFBF6-937C-8499-9A9F-1C7E135BB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50">
                  <a:extLst>
                    <a:ext uri="{FF2B5EF4-FFF2-40B4-BE49-F238E27FC236}">
                      <a16:creationId xmlns:a16="http://schemas.microsoft.com/office/drawing/2014/main" id="{52064185-57CA-6802-757B-782F5BD92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51">
                  <a:extLst>
                    <a:ext uri="{FF2B5EF4-FFF2-40B4-BE49-F238E27FC236}">
                      <a16:creationId xmlns:a16="http://schemas.microsoft.com/office/drawing/2014/main" id="{7EB7FF6A-C287-C917-7BC0-9CA76ED499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52">
                  <a:extLst>
                    <a:ext uri="{FF2B5EF4-FFF2-40B4-BE49-F238E27FC236}">
                      <a16:creationId xmlns:a16="http://schemas.microsoft.com/office/drawing/2014/main" id="{6F126BDD-F0C3-A562-8ACA-8E248E88F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53">
                  <a:extLst>
                    <a:ext uri="{FF2B5EF4-FFF2-40B4-BE49-F238E27FC236}">
                      <a16:creationId xmlns:a16="http://schemas.microsoft.com/office/drawing/2014/main" id="{66D6B32D-4D8D-4572-1E7C-A03357896B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54">
                  <a:extLst>
                    <a:ext uri="{FF2B5EF4-FFF2-40B4-BE49-F238E27FC236}">
                      <a16:creationId xmlns:a16="http://schemas.microsoft.com/office/drawing/2014/main" id="{9E3CEC04-5484-CE3A-F5A2-C97936A7A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55">
                  <a:extLst>
                    <a:ext uri="{FF2B5EF4-FFF2-40B4-BE49-F238E27FC236}">
                      <a16:creationId xmlns:a16="http://schemas.microsoft.com/office/drawing/2014/main" id="{A3737E5E-C087-1AFC-ABF6-FD6DCEFF9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56">
                  <a:extLst>
                    <a:ext uri="{FF2B5EF4-FFF2-40B4-BE49-F238E27FC236}">
                      <a16:creationId xmlns:a16="http://schemas.microsoft.com/office/drawing/2014/main" id="{743F9605-5F21-EAFE-504F-351CF9988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57">
                  <a:extLst>
                    <a:ext uri="{FF2B5EF4-FFF2-40B4-BE49-F238E27FC236}">
                      <a16:creationId xmlns:a16="http://schemas.microsoft.com/office/drawing/2014/main" id="{1368F24C-53E1-8097-5A29-387A7E7AC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58">
                  <a:extLst>
                    <a:ext uri="{FF2B5EF4-FFF2-40B4-BE49-F238E27FC236}">
                      <a16:creationId xmlns:a16="http://schemas.microsoft.com/office/drawing/2014/main" id="{7674EFDB-300B-E682-076C-CCBE7F091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59">
                  <a:extLst>
                    <a:ext uri="{FF2B5EF4-FFF2-40B4-BE49-F238E27FC236}">
                      <a16:creationId xmlns:a16="http://schemas.microsoft.com/office/drawing/2014/main" id="{A591EF3E-0061-F6D3-1FD6-7DF8986E7A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60">
                  <a:extLst>
                    <a:ext uri="{FF2B5EF4-FFF2-40B4-BE49-F238E27FC236}">
                      <a16:creationId xmlns:a16="http://schemas.microsoft.com/office/drawing/2014/main" id="{308DDC3E-651B-14FB-53A7-23680DC13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61">
                  <a:extLst>
                    <a:ext uri="{FF2B5EF4-FFF2-40B4-BE49-F238E27FC236}">
                      <a16:creationId xmlns:a16="http://schemas.microsoft.com/office/drawing/2014/main" id="{FC2AB93C-0BA5-92FF-7E40-30728F166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62">
                  <a:extLst>
                    <a:ext uri="{FF2B5EF4-FFF2-40B4-BE49-F238E27FC236}">
                      <a16:creationId xmlns:a16="http://schemas.microsoft.com/office/drawing/2014/main" id="{E8181A24-DB06-ADD9-974D-91C71A6A5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63">
                  <a:extLst>
                    <a:ext uri="{FF2B5EF4-FFF2-40B4-BE49-F238E27FC236}">
                      <a16:creationId xmlns:a16="http://schemas.microsoft.com/office/drawing/2014/main" id="{3FB2A158-AFC9-9DE2-44F4-85BE4AE28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64">
                  <a:extLst>
                    <a:ext uri="{FF2B5EF4-FFF2-40B4-BE49-F238E27FC236}">
                      <a16:creationId xmlns:a16="http://schemas.microsoft.com/office/drawing/2014/main" id="{EF3CB449-8188-9285-067A-5D2556C18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65">
                  <a:extLst>
                    <a:ext uri="{FF2B5EF4-FFF2-40B4-BE49-F238E27FC236}">
                      <a16:creationId xmlns:a16="http://schemas.microsoft.com/office/drawing/2014/main" id="{D98F7910-0B5D-160E-F4F7-C4DC58360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66">
                  <a:extLst>
                    <a:ext uri="{FF2B5EF4-FFF2-40B4-BE49-F238E27FC236}">
                      <a16:creationId xmlns:a16="http://schemas.microsoft.com/office/drawing/2014/main" id="{655C4DE0-AD01-9BEE-76C7-8BEEED6A9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67">
                  <a:extLst>
                    <a:ext uri="{FF2B5EF4-FFF2-40B4-BE49-F238E27FC236}">
                      <a16:creationId xmlns:a16="http://schemas.microsoft.com/office/drawing/2014/main" id="{68A7CC5D-D87D-3742-6A63-C7713A425A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68">
                  <a:extLst>
                    <a:ext uri="{FF2B5EF4-FFF2-40B4-BE49-F238E27FC236}">
                      <a16:creationId xmlns:a16="http://schemas.microsoft.com/office/drawing/2014/main" id="{BAB73A05-67DB-DFBC-E7AF-197E79581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69">
                  <a:extLst>
                    <a:ext uri="{FF2B5EF4-FFF2-40B4-BE49-F238E27FC236}">
                      <a16:creationId xmlns:a16="http://schemas.microsoft.com/office/drawing/2014/main" id="{7B82A388-2154-82AB-FF96-032A15D58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70">
                  <a:extLst>
                    <a:ext uri="{FF2B5EF4-FFF2-40B4-BE49-F238E27FC236}">
                      <a16:creationId xmlns:a16="http://schemas.microsoft.com/office/drawing/2014/main" id="{0CD487A6-C94F-3C1D-D087-A9F040100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71">
                  <a:extLst>
                    <a:ext uri="{FF2B5EF4-FFF2-40B4-BE49-F238E27FC236}">
                      <a16:creationId xmlns:a16="http://schemas.microsoft.com/office/drawing/2014/main" id="{818365AF-7035-614A-9261-84B4FEE1A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72">
                  <a:extLst>
                    <a:ext uri="{FF2B5EF4-FFF2-40B4-BE49-F238E27FC236}">
                      <a16:creationId xmlns:a16="http://schemas.microsoft.com/office/drawing/2014/main" id="{14804C9D-49C0-4CA5-E787-DAA1EAB53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73">
                  <a:extLst>
                    <a:ext uri="{FF2B5EF4-FFF2-40B4-BE49-F238E27FC236}">
                      <a16:creationId xmlns:a16="http://schemas.microsoft.com/office/drawing/2014/main" id="{00C05635-746B-8FB4-E6DB-493FDAB638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74">
                  <a:extLst>
                    <a:ext uri="{FF2B5EF4-FFF2-40B4-BE49-F238E27FC236}">
                      <a16:creationId xmlns:a16="http://schemas.microsoft.com/office/drawing/2014/main" id="{D1A7C689-01E9-9BA1-B364-F739FE971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75">
                  <a:extLst>
                    <a:ext uri="{FF2B5EF4-FFF2-40B4-BE49-F238E27FC236}">
                      <a16:creationId xmlns:a16="http://schemas.microsoft.com/office/drawing/2014/main" id="{902705A2-8312-5DCC-9D1F-BD7F8DFE4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76">
                  <a:extLst>
                    <a:ext uri="{FF2B5EF4-FFF2-40B4-BE49-F238E27FC236}">
                      <a16:creationId xmlns:a16="http://schemas.microsoft.com/office/drawing/2014/main" id="{DCC8978A-C129-3BB4-2429-6AC43D619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77">
                  <a:extLst>
                    <a:ext uri="{FF2B5EF4-FFF2-40B4-BE49-F238E27FC236}">
                      <a16:creationId xmlns:a16="http://schemas.microsoft.com/office/drawing/2014/main" id="{ACF8589B-B8A5-BE7F-0191-61DFB62AB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78">
                  <a:extLst>
                    <a:ext uri="{FF2B5EF4-FFF2-40B4-BE49-F238E27FC236}">
                      <a16:creationId xmlns:a16="http://schemas.microsoft.com/office/drawing/2014/main" id="{F9E15951-611B-3EC0-D22A-EAC26F7EB1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79">
                  <a:extLst>
                    <a:ext uri="{FF2B5EF4-FFF2-40B4-BE49-F238E27FC236}">
                      <a16:creationId xmlns:a16="http://schemas.microsoft.com/office/drawing/2014/main" id="{B769E860-3C88-90E6-499C-20B13A199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80">
                  <a:extLst>
                    <a:ext uri="{FF2B5EF4-FFF2-40B4-BE49-F238E27FC236}">
                      <a16:creationId xmlns:a16="http://schemas.microsoft.com/office/drawing/2014/main" id="{3C7DA4BB-6A60-DA2D-2801-E997B84F1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81">
                  <a:extLst>
                    <a:ext uri="{FF2B5EF4-FFF2-40B4-BE49-F238E27FC236}">
                      <a16:creationId xmlns:a16="http://schemas.microsoft.com/office/drawing/2014/main" id="{F1AB2792-252F-40DB-E818-D7DAA78BB1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82">
                  <a:extLst>
                    <a:ext uri="{FF2B5EF4-FFF2-40B4-BE49-F238E27FC236}">
                      <a16:creationId xmlns:a16="http://schemas.microsoft.com/office/drawing/2014/main" id="{F593F661-4813-AFA7-2D0E-8F1DB7F23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83">
                  <a:extLst>
                    <a:ext uri="{FF2B5EF4-FFF2-40B4-BE49-F238E27FC236}">
                      <a16:creationId xmlns:a16="http://schemas.microsoft.com/office/drawing/2014/main" id="{AF3D7F7E-AE89-65D5-3CB4-96A953893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84">
                  <a:extLst>
                    <a:ext uri="{FF2B5EF4-FFF2-40B4-BE49-F238E27FC236}">
                      <a16:creationId xmlns:a16="http://schemas.microsoft.com/office/drawing/2014/main" id="{D5765603-E947-0398-9D31-196C8E2DC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85">
                  <a:extLst>
                    <a:ext uri="{FF2B5EF4-FFF2-40B4-BE49-F238E27FC236}">
                      <a16:creationId xmlns:a16="http://schemas.microsoft.com/office/drawing/2014/main" id="{1323DFF8-E9CE-6FAF-56AF-24E648708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86">
                  <a:extLst>
                    <a:ext uri="{FF2B5EF4-FFF2-40B4-BE49-F238E27FC236}">
                      <a16:creationId xmlns:a16="http://schemas.microsoft.com/office/drawing/2014/main" id="{6CAC1C4D-C034-94BA-109C-3F4B58FD5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987">
                  <a:extLst>
                    <a:ext uri="{FF2B5EF4-FFF2-40B4-BE49-F238E27FC236}">
                      <a16:creationId xmlns:a16="http://schemas.microsoft.com/office/drawing/2014/main" id="{9691A5B8-C7C0-81F7-D549-1EF010609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988">
                  <a:extLst>
                    <a:ext uri="{FF2B5EF4-FFF2-40B4-BE49-F238E27FC236}">
                      <a16:creationId xmlns:a16="http://schemas.microsoft.com/office/drawing/2014/main" id="{110444EB-8A16-16C9-6B76-6AE33A8991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989">
                  <a:extLst>
                    <a:ext uri="{FF2B5EF4-FFF2-40B4-BE49-F238E27FC236}">
                      <a16:creationId xmlns:a16="http://schemas.microsoft.com/office/drawing/2014/main" id="{FBD68D1F-4B8B-92AD-0E36-4A9950CBE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990">
                  <a:extLst>
                    <a:ext uri="{FF2B5EF4-FFF2-40B4-BE49-F238E27FC236}">
                      <a16:creationId xmlns:a16="http://schemas.microsoft.com/office/drawing/2014/main" id="{93412229-D6A0-9A85-60C9-49873436F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991">
                  <a:extLst>
                    <a:ext uri="{FF2B5EF4-FFF2-40B4-BE49-F238E27FC236}">
                      <a16:creationId xmlns:a16="http://schemas.microsoft.com/office/drawing/2014/main" id="{5799E6B1-CD9F-1530-D077-327D8ECDB1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992">
                  <a:extLst>
                    <a:ext uri="{FF2B5EF4-FFF2-40B4-BE49-F238E27FC236}">
                      <a16:creationId xmlns:a16="http://schemas.microsoft.com/office/drawing/2014/main" id="{C2A272E6-EEAD-D686-AC60-AB46A6C7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993">
                  <a:extLst>
                    <a:ext uri="{FF2B5EF4-FFF2-40B4-BE49-F238E27FC236}">
                      <a16:creationId xmlns:a16="http://schemas.microsoft.com/office/drawing/2014/main" id="{0334AFEE-AE76-FDAB-515A-B28182FA0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994">
                  <a:extLst>
                    <a:ext uri="{FF2B5EF4-FFF2-40B4-BE49-F238E27FC236}">
                      <a16:creationId xmlns:a16="http://schemas.microsoft.com/office/drawing/2014/main" id="{A3461A37-2C08-AF2F-4092-11E922E214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0" name="Freeform 995">
                  <a:extLst>
                    <a:ext uri="{FF2B5EF4-FFF2-40B4-BE49-F238E27FC236}">
                      <a16:creationId xmlns:a16="http://schemas.microsoft.com/office/drawing/2014/main" id="{00A04FC4-049F-ACFF-B79E-699C0F575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996">
                  <a:extLst>
                    <a:ext uri="{FF2B5EF4-FFF2-40B4-BE49-F238E27FC236}">
                      <a16:creationId xmlns:a16="http://schemas.microsoft.com/office/drawing/2014/main" id="{327308B5-E4D8-92DD-394F-A116104E9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2" name="Freeform 997">
                  <a:extLst>
                    <a:ext uri="{FF2B5EF4-FFF2-40B4-BE49-F238E27FC236}">
                      <a16:creationId xmlns:a16="http://schemas.microsoft.com/office/drawing/2014/main" id="{6A68108C-B53E-6CB9-C312-581D45565D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998">
                  <a:extLst>
                    <a:ext uri="{FF2B5EF4-FFF2-40B4-BE49-F238E27FC236}">
                      <a16:creationId xmlns:a16="http://schemas.microsoft.com/office/drawing/2014/main" id="{F1B98696-691B-FF3C-724A-F7D029929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4" name="Freeform 999">
                  <a:extLst>
                    <a:ext uri="{FF2B5EF4-FFF2-40B4-BE49-F238E27FC236}">
                      <a16:creationId xmlns:a16="http://schemas.microsoft.com/office/drawing/2014/main" id="{AAD2D3E1-F512-1369-C83A-8CD40F65A1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1000">
                  <a:extLst>
                    <a:ext uri="{FF2B5EF4-FFF2-40B4-BE49-F238E27FC236}">
                      <a16:creationId xmlns:a16="http://schemas.microsoft.com/office/drawing/2014/main" id="{DAA9CEA1-A1C1-C04E-863D-E92CD6E7A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1001">
                  <a:extLst>
                    <a:ext uri="{FF2B5EF4-FFF2-40B4-BE49-F238E27FC236}">
                      <a16:creationId xmlns:a16="http://schemas.microsoft.com/office/drawing/2014/main" id="{2225CF0C-0F9D-C6D2-9D1F-38C80324F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1002">
                  <a:extLst>
                    <a:ext uri="{FF2B5EF4-FFF2-40B4-BE49-F238E27FC236}">
                      <a16:creationId xmlns:a16="http://schemas.microsoft.com/office/drawing/2014/main" id="{0743EC2A-CC06-2F73-1AF4-7142F08B90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1003">
                  <a:extLst>
                    <a:ext uri="{FF2B5EF4-FFF2-40B4-BE49-F238E27FC236}">
                      <a16:creationId xmlns:a16="http://schemas.microsoft.com/office/drawing/2014/main" id="{0E4DE04F-FE4B-F4EC-E17B-B51CDCC53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1004">
                  <a:extLst>
                    <a:ext uri="{FF2B5EF4-FFF2-40B4-BE49-F238E27FC236}">
                      <a16:creationId xmlns:a16="http://schemas.microsoft.com/office/drawing/2014/main" id="{45196D29-2491-5C68-85E6-2BEF60349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1005">
                  <a:extLst>
                    <a:ext uri="{FF2B5EF4-FFF2-40B4-BE49-F238E27FC236}">
                      <a16:creationId xmlns:a16="http://schemas.microsoft.com/office/drawing/2014/main" id="{9C43AEE7-AFDD-9805-FB8F-69431C84D9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1006">
                  <a:extLst>
                    <a:ext uri="{FF2B5EF4-FFF2-40B4-BE49-F238E27FC236}">
                      <a16:creationId xmlns:a16="http://schemas.microsoft.com/office/drawing/2014/main" id="{B88F9738-D167-C233-8582-457370FF9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1007">
                  <a:extLst>
                    <a:ext uri="{FF2B5EF4-FFF2-40B4-BE49-F238E27FC236}">
                      <a16:creationId xmlns:a16="http://schemas.microsoft.com/office/drawing/2014/main" id="{2E77DF31-10CF-5F6E-CB6C-D76DD114E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7" name="Group 1008">
                <a:extLst>
                  <a:ext uri="{FF2B5EF4-FFF2-40B4-BE49-F238E27FC236}">
                    <a16:creationId xmlns:a16="http://schemas.microsoft.com/office/drawing/2014/main" id="{AC98056E-9EF9-586B-6871-4567F74F59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63" name="Freeform 1009">
                  <a:extLst>
                    <a:ext uri="{FF2B5EF4-FFF2-40B4-BE49-F238E27FC236}">
                      <a16:creationId xmlns:a16="http://schemas.microsoft.com/office/drawing/2014/main" id="{001E0151-16AD-1CB6-EADB-99123A607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10">
                  <a:extLst>
                    <a:ext uri="{FF2B5EF4-FFF2-40B4-BE49-F238E27FC236}">
                      <a16:creationId xmlns:a16="http://schemas.microsoft.com/office/drawing/2014/main" id="{07184B4D-33E6-A777-5305-0DB67DB55F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11">
                  <a:extLst>
                    <a:ext uri="{FF2B5EF4-FFF2-40B4-BE49-F238E27FC236}">
                      <a16:creationId xmlns:a16="http://schemas.microsoft.com/office/drawing/2014/main" id="{5F6EA406-B111-DBB2-6B06-9E961EC3E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12">
                  <a:extLst>
                    <a:ext uri="{FF2B5EF4-FFF2-40B4-BE49-F238E27FC236}">
                      <a16:creationId xmlns:a16="http://schemas.microsoft.com/office/drawing/2014/main" id="{4129A3E0-4809-4D06-A508-381EE34FE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13">
                  <a:extLst>
                    <a:ext uri="{FF2B5EF4-FFF2-40B4-BE49-F238E27FC236}">
                      <a16:creationId xmlns:a16="http://schemas.microsoft.com/office/drawing/2014/main" id="{BB95D475-6E38-A376-2E35-148B9DA530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14">
                  <a:extLst>
                    <a:ext uri="{FF2B5EF4-FFF2-40B4-BE49-F238E27FC236}">
                      <a16:creationId xmlns:a16="http://schemas.microsoft.com/office/drawing/2014/main" id="{84D96AA0-CFF9-812F-A723-DEEA595CD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15">
                  <a:extLst>
                    <a:ext uri="{FF2B5EF4-FFF2-40B4-BE49-F238E27FC236}">
                      <a16:creationId xmlns:a16="http://schemas.microsoft.com/office/drawing/2014/main" id="{D0FC8D35-8DF7-49A8-4935-F052AD5DE9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16">
                  <a:extLst>
                    <a:ext uri="{FF2B5EF4-FFF2-40B4-BE49-F238E27FC236}">
                      <a16:creationId xmlns:a16="http://schemas.microsoft.com/office/drawing/2014/main" id="{918241DC-7B8E-FF48-F670-169507B179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17">
                  <a:extLst>
                    <a:ext uri="{FF2B5EF4-FFF2-40B4-BE49-F238E27FC236}">
                      <a16:creationId xmlns:a16="http://schemas.microsoft.com/office/drawing/2014/main" id="{F0BE55C4-AB0B-64EA-346C-9878A8B9AA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18">
                  <a:extLst>
                    <a:ext uri="{FF2B5EF4-FFF2-40B4-BE49-F238E27FC236}">
                      <a16:creationId xmlns:a16="http://schemas.microsoft.com/office/drawing/2014/main" id="{F07F3CAC-DF11-30D2-AE8C-FDFE4260F3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19">
                  <a:extLst>
                    <a:ext uri="{FF2B5EF4-FFF2-40B4-BE49-F238E27FC236}">
                      <a16:creationId xmlns:a16="http://schemas.microsoft.com/office/drawing/2014/main" id="{571118C9-B979-8787-6958-A2F4879B5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20">
                  <a:extLst>
                    <a:ext uri="{FF2B5EF4-FFF2-40B4-BE49-F238E27FC236}">
                      <a16:creationId xmlns:a16="http://schemas.microsoft.com/office/drawing/2014/main" id="{5A015A00-A4BD-7D17-8E9F-0D9E7AD3B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21">
                  <a:extLst>
                    <a:ext uri="{FF2B5EF4-FFF2-40B4-BE49-F238E27FC236}">
                      <a16:creationId xmlns:a16="http://schemas.microsoft.com/office/drawing/2014/main" id="{2F9665E4-801B-C297-A1BC-7F53B1D2B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22">
                  <a:extLst>
                    <a:ext uri="{FF2B5EF4-FFF2-40B4-BE49-F238E27FC236}">
                      <a16:creationId xmlns:a16="http://schemas.microsoft.com/office/drawing/2014/main" id="{3A606417-8F93-C59A-9177-434AAA289C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23">
                  <a:extLst>
                    <a:ext uri="{FF2B5EF4-FFF2-40B4-BE49-F238E27FC236}">
                      <a16:creationId xmlns:a16="http://schemas.microsoft.com/office/drawing/2014/main" id="{3FC8C284-FAA6-C4DC-1C54-E40C544DD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24">
                  <a:extLst>
                    <a:ext uri="{FF2B5EF4-FFF2-40B4-BE49-F238E27FC236}">
                      <a16:creationId xmlns:a16="http://schemas.microsoft.com/office/drawing/2014/main" id="{F661C1B3-7722-BE31-8991-A3C6B834B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25">
                  <a:extLst>
                    <a:ext uri="{FF2B5EF4-FFF2-40B4-BE49-F238E27FC236}">
                      <a16:creationId xmlns:a16="http://schemas.microsoft.com/office/drawing/2014/main" id="{95BE39A8-9DBA-EF97-71A5-D4A5BB63E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26">
                  <a:extLst>
                    <a:ext uri="{FF2B5EF4-FFF2-40B4-BE49-F238E27FC236}">
                      <a16:creationId xmlns:a16="http://schemas.microsoft.com/office/drawing/2014/main" id="{3B1A955A-CD06-E859-80C5-3DDFB0FDEB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27">
                  <a:extLst>
                    <a:ext uri="{FF2B5EF4-FFF2-40B4-BE49-F238E27FC236}">
                      <a16:creationId xmlns:a16="http://schemas.microsoft.com/office/drawing/2014/main" id="{866536E1-309F-F5B8-4701-C058B1D16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28">
                  <a:extLst>
                    <a:ext uri="{FF2B5EF4-FFF2-40B4-BE49-F238E27FC236}">
                      <a16:creationId xmlns:a16="http://schemas.microsoft.com/office/drawing/2014/main" id="{A761697E-2BEA-93AC-E21C-ECAFF6A041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29">
                  <a:extLst>
                    <a:ext uri="{FF2B5EF4-FFF2-40B4-BE49-F238E27FC236}">
                      <a16:creationId xmlns:a16="http://schemas.microsoft.com/office/drawing/2014/main" id="{AAC372D5-E2D9-41F4-4257-92019A9F2F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30">
                  <a:extLst>
                    <a:ext uri="{FF2B5EF4-FFF2-40B4-BE49-F238E27FC236}">
                      <a16:creationId xmlns:a16="http://schemas.microsoft.com/office/drawing/2014/main" id="{CA02D9B0-6F23-0B67-75D9-A898B7D104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31">
                  <a:extLst>
                    <a:ext uri="{FF2B5EF4-FFF2-40B4-BE49-F238E27FC236}">
                      <a16:creationId xmlns:a16="http://schemas.microsoft.com/office/drawing/2014/main" id="{454B87C2-0260-76EA-043B-68E85B81D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32">
                  <a:extLst>
                    <a:ext uri="{FF2B5EF4-FFF2-40B4-BE49-F238E27FC236}">
                      <a16:creationId xmlns:a16="http://schemas.microsoft.com/office/drawing/2014/main" id="{926EFCC2-0D40-FBCF-2561-0560C3ED9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33">
                  <a:extLst>
                    <a:ext uri="{FF2B5EF4-FFF2-40B4-BE49-F238E27FC236}">
                      <a16:creationId xmlns:a16="http://schemas.microsoft.com/office/drawing/2014/main" id="{62857953-5627-0828-510F-CB1C5E06D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34">
                  <a:extLst>
                    <a:ext uri="{FF2B5EF4-FFF2-40B4-BE49-F238E27FC236}">
                      <a16:creationId xmlns:a16="http://schemas.microsoft.com/office/drawing/2014/main" id="{2DF2BB65-6760-2AB4-D45E-62F935AAE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35">
                  <a:extLst>
                    <a:ext uri="{FF2B5EF4-FFF2-40B4-BE49-F238E27FC236}">
                      <a16:creationId xmlns:a16="http://schemas.microsoft.com/office/drawing/2014/main" id="{6B0A40BE-EB15-F445-F741-AAAFE0AAF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36">
                  <a:extLst>
                    <a:ext uri="{FF2B5EF4-FFF2-40B4-BE49-F238E27FC236}">
                      <a16:creationId xmlns:a16="http://schemas.microsoft.com/office/drawing/2014/main" id="{90AFEECC-00B4-C14C-3B7E-4A411E91C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37">
                  <a:extLst>
                    <a:ext uri="{FF2B5EF4-FFF2-40B4-BE49-F238E27FC236}">
                      <a16:creationId xmlns:a16="http://schemas.microsoft.com/office/drawing/2014/main" id="{D963463A-7701-F73D-8F48-1CEBBBB62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38">
                  <a:extLst>
                    <a:ext uri="{FF2B5EF4-FFF2-40B4-BE49-F238E27FC236}">
                      <a16:creationId xmlns:a16="http://schemas.microsoft.com/office/drawing/2014/main" id="{70AAB4FB-D7FB-BD8A-2D3D-BD300B470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39">
                  <a:extLst>
                    <a:ext uri="{FF2B5EF4-FFF2-40B4-BE49-F238E27FC236}">
                      <a16:creationId xmlns:a16="http://schemas.microsoft.com/office/drawing/2014/main" id="{4533C6DD-6E00-2625-AC6C-894DDD0EE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40">
                  <a:extLst>
                    <a:ext uri="{FF2B5EF4-FFF2-40B4-BE49-F238E27FC236}">
                      <a16:creationId xmlns:a16="http://schemas.microsoft.com/office/drawing/2014/main" id="{066B7CA7-5509-2EC6-74DA-786DDCAF5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41">
                  <a:extLst>
                    <a:ext uri="{FF2B5EF4-FFF2-40B4-BE49-F238E27FC236}">
                      <a16:creationId xmlns:a16="http://schemas.microsoft.com/office/drawing/2014/main" id="{338B38AA-EEA6-C695-776C-021BE595A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42">
                  <a:extLst>
                    <a:ext uri="{FF2B5EF4-FFF2-40B4-BE49-F238E27FC236}">
                      <a16:creationId xmlns:a16="http://schemas.microsoft.com/office/drawing/2014/main" id="{672E5A1B-2FD9-9BBD-4252-7DA1C08C7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43">
                  <a:extLst>
                    <a:ext uri="{FF2B5EF4-FFF2-40B4-BE49-F238E27FC236}">
                      <a16:creationId xmlns:a16="http://schemas.microsoft.com/office/drawing/2014/main" id="{FABCD70E-871B-E52A-7309-797847040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44">
                  <a:extLst>
                    <a:ext uri="{FF2B5EF4-FFF2-40B4-BE49-F238E27FC236}">
                      <a16:creationId xmlns:a16="http://schemas.microsoft.com/office/drawing/2014/main" id="{D837DBF3-D10F-9EB3-375B-13AE7E42C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45">
                  <a:extLst>
                    <a:ext uri="{FF2B5EF4-FFF2-40B4-BE49-F238E27FC236}">
                      <a16:creationId xmlns:a16="http://schemas.microsoft.com/office/drawing/2014/main" id="{39B446DB-50FA-2975-E18F-1760FE0DE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46">
                  <a:extLst>
                    <a:ext uri="{FF2B5EF4-FFF2-40B4-BE49-F238E27FC236}">
                      <a16:creationId xmlns:a16="http://schemas.microsoft.com/office/drawing/2014/main" id="{06A3C24E-AD9F-E8D8-DB3C-B6BF27DC4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47">
                  <a:extLst>
                    <a:ext uri="{FF2B5EF4-FFF2-40B4-BE49-F238E27FC236}">
                      <a16:creationId xmlns:a16="http://schemas.microsoft.com/office/drawing/2014/main" id="{F7435716-8EEE-178D-2448-5EE306623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48">
                  <a:extLst>
                    <a:ext uri="{FF2B5EF4-FFF2-40B4-BE49-F238E27FC236}">
                      <a16:creationId xmlns:a16="http://schemas.microsoft.com/office/drawing/2014/main" id="{7F13D043-DEC8-6902-6CEA-E49B44BC0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49">
                  <a:extLst>
                    <a:ext uri="{FF2B5EF4-FFF2-40B4-BE49-F238E27FC236}">
                      <a16:creationId xmlns:a16="http://schemas.microsoft.com/office/drawing/2014/main" id="{0C3D5418-B906-E207-FB68-54E1D4E81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50">
                  <a:extLst>
                    <a:ext uri="{FF2B5EF4-FFF2-40B4-BE49-F238E27FC236}">
                      <a16:creationId xmlns:a16="http://schemas.microsoft.com/office/drawing/2014/main" id="{61418F96-4ECD-89BB-0115-A48C7CD51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51">
                  <a:extLst>
                    <a:ext uri="{FF2B5EF4-FFF2-40B4-BE49-F238E27FC236}">
                      <a16:creationId xmlns:a16="http://schemas.microsoft.com/office/drawing/2014/main" id="{794EEC4C-5174-ED2D-8547-C920D681B1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52">
                  <a:extLst>
                    <a:ext uri="{FF2B5EF4-FFF2-40B4-BE49-F238E27FC236}">
                      <a16:creationId xmlns:a16="http://schemas.microsoft.com/office/drawing/2014/main" id="{C8E2B155-DDE8-B10D-3529-C2DED031A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53">
                  <a:extLst>
                    <a:ext uri="{FF2B5EF4-FFF2-40B4-BE49-F238E27FC236}">
                      <a16:creationId xmlns:a16="http://schemas.microsoft.com/office/drawing/2014/main" id="{76D987D1-764E-FD93-FE36-37944DB0C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54">
                  <a:extLst>
                    <a:ext uri="{FF2B5EF4-FFF2-40B4-BE49-F238E27FC236}">
                      <a16:creationId xmlns:a16="http://schemas.microsoft.com/office/drawing/2014/main" id="{948A21CF-FA6E-5F1A-F8F7-5F8A891E18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55">
                  <a:extLst>
                    <a:ext uri="{FF2B5EF4-FFF2-40B4-BE49-F238E27FC236}">
                      <a16:creationId xmlns:a16="http://schemas.microsoft.com/office/drawing/2014/main" id="{D68B354F-2B20-14B3-7D77-2EE7378873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56">
                  <a:extLst>
                    <a:ext uri="{FF2B5EF4-FFF2-40B4-BE49-F238E27FC236}">
                      <a16:creationId xmlns:a16="http://schemas.microsoft.com/office/drawing/2014/main" id="{F5461342-FE6A-59BE-6552-8F9B46CA5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57">
                  <a:extLst>
                    <a:ext uri="{FF2B5EF4-FFF2-40B4-BE49-F238E27FC236}">
                      <a16:creationId xmlns:a16="http://schemas.microsoft.com/office/drawing/2014/main" id="{F395A19E-E1BE-08B3-D172-F68F4252C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58">
                  <a:extLst>
                    <a:ext uri="{FF2B5EF4-FFF2-40B4-BE49-F238E27FC236}">
                      <a16:creationId xmlns:a16="http://schemas.microsoft.com/office/drawing/2014/main" id="{9C248E89-DBFE-DBBB-175B-B4DAFAFA4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59">
                  <a:extLst>
                    <a:ext uri="{FF2B5EF4-FFF2-40B4-BE49-F238E27FC236}">
                      <a16:creationId xmlns:a16="http://schemas.microsoft.com/office/drawing/2014/main" id="{484064C4-0939-B70B-AB5E-2A22C7C1BD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60">
                  <a:extLst>
                    <a:ext uri="{FF2B5EF4-FFF2-40B4-BE49-F238E27FC236}">
                      <a16:creationId xmlns:a16="http://schemas.microsoft.com/office/drawing/2014/main" id="{9B25A0DA-2C28-31CE-6003-3A8BCC322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61">
                  <a:extLst>
                    <a:ext uri="{FF2B5EF4-FFF2-40B4-BE49-F238E27FC236}">
                      <a16:creationId xmlns:a16="http://schemas.microsoft.com/office/drawing/2014/main" id="{986252F0-40B2-ED6D-A681-A6A55DC4B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62">
                  <a:extLst>
                    <a:ext uri="{FF2B5EF4-FFF2-40B4-BE49-F238E27FC236}">
                      <a16:creationId xmlns:a16="http://schemas.microsoft.com/office/drawing/2014/main" id="{B5615518-E609-D921-3DCC-64CC7B494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63">
                  <a:extLst>
                    <a:ext uri="{FF2B5EF4-FFF2-40B4-BE49-F238E27FC236}">
                      <a16:creationId xmlns:a16="http://schemas.microsoft.com/office/drawing/2014/main" id="{EAB76E62-6A6F-FBCD-BD30-92321ACB9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64">
                  <a:extLst>
                    <a:ext uri="{FF2B5EF4-FFF2-40B4-BE49-F238E27FC236}">
                      <a16:creationId xmlns:a16="http://schemas.microsoft.com/office/drawing/2014/main" id="{FBAD06FE-9EF8-6CCB-5860-32291DB27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65">
                  <a:extLst>
                    <a:ext uri="{FF2B5EF4-FFF2-40B4-BE49-F238E27FC236}">
                      <a16:creationId xmlns:a16="http://schemas.microsoft.com/office/drawing/2014/main" id="{5CB2D5CE-547C-BB71-C5D2-732F61C94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66">
                  <a:extLst>
                    <a:ext uri="{FF2B5EF4-FFF2-40B4-BE49-F238E27FC236}">
                      <a16:creationId xmlns:a16="http://schemas.microsoft.com/office/drawing/2014/main" id="{32D90B31-BDF9-092E-0BA0-A6C5C9CFD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67">
                  <a:extLst>
                    <a:ext uri="{FF2B5EF4-FFF2-40B4-BE49-F238E27FC236}">
                      <a16:creationId xmlns:a16="http://schemas.microsoft.com/office/drawing/2014/main" id="{1B3EC42F-5AB0-3960-BDB6-2F9371BF6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68">
                  <a:extLst>
                    <a:ext uri="{FF2B5EF4-FFF2-40B4-BE49-F238E27FC236}">
                      <a16:creationId xmlns:a16="http://schemas.microsoft.com/office/drawing/2014/main" id="{FEADEDCB-3D1E-A8D6-564C-DE8BFE8A5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69">
                  <a:extLst>
                    <a:ext uri="{FF2B5EF4-FFF2-40B4-BE49-F238E27FC236}">
                      <a16:creationId xmlns:a16="http://schemas.microsoft.com/office/drawing/2014/main" id="{FDA95F26-12AB-70C6-E680-2D6B73A7C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70">
                  <a:extLst>
                    <a:ext uri="{FF2B5EF4-FFF2-40B4-BE49-F238E27FC236}">
                      <a16:creationId xmlns:a16="http://schemas.microsoft.com/office/drawing/2014/main" id="{566FA73E-9892-3B03-C5BB-4B958C255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71">
                  <a:extLst>
                    <a:ext uri="{FF2B5EF4-FFF2-40B4-BE49-F238E27FC236}">
                      <a16:creationId xmlns:a16="http://schemas.microsoft.com/office/drawing/2014/main" id="{CF4A5A8E-D151-E8B7-9F37-CE124162B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72">
                  <a:extLst>
                    <a:ext uri="{FF2B5EF4-FFF2-40B4-BE49-F238E27FC236}">
                      <a16:creationId xmlns:a16="http://schemas.microsoft.com/office/drawing/2014/main" id="{1C0C2609-BDB2-C143-1890-9B1BBC3CE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73">
                  <a:extLst>
                    <a:ext uri="{FF2B5EF4-FFF2-40B4-BE49-F238E27FC236}">
                      <a16:creationId xmlns:a16="http://schemas.microsoft.com/office/drawing/2014/main" id="{1EFA3463-BCC2-1809-4EBF-94600E131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74">
                  <a:extLst>
                    <a:ext uri="{FF2B5EF4-FFF2-40B4-BE49-F238E27FC236}">
                      <a16:creationId xmlns:a16="http://schemas.microsoft.com/office/drawing/2014/main" id="{0930AA45-4A1C-2136-3FE7-5FAB15950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75">
                  <a:extLst>
                    <a:ext uri="{FF2B5EF4-FFF2-40B4-BE49-F238E27FC236}">
                      <a16:creationId xmlns:a16="http://schemas.microsoft.com/office/drawing/2014/main" id="{62594704-6CCB-57E5-9681-D6BBBD6629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76">
                  <a:extLst>
                    <a:ext uri="{FF2B5EF4-FFF2-40B4-BE49-F238E27FC236}">
                      <a16:creationId xmlns:a16="http://schemas.microsoft.com/office/drawing/2014/main" id="{600956B4-5066-D07D-A39F-1942CC213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77">
                  <a:extLst>
                    <a:ext uri="{FF2B5EF4-FFF2-40B4-BE49-F238E27FC236}">
                      <a16:creationId xmlns:a16="http://schemas.microsoft.com/office/drawing/2014/main" id="{ABF40B3E-A302-7DCB-F43F-5E5A0062C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78">
                  <a:extLst>
                    <a:ext uri="{FF2B5EF4-FFF2-40B4-BE49-F238E27FC236}">
                      <a16:creationId xmlns:a16="http://schemas.microsoft.com/office/drawing/2014/main" id="{7E43011C-3D51-E94B-31BD-FC74526F0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79">
                  <a:extLst>
                    <a:ext uri="{FF2B5EF4-FFF2-40B4-BE49-F238E27FC236}">
                      <a16:creationId xmlns:a16="http://schemas.microsoft.com/office/drawing/2014/main" id="{1731068E-C591-747A-0A4E-6A593FCD0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80">
                  <a:extLst>
                    <a:ext uri="{FF2B5EF4-FFF2-40B4-BE49-F238E27FC236}">
                      <a16:creationId xmlns:a16="http://schemas.microsoft.com/office/drawing/2014/main" id="{F44A6F70-DBBC-DDEC-E385-FCEBBEA18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81">
                  <a:extLst>
                    <a:ext uri="{FF2B5EF4-FFF2-40B4-BE49-F238E27FC236}">
                      <a16:creationId xmlns:a16="http://schemas.microsoft.com/office/drawing/2014/main" id="{DE12AAE6-302C-694A-0310-8768748DA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82">
                  <a:extLst>
                    <a:ext uri="{FF2B5EF4-FFF2-40B4-BE49-F238E27FC236}">
                      <a16:creationId xmlns:a16="http://schemas.microsoft.com/office/drawing/2014/main" id="{45DBB091-4010-1104-1E47-79ED8B50A6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83">
                  <a:extLst>
                    <a:ext uri="{FF2B5EF4-FFF2-40B4-BE49-F238E27FC236}">
                      <a16:creationId xmlns:a16="http://schemas.microsoft.com/office/drawing/2014/main" id="{C14CD438-B3A2-02DD-1C42-CD138D9D05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84">
                  <a:extLst>
                    <a:ext uri="{FF2B5EF4-FFF2-40B4-BE49-F238E27FC236}">
                      <a16:creationId xmlns:a16="http://schemas.microsoft.com/office/drawing/2014/main" id="{965597F4-AA57-82C5-149B-6600A2497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85">
                  <a:extLst>
                    <a:ext uri="{FF2B5EF4-FFF2-40B4-BE49-F238E27FC236}">
                      <a16:creationId xmlns:a16="http://schemas.microsoft.com/office/drawing/2014/main" id="{C4A82F2A-080C-555A-AF84-2913064A3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86">
                  <a:extLst>
                    <a:ext uri="{FF2B5EF4-FFF2-40B4-BE49-F238E27FC236}">
                      <a16:creationId xmlns:a16="http://schemas.microsoft.com/office/drawing/2014/main" id="{BA97B345-C8D5-3317-A638-F66017594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087">
                  <a:extLst>
                    <a:ext uri="{FF2B5EF4-FFF2-40B4-BE49-F238E27FC236}">
                      <a16:creationId xmlns:a16="http://schemas.microsoft.com/office/drawing/2014/main" id="{51C3558E-2F93-28D8-2931-D2564E89F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088">
                  <a:extLst>
                    <a:ext uri="{FF2B5EF4-FFF2-40B4-BE49-F238E27FC236}">
                      <a16:creationId xmlns:a16="http://schemas.microsoft.com/office/drawing/2014/main" id="{8C2EEE3A-E235-6CB5-2746-8A662D7484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089">
                  <a:extLst>
                    <a:ext uri="{FF2B5EF4-FFF2-40B4-BE49-F238E27FC236}">
                      <a16:creationId xmlns:a16="http://schemas.microsoft.com/office/drawing/2014/main" id="{B09BA58E-13D2-132E-04C6-DA8C0516C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090">
                  <a:extLst>
                    <a:ext uri="{FF2B5EF4-FFF2-40B4-BE49-F238E27FC236}">
                      <a16:creationId xmlns:a16="http://schemas.microsoft.com/office/drawing/2014/main" id="{D7E9A051-7D02-E972-FA0B-8F718DE05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091">
                  <a:extLst>
                    <a:ext uri="{FF2B5EF4-FFF2-40B4-BE49-F238E27FC236}">
                      <a16:creationId xmlns:a16="http://schemas.microsoft.com/office/drawing/2014/main" id="{DBB46E7D-D03D-90AA-E525-CFA7BA96B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092">
                  <a:extLst>
                    <a:ext uri="{FF2B5EF4-FFF2-40B4-BE49-F238E27FC236}">
                      <a16:creationId xmlns:a16="http://schemas.microsoft.com/office/drawing/2014/main" id="{B8947E52-2E08-4284-FFE1-B88813002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093">
                  <a:extLst>
                    <a:ext uri="{FF2B5EF4-FFF2-40B4-BE49-F238E27FC236}">
                      <a16:creationId xmlns:a16="http://schemas.microsoft.com/office/drawing/2014/main" id="{4435A063-253C-F4D3-BC6B-F0B5CE266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094">
                  <a:extLst>
                    <a:ext uri="{FF2B5EF4-FFF2-40B4-BE49-F238E27FC236}">
                      <a16:creationId xmlns:a16="http://schemas.microsoft.com/office/drawing/2014/main" id="{5840645A-6847-71BE-C07F-8F6CE6E68A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095">
                  <a:extLst>
                    <a:ext uri="{FF2B5EF4-FFF2-40B4-BE49-F238E27FC236}">
                      <a16:creationId xmlns:a16="http://schemas.microsoft.com/office/drawing/2014/main" id="{EDCCD26C-BF42-5759-378E-C987F81F4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096">
                  <a:extLst>
                    <a:ext uri="{FF2B5EF4-FFF2-40B4-BE49-F238E27FC236}">
                      <a16:creationId xmlns:a16="http://schemas.microsoft.com/office/drawing/2014/main" id="{250D579A-2F3D-3DA3-F6A2-D811A5D48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097">
                  <a:extLst>
                    <a:ext uri="{FF2B5EF4-FFF2-40B4-BE49-F238E27FC236}">
                      <a16:creationId xmlns:a16="http://schemas.microsoft.com/office/drawing/2014/main" id="{520E972A-4ACB-E958-82D4-2CB8120149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098">
                  <a:extLst>
                    <a:ext uri="{FF2B5EF4-FFF2-40B4-BE49-F238E27FC236}">
                      <a16:creationId xmlns:a16="http://schemas.microsoft.com/office/drawing/2014/main" id="{F529F62E-8C6D-2F29-45E2-57CE15F46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099">
                  <a:extLst>
                    <a:ext uri="{FF2B5EF4-FFF2-40B4-BE49-F238E27FC236}">
                      <a16:creationId xmlns:a16="http://schemas.microsoft.com/office/drawing/2014/main" id="{D95D5068-D589-573A-B25B-2914275D7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00">
                  <a:extLst>
                    <a:ext uri="{FF2B5EF4-FFF2-40B4-BE49-F238E27FC236}">
                      <a16:creationId xmlns:a16="http://schemas.microsoft.com/office/drawing/2014/main" id="{C70F58C5-B544-10A1-3B16-4D87FE9CF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01">
                  <a:extLst>
                    <a:ext uri="{FF2B5EF4-FFF2-40B4-BE49-F238E27FC236}">
                      <a16:creationId xmlns:a16="http://schemas.microsoft.com/office/drawing/2014/main" id="{4465ADE7-3734-F63D-BC7E-BA5370B92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02">
                  <a:extLst>
                    <a:ext uri="{FF2B5EF4-FFF2-40B4-BE49-F238E27FC236}">
                      <a16:creationId xmlns:a16="http://schemas.microsoft.com/office/drawing/2014/main" id="{0B50F5E4-4DD7-D661-9F31-87854BBA9E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03">
                  <a:extLst>
                    <a:ext uri="{FF2B5EF4-FFF2-40B4-BE49-F238E27FC236}">
                      <a16:creationId xmlns:a16="http://schemas.microsoft.com/office/drawing/2014/main" id="{FC58A3A1-05C7-672D-B25E-5BEDC6FE9E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04">
                  <a:extLst>
                    <a:ext uri="{FF2B5EF4-FFF2-40B4-BE49-F238E27FC236}">
                      <a16:creationId xmlns:a16="http://schemas.microsoft.com/office/drawing/2014/main" id="{4B8AC721-4B2F-939B-B65F-9EAF97A5C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05">
                  <a:extLst>
                    <a:ext uri="{FF2B5EF4-FFF2-40B4-BE49-F238E27FC236}">
                      <a16:creationId xmlns:a16="http://schemas.microsoft.com/office/drawing/2014/main" id="{52A25236-FC13-E651-D17F-4AFD94742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06">
                  <a:extLst>
                    <a:ext uri="{FF2B5EF4-FFF2-40B4-BE49-F238E27FC236}">
                      <a16:creationId xmlns:a16="http://schemas.microsoft.com/office/drawing/2014/main" id="{A9187644-3B06-5175-4556-BBEC2B4CE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07">
                  <a:extLst>
                    <a:ext uri="{FF2B5EF4-FFF2-40B4-BE49-F238E27FC236}">
                      <a16:creationId xmlns:a16="http://schemas.microsoft.com/office/drawing/2014/main" id="{BCF74690-FB1B-7B6A-294A-973F51242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08">
                  <a:extLst>
                    <a:ext uri="{FF2B5EF4-FFF2-40B4-BE49-F238E27FC236}">
                      <a16:creationId xmlns:a16="http://schemas.microsoft.com/office/drawing/2014/main" id="{A3710F2E-1951-085A-9EC7-20832E7A8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09">
                  <a:extLst>
                    <a:ext uri="{FF2B5EF4-FFF2-40B4-BE49-F238E27FC236}">
                      <a16:creationId xmlns:a16="http://schemas.microsoft.com/office/drawing/2014/main" id="{F808AE14-F257-F653-E847-F175C5ADC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10">
                  <a:extLst>
                    <a:ext uri="{FF2B5EF4-FFF2-40B4-BE49-F238E27FC236}">
                      <a16:creationId xmlns:a16="http://schemas.microsoft.com/office/drawing/2014/main" id="{F6C3DDE2-8B96-30D3-0229-5E3A40358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11">
                  <a:extLst>
                    <a:ext uri="{FF2B5EF4-FFF2-40B4-BE49-F238E27FC236}">
                      <a16:creationId xmlns:a16="http://schemas.microsoft.com/office/drawing/2014/main" id="{96BE95E9-C971-248B-5C51-57F267D91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12">
                  <a:extLst>
                    <a:ext uri="{FF2B5EF4-FFF2-40B4-BE49-F238E27FC236}">
                      <a16:creationId xmlns:a16="http://schemas.microsoft.com/office/drawing/2014/main" id="{02F43D62-3CE6-07AC-EA4C-F9A9D070A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13">
                  <a:extLst>
                    <a:ext uri="{FF2B5EF4-FFF2-40B4-BE49-F238E27FC236}">
                      <a16:creationId xmlns:a16="http://schemas.microsoft.com/office/drawing/2014/main" id="{11CA1143-BEF1-DE49-404B-74AD20C07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14">
                  <a:extLst>
                    <a:ext uri="{FF2B5EF4-FFF2-40B4-BE49-F238E27FC236}">
                      <a16:creationId xmlns:a16="http://schemas.microsoft.com/office/drawing/2014/main" id="{B64BC3ED-0EEF-A6A7-25F7-8392657BA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15">
                  <a:extLst>
                    <a:ext uri="{FF2B5EF4-FFF2-40B4-BE49-F238E27FC236}">
                      <a16:creationId xmlns:a16="http://schemas.microsoft.com/office/drawing/2014/main" id="{576D082B-F018-73DE-D23A-7159279D7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16">
                  <a:extLst>
                    <a:ext uri="{FF2B5EF4-FFF2-40B4-BE49-F238E27FC236}">
                      <a16:creationId xmlns:a16="http://schemas.microsoft.com/office/drawing/2014/main" id="{51770CDB-045A-88A4-C102-7B66E5BD9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17">
                  <a:extLst>
                    <a:ext uri="{FF2B5EF4-FFF2-40B4-BE49-F238E27FC236}">
                      <a16:creationId xmlns:a16="http://schemas.microsoft.com/office/drawing/2014/main" id="{6F08CE0D-E7A8-2594-A151-99643A626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18">
                  <a:extLst>
                    <a:ext uri="{FF2B5EF4-FFF2-40B4-BE49-F238E27FC236}">
                      <a16:creationId xmlns:a16="http://schemas.microsoft.com/office/drawing/2014/main" id="{4F5EB464-93F6-F8EF-DAB1-813B11475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19">
                  <a:extLst>
                    <a:ext uri="{FF2B5EF4-FFF2-40B4-BE49-F238E27FC236}">
                      <a16:creationId xmlns:a16="http://schemas.microsoft.com/office/drawing/2014/main" id="{1503906B-1108-6A05-0006-AD04D686F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20">
                  <a:extLst>
                    <a:ext uri="{FF2B5EF4-FFF2-40B4-BE49-F238E27FC236}">
                      <a16:creationId xmlns:a16="http://schemas.microsoft.com/office/drawing/2014/main" id="{6D10FBEE-CDC1-F83E-DC96-E6A8DAB8E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21">
                  <a:extLst>
                    <a:ext uri="{FF2B5EF4-FFF2-40B4-BE49-F238E27FC236}">
                      <a16:creationId xmlns:a16="http://schemas.microsoft.com/office/drawing/2014/main" id="{9D4CC5F9-159E-3BF2-882C-862BBBEC8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22">
                  <a:extLst>
                    <a:ext uri="{FF2B5EF4-FFF2-40B4-BE49-F238E27FC236}">
                      <a16:creationId xmlns:a16="http://schemas.microsoft.com/office/drawing/2014/main" id="{3234F20A-9CD6-A06C-A284-4373BFDAD4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23">
                  <a:extLst>
                    <a:ext uri="{FF2B5EF4-FFF2-40B4-BE49-F238E27FC236}">
                      <a16:creationId xmlns:a16="http://schemas.microsoft.com/office/drawing/2014/main" id="{257FE45D-E5B0-1809-1A64-BDD29034F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24">
                  <a:extLst>
                    <a:ext uri="{FF2B5EF4-FFF2-40B4-BE49-F238E27FC236}">
                      <a16:creationId xmlns:a16="http://schemas.microsoft.com/office/drawing/2014/main" id="{A64E432A-8268-9493-56F7-D15FB3359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25">
                  <a:extLst>
                    <a:ext uri="{FF2B5EF4-FFF2-40B4-BE49-F238E27FC236}">
                      <a16:creationId xmlns:a16="http://schemas.microsoft.com/office/drawing/2014/main" id="{AE62B9D5-5DA2-1D38-5BC7-FE1394076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26">
                  <a:extLst>
                    <a:ext uri="{FF2B5EF4-FFF2-40B4-BE49-F238E27FC236}">
                      <a16:creationId xmlns:a16="http://schemas.microsoft.com/office/drawing/2014/main" id="{98944CEA-3F93-E3E4-77D8-672818D3BF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27">
                  <a:extLst>
                    <a:ext uri="{FF2B5EF4-FFF2-40B4-BE49-F238E27FC236}">
                      <a16:creationId xmlns:a16="http://schemas.microsoft.com/office/drawing/2014/main" id="{367E959C-C1FB-0209-29BF-0EFC2AD74D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28">
                  <a:extLst>
                    <a:ext uri="{FF2B5EF4-FFF2-40B4-BE49-F238E27FC236}">
                      <a16:creationId xmlns:a16="http://schemas.microsoft.com/office/drawing/2014/main" id="{1DE443EE-0A47-405E-1338-BB3A7BD45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29">
                  <a:extLst>
                    <a:ext uri="{FF2B5EF4-FFF2-40B4-BE49-F238E27FC236}">
                      <a16:creationId xmlns:a16="http://schemas.microsoft.com/office/drawing/2014/main" id="{2A10BF38-10B6-4FF9-03B9-5036291DD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30">
                  <a:extLst>
                    <a:ext uri="{FF2B5EF4-FFF2-40B4-BE49-F238E27FC236}">
                      <a16:creationId xmlns:a16="http://schemas.microsoft.com/office/drawing/2014/main" id="{07D57697-9ECC-654E-412D-8E5961837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31">
                  <a:extLst>
                    <a:ext uri="{FF2B5EF4-FFF2-40B4-BE49-F238E27FC236}">
                      <a16:creationId xmlns:a16="http://schemas.microsoft.com/office/drawing/2014/main" id="{07D99917-B97D-ECB6-2BDE-FCEEC1BE00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32">
                  <a:extLst>
                    <a:ext uri="{FF2B5EF4-FFF2-40B4-BE49-F238E27FC236}">
                      <a16:creationId xmlns:a16="http://schemas.microsoft.com/office/drawing/2014/main" id="{91DF0A33-53B1-5136-D387-AEDADFDA3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33">
                  <a:extLst>
                    <a:ext uri="{FF2B5EF4-FFF2-40B4-BE49-F238E27FC236}">
                      <a16:creationId xmlns:a16="http://schemas.microsoft.com/office/drawing/2014/main" id="{FA6B82CF-D2FF-AF4C-6B1C-C12132313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34">
                  <a:extLst>
                    <a:ext uri="{FF2B5EF4-FFF2-40B4-BE49-F238E27FC236}">
                      <a16:creationId xmlns:a16="http://schemas.microsoft.com/office/drawing/2014/main" id="{74E32D9C-1F46-A80D-50F5-17D57A30E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35">
                  <a:extLst>
                    <a:ext uri="{FF2B5EF4-FFF2-40B4-BE49-F238E27FC236}">
                      <a16:creationId xmlns:a16="http://schemas.microsoft.com/office/drawing/2014/main" id="{01265AF2-3FB6-CD84-1720-51732C690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36">
                  <a:extLst>
                    <a:ext uri="{FF2B5EF4-FFF2-40B4-BE49-F238E27FC236}">
                      <a16:creationId xmlns:a16="http://schemas.microsoft.com/office/drawing/2014/main" id="{124E647B-9169-A757-2F2C-DBEA26547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37">
                  <a:extLst>
                    <a:ext uri="{FF2B5EF4-FFF2-40B4-BE49-F238E27FC236}">
                      <a16:creationId xmlns:a16="http://schemas.microsoft.com/office/drawing/2014/main" id="{92FFAD91-12FF-7B31-57BE-D0AEB2D72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38">
                  <a:extLst>
                    <a:ext uri="{FF2B5EF4-FFF2-40B4-BE49-F238E27FC236}">
                      <a16:creationId xmlns:a16="http://schemas.microsoft.com/office/drawing/2014/main" id="{3D701126-3729-57EA-4276-3F2D061583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39">
                  <a:extLst>
                    <a:ext uri="{FF2B5EF4-FFF2-40B4-BE49-F238E27FC236}">
                      <a16:creationId xmlns:a16="http://schemas.microsoft.com/office/drawing/2014/main" id="{6900A60A-48F7-81D7-F20A-41FA19CC8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40">
                  <a:extLst>
                    <a:ext uri="{FF2B5EF4-FFF2-40B4-BE49-F238E27FC236}">
                      <a16:creationId xmlns:a16="http://schemas.microsoft.com/office/drawing/2014/main" id="{A9EBE8E8-4460-7907-F7F2-8251BD15E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41">
                  <a:extLst>
                    <a:ext uri="{FF2B5EF4-FFF2-40B4-BE49-F238E27FC236}">
                      <a16:creationId xmlns:a16="http://schemas.microsoft.com/office/drawing/2014/main" id="{C6C7F5AE-7ACC-8686-BEB2-9374BD49BE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42">
                  <a:extLst>
                    <a:ext uri="{FF2B5EF4-FFF2-40B4-BE49-F238E27FC236}">
                      <a16:creationId xmlns:a16="http://schemas.microsoft.com/office/drawing/2014/main" id="{A716D5E4-5091-1089-2FA3-90AD00F90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43">
                  <a:extLst>
                    <a:ext uri="{FF2B5EF4-FFF2-40B4-BE49-F238E27FC236}">
                      <a16:creationId xmlns:a16="http://schemas.microsoft.com/office/drawing/2014/main" id="{7DAF0584-DA85-2963-4951-6775DA6F6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44">
                  <a:extLst>
                    <a:ext uri="{FF2B5EF4-FFF2-40B4-BE49-F238E27FC236}">
                      <a16:creationId xmlns:a16="http://schemas.microsoft.com/office/drawing/2014/main" id="{75208321-A599-F0CD-CC57-345312DBD7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45">
                  <a:extLst>
                    <a:ext uri="{FF2B5EF4-FFF2-40B4-BE49-F238E27FC236}">
                      <a16:creationId xmlns:a16="http://schemas.microsoft.com/office/drawing/2014/main" id="{1BDE89A1-C337-8093-5586-FBBBBD1A4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46">
                  <a:extLst>
                    <a:ext uri="{FF2B5EF4-FFF2-40B4-BE49-F238E27FC236}">
                      <a16:creationId xmlns:a16="http://schemas.microsoft.com/office/drawing/2014/main" id="{7763E557-5D24-81E8-177D-DF5222852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47">
                  <a:extLst>
                    <a:ext uri="{FF2B5EF4-FFF2-40B4-BE49-F238E27FC236}">
                      <a16:creationId xmlns:a16="http://schemas.microsoft.com/office/drawing/2014/main" id="{3575E863-7B96-8883-7F0E-8C0F876C6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48">
                  <a:extLst>
                    <a:ext uri="{FF2B5EF4-FFF2-40B4-BE49-F238E27FC236}">
                      <a16:creationId xmlns:a16="http://schemas.microsoft.com/office/drawing/2014/main" id="{D4B9676B-6A04-0692-A1C8-65AC495A3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49">
                  <a:extLst>
                    <a:ext uri="{FF2B5EF4-FFF2-40B4-BE49-F238E27FC236}">
                      <a16:creationId xmlns:a16="http://schemas.microsoft.com/office/drawing/2014/main" id="{66C3E383-6AD8-773F-BB1B-F7A345B50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50">
                  <a:extLst>
                    <a:ext uri="{FF2B5EF4-FFF2-40B4-BE49-F238E27FC236}">
                      <a16:creationId xmlns:a16="http://schemas.microsoft.com/office/drawing/2014/main" id="{8C7E0476-5F15-8764-A59A-5D2A36811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51">
                  <a:extLst>
                    <a:ext uri="{FF2B5EF4-FFF2-40B4-BE49-F238E27FC236}">
                      <a16:creationId xmlns:a16="http://schemas.microsoft.com/office/drawing/2014/main" id="{23D74EAA-63A2-66E3-D965-8B02B5C2E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52">
                  <a:extLst>
                    <a:ext uri="{FF2B5EF4-FFF2-40B4-BE49-F238E27FC236}">
                      <a16:creationId xmlns:a16="http://schemas.microsoft.com/office/drawing/2014/main" id="{0814C870-2C03-8FA4-D3DB-C3838E8F9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53">
                  <a:extLst>
                    <a:ext uri="{FF2B5EF4-FFF2-40B4-BE49-F238E27FC236}">
                      <a16:creationId xmlns:a16="http://schemas.microsoft.com/office/drawing/2014/main" id="{16D253E5-7594-EDCD-C9B5-87C3553A7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54">
                  <a:extLst>
                    <a:ext uri="{FF2B5EF4-FFF2-40B4-BE49-F238E27FC236}">
                      <a16:creationId xmlns:a16="http://schemas.microsoft.com/office/drawing/2014/main" id="{5485E6B6-11ED-8E3C-5C01-47D712817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55">
                  <a:extLst>
                    <a:ext uri="{FF2B5EF4-FFF2-40B4-BE49-F238E27FC236}">
                      <a16:creationId xmlns:a16="http://schemas.microsoft.com/office/drawing/2014/main" id="{E865439F-7DC7-D39B-C4D8-CD30EA25C0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56">
                  <a:extLst>
                    <a:ext uri="{FF2B5EF4-FFF2-40B4-BE49-F238E27FC236}">
                      <a16:creationId xmlns:a16="http://schemas.microsoft.com/office/drawing/2014/main" id="{5B07EA7E-0319-6309-A24B-ED0FB66F1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57">
                  <a:extLst>
                    <a:ext uri="{FF2B5EF4-FFF2-40B4-BE49-F238E27FC236}">
                      <a16:creationId xmlns:a16="http://schemas.microsoft.com/office/drawing/2014/main" id="{7F901088-EB7D-ACC3-5B5C-9B32180C8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58">
                  <a:extLst>
                    <a:ext uri="{FF2B5EF4-FFF2-40B4-BE49-F238E27FC236}">
                      <a16:creationId xmlns:a16="http://schemas.microsoft.com/office/drawing/2014/main" id="{ED64FA86-7A33-76BF-80DA-DE7A7A2A1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59">
                  <a:extLst>
                    <a:ext uri="{FF2B5EF4-FFF2-40B4-BE49-F238E27FC236}">
                      <a16:creationId xmlns:a16="http://schemas.microsoft.com/office/drawing/2014/main" id="{8984C997-74BD-E657-F430-897BE692CA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60">
                  <a:extLst>
                    <a:ext uri="{FF2B5EF4-FFF2-40B4-BE49-F238E27FC236}">
                      <a16:creationId xmlns:a16="http://schemas.microsoft.com/office/drawing/2014/main" id="{502C5BC0-CD69-0C9D-4037-61206B7E56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61">
                  <a:extLst>
                    <a:ext uri="{FF2B5EF4-FFF2-40B4-BE49-F238E27FC236}">
                      <a16:creationId xmlns:a16="http://schemas.microsoft.com/office/drawing/2014/main" id="{2973E75D-EA3B-8C36-FEB2-B9D3EE9F7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62">
                  <a:extLst>
                    <a:ext uri="{FF2B5EF4-FFF2-40B4-BE49-F238E27FC236}">
                      <a16:creationId xmlns:a16="http://schemas.microsoft.com/office/drawing/2014/main" id="{118B5EA5-C168-581A-96D8-1D423522A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63">
                  <a:extLst>
                    <a:ext uri="{FF2B5EF4-FFF2-40B4-BE49-F238E27FC236}">
                      <a16:creationId xmlns:a16="http://schemas.microsoft.com/office/drawing/2014/main" id="{C5E2E807-F9BE-DDEC-C95B-6AA15E9AB1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64">
                  <a:extLst>
                    <a:ext uri="{FF2B5EF4-FFF2-40B4-BE49-F238E27FC236}">
                      <a16:creationId xmlns:a16="http://schemas.microsoft.com/office/drawing/2014/main" id="{06201F0F-F6A0-457F-D43E-F426983E8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65">
                  <a:extLst>
                    <a:ext uri="{FF2B5EF4-FFF2-40B4-BE49-F238E27FC236}">
                      <a16:creationId xmlns:a16="http://schemas.microsoft.com/office/drawing/2014/main" id="{AA449C3A-EE1C-4E54-D2AC-63DDCB97E0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66">
                  <a:extLst>
                    <a:ext uri="{FF2B5EF4-FFF2-40B4-BE49-F238E27FC236}">
                      <a16:creationId xmlns:a16="http://schemas.microsoft.com/office/drawing/2014/main" id="{6C4403FA-C53E-488F-B75C-7873061B3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67">
                  <a:extLst>
                    <a:ext uri="{FF2B5EF4-FFF2-40B4-BE49-F238E27FC236}">
                      <a16:creationId xmlns:a16="http://schemas.microsoft.com/office/drawing/2014/main" id="{9D8DCC19-4DB3-D24A-6342-87003FF3F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68">
                  <a:extLst>
                    <a:ext uri="{FF2B5EF4-FFF2-40B4-BE49-F238E27FC236}">
                      <a16:creationId xmlns:a16="http://schemas.microsoft.com/office/drawing/2014/main" id="{8D8C95F6-9953-6978-F5F8-A7351F2B7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69">
                  <a:extLst>
                    <a:ext uri="{FF2B5EF4-FFF2-40B4-BE49-F238E27FC236}">
                      <a16:creationId xmlns:a16="http://schemas.microsoft.com/office/drawing/2014/main" id="{4890DC4D-A883-1303-7C44-DA5368DA1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70">
                  <a:extLst>
                    <a:ext uri="{FF2B5EF4-FFF2-40B4-BE49-F238E27FC236}">
                      <a16:creationId xmlns:a16="http://schemas.microsoft.com/office/drawing/2014/main" id="{A5B58083-9C7D-5D2A-568F-9F0DE68125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71">
                  <a:extLst>
                    <a:ext uri="{FF2B5EF4-FFF2-40B4-BE49-F238E27FC236}">
                      <a16:creationId xmlns:a16="http://schemas.microsoft.com/office/drawing/2014/main" id="{F8C29D1E-E6D7-BCBB-A33B-5983441B4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72">
                  <a:extLst>
                    <a:ext uri="{FF2B5EF4-FFF2-40B4-BE49-F238E27FC236}">
                      <a16:creationId xmlns:a16="http://schemas.microsoft.com/office/drawing/2014/main" id="{C463B791-60D5-97DB-920F-F9F40028A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73">
                  <a:extLst>
                    <a:ext uri="{FF2B5EF4-FFF2-40B4-BE49-F238E27FC236}">
                      <a16:creationId xmlns:a16="http://schemas.microsoft.com/office/drawing/2014/main" id="{9ABFF89C-0D50-8CF5-977C-9517941D0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74">
                  <a:extLst>
                    <a:ext uri="{FF2B5EF4-FFF2-40B4-BE49-F238E27FC236}">
                      <a16:creationId xmlns:a16="http://schemas.microsoft.com/office/drawing/2014/main" id="{7379EA1C-1C69-E0ED-11D8-9122BE7DB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75">
                  <a:extLst>
                    <a:ext uri="{FF2B5EF4-FFF2-40B4-BE49-F238E27FC236}">
                      <a16:creationId xmlns:a16="http://schemas.microsoft.com/office/drawing/2014/main" id="{FFFE22F8-B7CA-2438-4070-DB7A75541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76">
                  <a:extLst>
                    <a:ext uri="{FF2B5EF4-FFF2-40B4-BE49-F238E27FC236}">
                      <a16:creationId xmlns:a16="http://schemas.microsoft.com/office/drawing/2014/main" id="{016C908A-95AE-42C0-B5FD-A9BACD870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77">
                  <a:extLst>
                    <a:ext uri="{FF2B5EF4-FFF2-40B4-BE49-F238E27FC236}">
                      <a16:creationId xmlns:a16="http://schemas.microsoft.com/office/drawing/2014/main" id="{4CB781E9-CF2F-F576-EB6B-6015E4B9C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78">
                  <a:extLst>
                    <a:ext uri="{FF2B5EF4-FFF2-40B4-BE49-F238E27FC236}">
                      <a16:creationId xmlns:a16="http://schemas.microsoft.com/office/drawing/2014/main" id="{EF7A8421-4643-4365-597F-A8308A56E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79">
                  <a:extLst>
                    <a:ext uri="{FF2B5EF4-FFF2-40B4-BE49-F238E27FC236}">
                      <a16:creationId xmlns:a16="http://schemas.microsoft.com/office/drawing/2014/main" id="{F296EB9B-9FF2-6068-A519-B228B26DF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80">
                  <a:extLst>
                    <a:ext uri="{FF2B5EF4-FFF2-40B4-BE49-F238E27FC236}">
                      <a16:creationId xmlns:a16="http://schemas.microsoft.com/office/drawing/2014/main" id="{6E5A996B-9185-401F-7B66-8521ABACB5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81">
                  <a:extLst>
                    <a:ext uri="{FF2B5EF4-FFF2-40B4-BE49-F238E27FC236}">
                      <a16:creationId xmlns:a16="http://schemas.microsoft.com/office/drawing/2014/main" id="{7D12D44D-B20A-2D2B-48CA-754E801575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82">
                  <a:extLst>
                    <a:ext uri="{FF2B5EF4-FFF2-40B4-BE49-F238E27FC236}">
                      <a16:creationId xmlns:a16="http://schemas.microsoft.com/office/drawing/2014/main" id="{2F47E018-1431-D81E-5A8A-8D5E4954DB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83">
                  <a:extLst>
                    <a:ext uri="{FF2B5EF4-FFF2-40B4-BE49-F238E27FC236}">
                      <a16:creationId xmlns:a16="http://schemas.microsoft.com/office/drawing/2014/main" id="{8F74D132-64C2-37CC-9D29-19176B70F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84">
                  <a:extLst>
                    <a:ext uri="{FF2B5EF4-FFF2-40B4-BE49-F238E27FC236}">
                      <a16:creationId xmlns:a16="http://schemas.microsoft.com/office/drawing/2014/main" id="{8AD42522-131A-A376-FB4B-F22154A97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85">
                  <a:extLst>
                    <a:ext uri="{FF2B5EF4-FFF2-40B4-BE49-F238E27FC236}">
                      <a16:creationId xmlns:a16="http://schemas.microsoft.com/office/drawing/2014/main" id="{884E066B-73FB-7ED2-CB3E-6C0E4FBD7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86">
                  <a:extLst>
                    <a:ext uri="{FF2B5EF4-FFF2-40B4-BE49-F238E27FC236}">
                      <a16:creationId xmlns:a16="http://schemas.microsoft.com/office/drawing/2014/main" id="{44CE15DF-9B40-E2E9-1F4D-A16E56CC4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187">
                  <a:extLst>
                    <a:ext uri="{FF2B5EF4-FFF2-40B4-BE49-F238E27FC236}">
                      <a16:creationId xmlns:a16="http://schemas.microsoft.com/office/drawing/2014/main" id="{80E82D6B-AE5D-0AE0-195E-400471D01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188">
                  <a:extLst>
                    <a:ext uri="{FF2B5EF4-FFF2-40B4-BE49-F238E27FC236}">
                      <a16:creationId xmlns:a16="http://schemas.microsoft.com/office/drawing/2014/main" id="{842C87FD-640D-F3A1-A754-90F03B3A8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189">
                  <a:extLst>
                    <a:ext uri="{FF2B5EF4-FFF2-40B4-BE49-F238E27FC236}">
                      <a16:creationId xmlns:a16="http://schemas.microsoft.com/office/drawing/2014/main" id="{3623557B-C6FC-3E9F-030C-00B7D95B0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190">
                  <a:extLst>
                    <a:ext uri="{FF2B5EF4-FFF2-40B4-BE49-F238E27FC236}">
                      <a16:creationId xmlns:a16="http://schemas.microsoft.com/office/drawing/2014/main" id="{B4D5DCC0-0B06-7410-8204-BB018AD9A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191">
                  <a:extLst>
                    <a:ext uri="{FF2B5EF4-FFF2-40B4-BE49-F238E27FC236}">
                      <a16:creationId xmlns:a16="http://schemas.microsoft.com/office/drawing/2014/main" id="{83651DDF-9904-D4D9-41EF-98151DB57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192">
                  <a:extLst>
                    <a:ext uri="{FF2B5EF4-FFF2-40B4-BE49-F238E27FC236}">
                      <a16:creationId xmlns:a16="http://schemas.microsoft.com/office/drawing/2014/main" id="{961E26DE-6471-FC06-D4B7-6D7F9CE89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193">
                  <a:extLst>
                    <a:ext uri="{FF2B5EF4-FFF2-40B4-BE49-F238E27FC236}">
                      <a16:creationId xmlns:a16="http://schemas.microsoft.com/office/drawing/2014/main" id="{623F6141-ED55-FF7B-8507-7BB74D64FE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194">
                  <a:extLst>
                    <a:ext uri="{FF2B5EF4-FFF2-40B4-BE49-F238E27FC236}">
                      <a16:creationId xmlns:a16="http://schemas.microsoft.com/office/drawing/2014/main" id="{6058FB24-7013-D5E3-4D46-488956AC7F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195">
                  <a:extLst>
                    <a:ext uri="{FF2B5EF4-FFF2-40B4-BE49-F238E27FC236}">
                      <a16:creationId xmlns:a16="http://schemas.microsoft.com/office/drawing/2014/main" id="{AA2F94EE-4432-00C2-3943-FCF3EC7F1B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0" name="Freeform 1196">
                  <a:extLst>
                    <a:ext uri="{FF2B5EF4-FFF2-40B4-BE49-F238E27FC236}">
                      <a16:creationId xmlns:a16="http://schemas.microsoft.com/office/drawing/2014/main" id="{3C5C66A0-A829-7836-3507-F33ED0B79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1197">
                  <a:extLst>
                    <a:ext uri="{FF2B5EF4-FFF2-40B4-BE49-F238E27FC236}">
                      <a16:creationId xmlns:a16="http://schemas.microsoft.com/office/drawing/2014/main" id="{23824A74-19EB-22FA-9050-8DB6C5804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2" name="Freeform 1198">
                  <a:extLst>
                    <a:ext uri="{FF2B5EF4-FFF2-40B4-BE49-F238E27FC236}">
                      <a16:creationId xmlns:a16="http://schemas.microsoft.com/office/drawing/2014/main" id="{777511E4-8099-AFC3-966B-5BBE6CFA8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1199">
                  <a:extLst>
                    <a:ext uri="{FF2B5EF4-FFF2-40B4-BE49-F238E27FC236}">
                      <a16:creationId xmlns:a16="http://schemas.microsoft.com/office/drawing/2014/main" id="{2D3EC7BA-7A3F-7728-C479-56B5D6DBC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4" name="Freeform 1200">
                  <a:extLst>
                    <a:ext uri="{FF2B5EF4-FFF2-40B4-BE49-F238E27FC236}">
                      <a16:creationId xmlns:a16="http://schemas.microsoft.com/office/drawing/2014/main" id="{1F7D41DC-E3ED-5117-4165-F4E2D4DEA2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1201">
                  <a:extLst>
                    <a:ext uri="{FF2B5EF4-FFF2-40B4-BE49-F238E27FC236}">
                      <a16:creationId xmlns:a16="http://schemas.microsoft.com/office/drawing/2014/main" id="{496826DB-1420-F0CB-17CD-E421314B8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1202">
                  <a:extLst>
                    <a:ext uri="{FF2B5EF4-FFF2-40B4-BE49-F238E27FC236}">
                      <a16:creationId xmlns:a16="http://schemas.microsoft.com/office/drawing/2014/main" id="{69371657-DA06-0A20-6C7B-14C1B142B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1203">
                  <a:extLst>
                    <a:ext uri="{FF2B5EF4-FFF2-40B4-BE49-F238E27FC236}">
                      <a16:creationId xmlns:a16="http://schemas.microsoft.com/office/drawing/2014/main" id="{F4FB2387-B290-4395-18AC-5C4FB6F2D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1204">
                  <a:extLst>
                    <a:ext uri="{FF2B5EF4-FFF2-40B4-BE49-F238E27FC236}">
                      <a16:creationId xmlns:a16="http://schemas.microsoft.com/office/drawing/2014/main" id="{0C4B4456-9D6C-193F-1F7F-45FB23147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1205">
                  <a:extLst>
                    <a:ext uri="{FF2B5EF4-FFF2-40B4-BE49-F238E27FC236}">
                      <a16:creationId xmlns:a16="http://schemas.microsoft.com/office/drawing/2014/main" id="{D5155B4B-D48C-FCF4-D74E-18C53FB35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1206">
                  <a:extLst>
                    <a:ext uri="{FF2B5EF4-FFF2-40B4-BE49-F238E27FC236}">
                      <a16:creationId xmlns:a16="http://schemas.microsoft.com/office/drawing/2014/main" id="{1078D998-013E-0EEC-2D79-B902D7023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1207">
                  <a:extLst>
                    <a:ext uri="{FF2B5EF4-FFF2-40B4-BE49-F238E27FC236}">
                      <a16:creationId xmlns:a16="http://schemas.microsoft.com/office/drawing/2014/main" id="{C13B3E6F-C74F-9283-06DE-65288B916A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1208">
                  <a:extLst>
                    <a:ext uri="{FF2B5EF4-FFF2-40B4-BE49-F238E27FC236}">
                      <a16:creationId xmlns:a16="http://schemas.microsoft.com/office/drawing/2014/main" id="{03FC68ED-67F9-D4D7-B504-EA7FD2BE8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8" name="Group 1209">
                <a:extLst>
                  <a:ext uri="{FF2B5EF4-FFF2-40B4-BE49-F238E27FC236}">
                    <a16:creationId xmlns:a16="http://schemas.microsoft.com/office/drawing/2014/main" id="{7FD0ECCF-B28F-C575-1569-444AE05E5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63" name="Freeform 1210">
                  <a:extLst>
                    <a:ext uri="{FF2B5EF4-FFF2-40B4-BE49-F238E27FC236}">
                      <a16:creationId xmlns:a16="http://schemas.microsoft.com/office/drawing/2014/main" id="{C228396F-A7EF-1F54-A511-8EE09D10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11">
                  <a:extLst>
                    <a:ext uri="{FF2B5EF4-FFF2-40B4-BE49-F238E27FC236}">
                      <a16:creationId xmlns:a16="http://schemas.microsoft.com/office/drawing/2014/main" id="{7C69D551-DC11-0D88-9BB8-5F6AB6864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12">
                  <a:extLst>
                    <a:ext uri="{FF2B5EF4-FFF2-40B4-BE49-F238E27FC236}">
                      <a16:creationId xmlns:a16="http://schemas.microsoft.com/office/drawing/2014/main" id="{2FA74951-ED53-6635-1555-5ED981B7F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13">
                  <a:extLst>
                    <a:ext uri="{FF2B5EF4-FFF2-40B4-BE49-F238E27FC236}">
                      <a16:creationId xmlns:a16="http://schemas.microsoft.com/office/drawing/2014/main" id="{CE661B7F-4FC1-3575-1D2F-866219480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14">
                  <a:extLst>
                    <a:ext uri="{FF2B5EF4-FFF2-40B4-BE49-F238E27FC236}">
                      <a16:creationId xmlns:a16="http://schemas.microsoft.com/office/drawing/2014/main" id="{82EB1004-C6B6-F8D5-8BC4-9CB352F07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15">
                  <a:extLst>
                    <a:ext uri="{FF2B5EF4-FFF2-40B4-BE49-F238E27FC236}">
                      <a16:creationId xmlns:a16="http://schemas.microsoft.com/office/drawing/2014/main" id="{14761F54-8587-D95A-8285-B7A95A6D2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16">
                  <a:extLst>
                    <a:ext uri="{FF2B5EF4-FFF2-40B4-BE49-F238E27FC236}">
                      <a16:creationId xmlns:a16="http://schemas.microsoft.com/office/drawing/2014/main" id="{D85E3E60-493C-E0CF-4E68-153765875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17">
                  <a:extLst>
                    <a:ext uri="{FF2B5EF4-FFF2-40B4-BE49-F238E27FC236}">
                      <a16:creationId xmlns:a16="http://schemas.microsoft.com/office/drawing/2014/main" id="{6AC7E14B-1C4F-7EAC-4214-2AE3E6D33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18">
                  <a:extLst>
                    <a:ext uri="{FF2B5EF4-FFF2-40B4-BE49-F238E27FC236}">
                      <a16:creationId xmlns:a16="http://schemas.microsoft.com/office/drawing/2014/main" id="{452535F5-A9B6-5A8D-7BAE-8CF4E092A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19">
                  <a:extLst>
                    <a:ext uri="{FF2B5EF4-FFF2-40B4-BE49-F238E27FC236}">
                      <a16:creationId xmlns:a16="http://schemas.microsoft.com/office/drawing/2014/main" id="{EA10E6A7-5FC9-BEE9-85F7-EDAA18593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20">
                  <a:extLst>
                    <a:ext uri="{FF2B5EF4-FFF2-40B4-BE49-F238E27FC236}">
                      <a16:creationId xmlns:a16="http://schemas.microsoft.com/office/drawing/2014/main" id="{BFE6387F-90C2-4840-229B-514ECE2EE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21">
                  <a:extLst>
                    <a:ext uri="{FF2B5EF4-FFF2-40B4-BE49-F238E27FC236}">
                      <a16:creationId xmlns:a16="http://schemas.microsoft.com/office/drawing/2014/main" id="{79E86580-23BE-761A-0E26-67F653671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22">
                  <a:extLst>
                    <a:ext uri="{FF2B5EF4-FFF2-40B4-BE49-F238E27FC236}">
                      <a16:creationId xmlns:a16="http://schemas.microsoft.com/office/drawing/2014/main" id="{EAD5A706-4480-BF41-EC1B-F51D0D373D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23">
                  <a:extLst>
                    <a:ext uri="{FF2B5EF4-FFF2-40B4-BE49-F238E27FC236}">
                      <a16:creationId xmlns:a16="http://schemas.microsoft.com/office/drawing/2014/main" id="{7ECB33DA-4CF9-E908-536D-5C8010881B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24">
                  <a:extLst>
                    <a:ext uri="{FF2B5EF4-FFF2-40B4-BE49-F238E27FC236}">
                      <a16:creationId xmlns:a16="http://schemas.microsoft.com/office/drawing/2014/main" id="{E764F791-615B-63CC-B267-E75E7C81C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25">
                  <a:extLst>
                    <a:ext uri="{FF2B5EF4-FFF2-40B4-BE49-F238E27FC236}">
                      <a16:creationId xmlns:a16="http://schemas.microsoft.com/office/drawing/2014/main" id="{FE73FFAA-3DA6-0D40-F266-9D8AF6BA0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26">
                  <a:extLst>
                    <a:ext uri="{FF2B5EF4-FFF2-40B4-BE49-F238E27FC236}">
                      <a16:creationId xmlns:a16="http://schemas.microsoft.com/office/drawing/2014/main" id="{E91A83DA-F5C2-0C0A-F7E1-DA0E6FEB6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27">
                  <a:extLst>
                    <a:ext uri="{FF2B5EF4-FFF2-40B4-BE49-F238E27FC236}">
                      <a16:creationId xmlns:a16="http://schemas.microsoft.com/office/drawing/2014/main" id="{AD0C2DB1-DE30-36CA-C9B9-AE9EFC372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28">
                  <a:extLst>
                    <a:ext uri="{FF2B5EF4-FFF2-40B4-BE49-F238E27FC236}">
                      <a16:creationId xmlns:a16="http://schemas.microsoft.com/office/drawing/2014/main" id="{5974664B-F8F8-3853-0D1D-569029118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29">
                  <a:extLst>
                    <a:ext uri="{FF2B5EF4-FFF2-40B4-BE49-F238E27FC236}">
                      <a16:creationId xmlns:a16="http://schemas.microsoft.com/office/drawing/2014/main" id="{2F7ACAF0-4C08-EFDD-AB88-645040AE3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30">
                  <a:extLst>
                    <a:ext uri="{FF2B5EF4-FFF2-40B4-BE49-F238E27FC236}">
                      <a16:creationId xmlns:a16="http://schemas.microsoft.com/office/drawing/2014/main" id="{994F66DF-A1F6-6761-AF7D-D2C3F53FAA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31">
                  <a:extLst>
                    <a:ext uri="{FF2B5EF4-FFF2-40B4-BE49-F238E27FC236}">
                      <a16:creationId xmlns:a16="http://schemas.microsoft.com/office/drawing/2014/main" id="{CC10FAC3-21A7-2FCA-4FC3-8570C25E7A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32">
                  <a:extLst>
                    <a:ext uri="{FF2B5EF4-FFF2-40B4-BE49-F238E27FC236}">
                      <a16:creationId xmlns:a16="http://schemas.microsoft.com/office/drawing/2014/main" id="{3B7E69EA-EA0D-ED10-59B0-028D69E40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33">
                  <a:extLst>
                    <a:ext uri="{FF2B5EF4-FFF2-40B4-BE49-F238E27FC236}">
                      <a16:creationId xmlns:a16="http://schemas.microsoft.com/office/drawing/2014/main" id="{0FFC94BF-AFA7-222D-2B05-A913A4E2B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34">
                  <a:extLst>
                    <a:ext uri="{FF2B5EF4-FFF2-40B4-BE49-F238E27FC236}">
                      <a16:creationId xmlns:a16="http://schemas.microsoft.com/office/drawing/2014/main" id="{D99ED084-F80F-385D-DAF6-FB4308227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35">
                  <a:extLst>
                    <a:ext uri="{FF2B5EF4-FFF2-40B4-BE49-F238E27FC236}">
                      <a16:creationId xmlns:a16="http://schemas.microsoft.com/office/drawing/2014/main" id="{9E11419E-A480-C42D-467B-BCCE47A7F4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36">
                  <a:extLst>
                    <a:ext uri="{FF2B5EF4-FFF2-40B4-BE49-F238E27FC236}">
                      <a16:creationId xmlns:a16="http://schemas.microsoft.com/office/drawing/2014/main" id="{1512FE6A-0757-883A-9EC8-73CEA9611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37">
                  <a:extLst>
                    <a:ext uri="{FF2B5EF4-FFF2-40B4-BE49-F238E27FC236}">
                      <a16:creationId xmlns:a16="http://schemas.microsoft.com/office/drawing/2014/main" id="{9049DE31-AB43-8E5E-A003-4E02DF802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38">
                  <a:extLst>
                    <a:ext uri="{FF2B5EF4-FFF2-40B4-BE49-F238E27FC236}">
                      <a16:creationId xmlns:a16="http://schemas.microsoft.com/office/drawing/2014/main" id="{E3F57820-A582-6E26-AE75-CB39BD31B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39">
                  <a:extLst>
                    <a:ext uri="{FF2B5EF4-FFF2-40B4-BE49-F238E27FC236}">
                      <a16:creationId xmlns:a16="http://schemas.microsoft.com/office/drawing/2014/main" id="{E19F8B68-A02D-D992-C1D9-664C9D897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40">
                  <a:extLst>
                    <a:ext uri="{FF2B5EF4-FFF2-40B4-BE49-F238E27FC236}">
                      <a16:creationId xmlns:a16="http://schemas.microsoft.com/office/drawing/2014/main" id="{A047E648-D3F2-0E6C-8875-4550158A1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41">
                  <a:extLst>
                    <a:ext uri="{FF2B5EF4-FFF2-40B4-BE49-F238E27FC236}">
                      <a16:creationId xmlns:a16="http://schemas.microsoft.com/office/drawing/2014/main" id="{C83A7F68-95D9-CB71-0A8B-5A777C4B4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42">
                  <a:extLst>
                    <a:ext uri="{FF2B5EF4-FFF2-40B4-BE49-F238E27FC236}">
                      <a16:creationId xmlns:a16="http://schemas.microsoft.com/office/drawing/2014/main" id="{2C0113F1-2410-E231-6032-0AF6307D6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43">
                  <a:extLst>
                    <a:ext uri="{FF2B5EF4-FFF2-40B4-BE49-F238E27FC236}">
                      <a16:creationId xmlns:a16="http://schemas.microsoft.com/office/drawing/2014/main" id="{D579973B-D28F-681E-BC22-7E12675E4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44">
                  <a:extLst>
                    <a:ext uri="{FF2B5EF4-FFF2-40B4-BE49-F238E27FC236}">
                      <a16:creationId xmlns:a16="http://schemas.microsoft.com/office/drawing/2014/main" id="{05A162EB-6177-9CC4-6F84-4F2028605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45">
                  <a:extLst>
                    <a:ext uri="{FF2B5EF4-FFF2-40B4-BE49-F238E27FC236}">
                      <a16:creationId xmlns:a16="http://schemas.microsoft.com/office/drawing/2014/main" id="{52A963B1-B8FC-B535-EC60-831DE24EF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46">
                  <a:extLst>
                    <a:ext uri="{FF2B5EF4-FFF2-40B4-BE49-F238E27FC236}">
                      <a16:creationId xmlns:a16="http://schemas.microsoft.com/office/drawing/2014/main" id="{8971D807-140B-C685-0723-D5626288FF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47">
                  <a:extLst>
                    <a:ext uri="{FF2B5EF4-FFF2-40B4-BE49-F238E27FC236}">
                      <a16:creationId xmlns:a16="http://schemas.microsoft.com/office/drawing/2014/main" id="{2878A56A-219D-FBFF-B357-5DEE07329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48">
                  <a:extLst>
                    <a:ext uri="{FF2B5EF4-FFF2-40B4-BE49-F238E27FC236}">
                      <a16:creationId xmlns:a16="http://schemas.microsoft.com/office/drawing/2014/main" id="{E8EAA4B8-5ED1-4A6B-5278-C51B7DB82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49">
                  <a:extLst>
                    <a:ext uri="{FF2B5EF4-FFF2-40B4-BE49-F238E27FC236}">
                      <a16:creationId xmlns:a16="http://schemas.microsoft.com/office/drawing/2014/main" id="{FB9368B6-E071-E65D-93E0-74005F166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50">
                  <a:extLst>
                    <a:ext uri="{FF2B5EF4-FFF2-40B4-BE49-F238E27FC236}">
                      <a16:creationId xmlns:a16="http://schemas.microsoft.com/office/drawing/2014/main" id="{30CE2F57-25FF-F7B2-CC9E-AD928A90A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51">
                  <a:extLst>
                    <a:ext uri="{FF2B5EF4-FFF2-40B4-BE49-F238E27FC236}">
                      <a16:creationId xmlns:a16="http://schemas.microsoft.com/office/drawing/2014/main" id="{CEC5F71E-874F-62D3-0CE8-F6BDA7C96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52">
                  <a:extLst>
                    <a:ext uri="{FF2B5EF4-FFF2-40B4-BE49-F238E27FC236}">
                      <a16:creationId xmlns:a16="http://schemas.microsoft.com/office/drawing/2014/main" id="{E7F0B9EF-766C-02C9-38B0-0E0D6C588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53">
                  <a:extLst>
                    <a:ext uri="{FF2B5EF4-FFF2-40B4-BE49-F238E27FC236}">
                      <a16:creationId xmlns:a16="http://schemas.microsoft.com/office/drawing/2014/main" id="{14091842-DC94-B2A3-A186-5F0B25A7F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54">
                  <a:extLst>
                    <a:ext uri="{FF2B5EF4-FFF2-40B4-BE49-F238E27FC236}">
                      <a16:creationId xmlns:a16="http://schemas.microsoft.com/office/drawing/2014/main" id="{4335A380-18FB-C831-513A-7C988C954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55">
                  <a:extLst>
                    <a:ext uri="{FF2B5EF4-FFF2-40B4-BE49-F238E27FC236}">
                      <a16:creationId xmlns:a16="http://schemas.microsoft.com/office/drawing/2014/main" id="{25163886-1EC3-EF76-DD24-1F5D770FA9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56">
                  <a:extLst>
                    <a:ext uri="{FF2B5EF4-FFF2-40B4-BE49-F238E27FC236}">
                      <a16:creationId xmlns:a16="http://schemas.microsoft.com/office/drawing/2014/main" id="{7B42635F-9640-D23E-6FF0-E235028FE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57">
                  <a:extLst>
                    <a:ext uri="{FF2B5EF4-FFF2-40B4-BE49-F238E27FC236}">
                      <a16:creationId xmlns:a16="http://schemas.microsoft.com/office/drawing/2014/main" id="{A0457F7A-216A-C5B7-852D-657B439D5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58">
                  <a:extLst>
                    <a:ext uri="{FF2B5EF4-FFF2-40B4-BE49-F238E27FC236}">
                      <a16:creationId xmlns:a16="http://schemas.microsoft.com/office/drawing/2014/main" id="{203E4544-E9D3-4F47-FBB0-FF07F51B3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59">
                  <a:extLst>
                    <a:ext uri="{FF2B5EF4-FFF2-40B4-BE49-F238E27FC236}">
                      <a16:creationId xmlns:a16="http://schemas.microsoft.com/office/drawing/2014/main" id="{488E33EB-E924-D5DD-EBC9-37DBC954B9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60">
                  <a:extLst>
                    <a:ext uri="{FF2B5EF4-FFF2-40B4-BE49-F238E27FC236}">
                      <a16:creationId xmlns:a16="http://schemas.microsoft.com/office/drawing/2014/main" id="{5076392F-DA30-6F7B-1524-398AE2B27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61">
                  <a:extLst>
                    <a:ext uri="{FF2B5EF4-FFF2-40B4-BE49-F238E27FC236}">
                      <a16:creationId xmlns:a16="http://schemas.microsoft.com/office/drawing/2014/main" id="{25D821D1-01C7-5DF9-855A-CCB8A3EABF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62">
                  <a:extLst>
                    <a:ext uri="{FF2B5EF4-FFF2-40B4-BE49-F238E27FC236}">
                      <a16:creationId xmlns:a16="http://schemas.microsoft.com/office/drawing/2014/main" id="{77CB8F36-0ECB-F776-5A65-9DFA48157C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63">
                  <a:extLst>
                    <a:ext uri="{FF2B5EF4-FFF2-40B4-BE49-F238E27FC236}">
                      <a16:creationId xmlns:a16="http://schemas.microsoft.com/office/drawing/2014/main" id="{4E30146D-2A31-CE3C-5CC5-F8579C854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64">
                  <a:extLst>
                    <a:ext uri="{FF2B5EF4-FFF2-40B4-BE49-F238E27FC236}">
                      <a16:creationId xmlns:a16="http://schemas.microsoft.com/office/drawing/2014/main" id="{A290E7BC-1491-1523-0CD8-7BCDEFF3A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65">
                  <a:extLst>
                    <a:ext uri="{FF2B5EF4-FFF2-40B4-BE49-F238E27FC236}">
                      <a16:creationId xmlns:a16="http://schemas.microsoft.com/office/drawing/2014/main" id="{B2E182CA-DDD2-73F4-CB08-D530AE50D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66">
                  <a:extLst>
                    <a:ext uri="{FF2B5EF4-FFF2-40B4-BE49-F238E27FC236}">
                      <a16:creationId xmlns:a16="http://schemas.microsoft.com/office/drawing/2014/main" id="{B21DADA1-8C79-3E3B-5B9A-4FB62B089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67">
                  <a:extLst>
                    <a:ext uri="{FF2B5EF4-FFF2-40B4-BE49-F238E27FC236}">
                      <a16:creationId xmlns:a16="http://schemas.microsoft.com/office/drawing/2014/main" id="{DD496B1B-A7FE-BB8A-11EC-018F0F559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68">
                  <a:extLst>
                    <a:ext uri="{FF2B5EF4-FFF2-40B4-BE49-F238E27FC236}">
                      <a16:creationId xmlns:a16="http://schemas.microsoft.com/office/drawing/2014/main" id="{EA2914CC-C1B3-74AA-AA4C-B1DB07E5C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69">
                  <a:extLst>
                    <a:ext uri="{FF2B5EF4-FFF2-40B4-BE49-F238E27FC236}">
                      <a16:creationId xmlns:a16="http://schemas.microsoft.com/office/drawing/2014/main" id="{82B101DB-202B-7D33-4957-FE9393619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70">
                  <a:extLst>
                    <a:ext uri="{FF2B5EF4-FFF2-40B4-BE49-F238E27FC236}">
                      <a16:creationId xmlns:a16="http://schemas.microsoft.com/office/drawing/2014/main" id="{E67166E3-5415-14B5-6C9F-45361A09F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71">
                  <a:extLst>
                    <a:ext uri="{FF2B5EF4-FFF2-40B4-BE49-F238E27FC236}">
                      <a16:creationId xmlns:a16="http://schemas.microsoft.com/office/drawing/2014/main" id="{CC86FDF0-8FB3-79FB-5B9C-9DF38E3ED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72">
                  <a:extLst>
                    <a:ext uri="{FF2B5EF4-FFF2-40B4-BE49-F238E27FC236}">
                      <a16:creationId xmlns:a16="http://schemas.microsoft.com/office/drawing/2014/main" id="{092ACE0F-48C7-4E8E-F7F5-E8BCBD947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73">
                  <a:extLst>
                    <a:ext uri="{FF2B5EF4-FFF2-40B4-BE49-F238E27FC236}">
                      <a16:creationId xmlns:a16="http://schemas.microsoft.com/office/drawing/2014/main" id="{B4EAF3E8-19FB-1D76-15CA-ADFE9A81B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74">
                  <a:extLst>
                    <a:ext uri="{FF2B5EF4-FFF2-40B4-BE49-F238E27FC236}">
                      <a16:creationId xmlns:a16="http://schemas.microsoft.com/office/drawing/2014/main" id="{BC9DE4FC-D86F-A37F-28F9-76E9866BD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75">
                  <a:extLst>
                    <a:ext uri="{FF2B5EF4-FFF2-40B4-BE49-F238E27FC236}">
                      <a16:creationId xmlns:a16="http://schemas.microsoft.com/office/drawing/2014/main" id="{EEA0FDD1-5482-6021-72D9-870B1F3C9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76">
                  <a:extLst>
                    <a:ext uri="{FF2B5EF4-FFF2-40B4-BE49-F238E27FC236}">
                      <a16:creationId xmlns:a16="http://schemas.microsoft.com/office/drawing/2014/main" id="{53640C28-1900-77E7-46A4-8BD4CB24B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77">
                  <a:extLst>
                    <a:ext uri="{FF2B5EF4-FFF2-40B4-BE49-F238E27FC236}">
                      <a16:creationId xmlns:a16="http://schemas.microsoft.com/office/drawing/2014/main" id="{4C1A683A-FDAC-F4A4-74AB-00AB77D88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78">
                  <a:extLst>
                    <a:ext uri="{FF2B5EF4-FFF2-40B4-BE49-F238E27FC236}">
                      <a16:creationId xmlns:a16="http://schemas.microsoft.com/office/drawing/2014/main" id="{739C41B6-2F31-C155-35FB-300182BE2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79">
                  <a:extLst>
                    <a:ext uri="{FF2B5EF4-FFF2-40B4-BE49-F238E27FC236}">
                      <a16:creationId xmlns:a16="http://schemas.microsoft.com/office/drawing/2014/main" id="{FF76F780-7C9E-6C18-8F49-E8A7B56F40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80">
                  <a:extLst>
                    <a:ext uri="{FF2B5EF4-FFF2-40B4-BE49-F238E27FC236}">
                      <a16:creationId xmlns:a16="http://schemas.microsoft.com/office/drawing/2014/main" id="{D26CE2F3-DC05-1EDC-FEA7-384D1FC04B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81">
                  <a:extLst>
                    <a:ext uri="{FF2B5EF4-FFF2-40B4-BE49-F238E27FC236}">
                      <a16:creationId xmlns:a16="http://schemas.microsoft.com/office/drawing/2014/main" id="{1CE73CEE-044D-C7D3-7587-4B789C0EE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82">
                  <a:extLst>
                    <a:ext uri="{FF2B5EF4-FFF2-40B4-BE49-F238E27FC236}">
                      <a16:creationId xmlns:a16="http://schemas.microsoft.com/office/drawing/2014/main" id="{9DE2AED0-9F06-C754-4147-F4EF7FD56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83">
                  <a:extLst>
                    <a:ext uri="{FF2B5EF4-FFF2-40B4-BE49-F238E27FC236}">
                      <a16:creationId xmlns:a16="http://schemas.microsoft.com/office/drawing/2014/main" id="{BA98C2D9-BA82-6AA9-84D7-56C3E4C80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84">
                  <a:extLst>
                    <a:ext uri="{FF2B5EF4-FFF2-40B4-BE49-F238E27FC236}">
                      <a16:creationId xmlns:a16="http://schemas.microsoft.com/office/drawing/2014/main" id="{96B4D8A8-EE31-1148-CD23-5B9EBE444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85">
                  <a:extLst>
                    <a:ext uri="{FF2B5EF4-FFF2-40B4-BE49-F238E27FC236}">
                      <a16:creationId xmlns:a16="http://schemas.microsoft.com/office/drawing/2014/main" id="{B57FC663-343E-35AC-22D7-7377FF038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86">
                  <a:extLst>
                    <a:ext uri="{FF2B5EF4-FFF2-40B4-BE49-F238E27FC236}">
                      <a16:creationId xmlns:a16="http://schemas.microsoft.com/office/drawing/2014/main" id="{902BBA46-F709-648F-FD2D-4B6DF61B2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287">
                  <a:extLst>
                    <a:ext uri="{FF2B5EF4-FFF2-40B4-BE49-F238E27FC236}">
                      <a16:creationId xmlns:a16="http://schemas.microsoft.com/office/drawing/2014/main" id="{DEEDF88B-0249-280A-E552-7F3179232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288">
                  <a:extLst>
                    <a:ext uri="{FF2B5EF4-FFF2-40B4-BE49-F238E27FC236}">
                      <a16:creationId xmlns:a16="http://schemas.microsoft.com/office/drawing/2014/main" id="{D56D9614-09C5-A038-05B9-0666C3250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289">
                  <a:extLst>
                    <a:ext uri="{FF2B5EF4-FFF2-40B4-BE49-F238E27FC236}">
                      <a16:creationId xmlns:a16="http://schemas.microsoft.com/office/drawing/2014/main" id="{0042749D-C8FD-6BBE-04AD-B5628911E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290">
                  <a:extLst>
                    <a:ext uri="{FF2B5EF4-FFF2-40B4-BE49-F238E27FC236}">
                      <a16:creationId xmlns:a16="http://schemas.microsoft.com/office/drawing/2014/main" id="{50CBEA86-1B8E-8AE8-DDED-207C924F35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291">
                  <a:extLst>
                    <a:ext uri="{FF2B5EF4-FFF2-40B4-BE49-F238E27FC236}">
                      <a16:creationId xmlns:a16="http://schemas.microsoft.com/office/drawing/2014/main" id="{509F0EDB-27D6-C21D-E970-3B949B22B3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292">
                  <a:extLst>
                    <a:ext uri="{FF2B5EF4-FFF2-40B4-BE49-F238E27FC236}">
                      <a16:creationId xmlns:a16="http://schemas.microsoft.com/office/drawing/2014/main" id="{371EBE2C-4298-8693-0470-4EF238155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293">
                  <a:extLst>
                    <a:ext uri="{FF2B5EF4-FFF2-40B4-BE49-F238E27FC236}">
                      <a16:creationId xmlns:a16="http://schemas.microsoft.com/office/drawing/2014/main" id="{0EDC4CBD-F900-A02F-F172-8785AA86F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294">
                  <a:extLst>
                    <a:ext uri="{FF2B5EF4-FFF2-40B4-BE49-F238E27FC236}">
                      <a16:creationId xmlns:a16="http://schemas.microsoft.com/office/drawing/2014/main" id="{AA2CEB58-E273-1E4A-07DA-845EBEFE5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295">
                  <a:extLst>
                    <a:ext uri="{FF2B5EF4-FFF2-40B4-BE49-F238E27FC236}">
                      <a16:creationId xmlns:a16="http://schemas.microsoft.com/office/drawing/2014/main" id="{3C22872E-41E3-8466-5F43-A2D8826AC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296">
                  <a:extLst>
                    <a:ext uri="{FF2B5EF4-FFF2-40B4-BE49-F238E27FC236}">
                      <a16:creationId xmlns:a16="http://schemas.microsoft.com/office/drawing/2014/main" id="{9608DF0A-2DB3-2031-3205-51BF52C84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297">
                  <a:extLst>
                    <a:ext uri="{FF2B5EF4-FFF2-40B4-BE49-F238E27FC236}">
                      <a16:creationId xmlns:a16="http://schemas.microsoft.com/office/drawing/2014/main" id="{D83DB379-B75F-AF54-4DEA-D805A67BF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298">
                  <a:extLst>
                    <a:ext uri="{FF2B5EF4-FFF2-40B4-BE49-F238E27FC236}">
                      <a16:creationId xmlns:a16="http://schemas.microsoft.com/office/drawing/2014/main" id="{ADEFA330-2403-2D1E-8E93-CDFCE9E60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299">
                  <a:extLst>
                    <a:ext uri="{FF2B5EF4-FFF2-40B4-BE49-F238E27FC236}">
                      <a16:creationId xmlns:a16="http://schemas.microsoft.com/office/drawing/2014/main" id="{C5A07C5B-8035-7981-2BDD-B84D54DEF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00">
                  <a:extLst>
                    <a:ext uri="{FF2B5EF4-FFF2-40B4-BE49-F238E27FC236}">
                      <a16:creationId xmlns:a16="http://schemas.microsoft.com/office/drawing/2014/main" id="{344C5507-FA1E-63DD-935E-9E3090A7A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01">
                  <a:extLst>
                    <a:ext uri="{FF2B5EF4-FFF2-40B4-BE49-F238E27FC236}">
                      <a16:creationId xmlns:a16="http://schemas.microsoft.com/office/drawing/2014/main" id="{355FD9BC-6BC6-BF3E-D69F-CF140A8E31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02">
                  <a:extLst>
                    <a:ext uri="{FF2B5EF4-FFF2-40B4-BE49-F238E27FC236}">
                      <a16:creationId xmlns:a16="http://schemas.microsoft.com/office/drawing/2014/main" id="{DC6DF29C-AA3B-A97C-A4AC-C927AAA4E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03">
                  <a:extLst>
                    <a:ext uri="{FF2B5EF4-FFF2-40B4-BE49-F238E27FC236}">
                      <a16:creationId xmlns:a16="http://schemas.microsoft.com/office/drawing/2014/main" id="{0BA22D98-CF2B-B159-3C40-E3038E1BF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04">
                  <a:extLst>
                    <a:ext uri="{FF2B5EF4-FFF2-40B4-BE49-F238E27FC236}">
                      <a16:creationId xmlns:a16="http://schemas.microsoft.com/office/drawing/2014/main" id="{D299E253-1FA4-58AD-C425-C496A4B39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05">
                  <a:extLst>
                    <a:ext uri="{FF2B5EF4-FFF2-40B4-BE49-F238E27FC236}">
                      <a16:creationId xmlns:a16="http://schemas.microsoft.com/office/drawing/2014/main" id="{7BFC796A-7F5F-6A54-7EF9-A7DACEB1E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06">
                  <a:extLst>
                    <a:ext uri="{FF2B5EF4-FFF2-40B4-BE49-F238E27FC236}">
                      <a16:creationId xmlns:a16="http://schemas.microsoft.com/office/drawing/2014/main" id="{CF631AAD-D369-562D-6BF7-73B0BADF27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07">
                  <a:extLst>
                    <a:ext uri="{FF2B5EF4-FFF2-40B4-BE49-F238E27FC236}">
                      <a16:creationId xmlns:a16="http://schemas.microsoft.com/office/drawing/2014/main" id="{1DB4B7C1-FA70-ED0E-1B8C-A73F5DEF2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08">
                  <a:extLst>
                    <a:ext uri="{FF2B5EF4-FFF2-40B4-BE49-F238E27FC236}">
                      <a16:creationId xmlns:a16="http://schemas.microsoft.com/office/drawing/2014/main" id="{7176148E-FEDA-3AEA-67B9-F93FE89FF8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09">
                  <a:extLst>
                    <a:ext uri="{FF2B5EF4-FFF2-40B4-BE49-F238E27FC236}">
                      <a16:creationId xmlns:a16="http://schemas.microsoft.com/office/drawing/2014/main" id="{D3D6332F-7904-40F7-79D1-6952FEC49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10">
                  <a:extLst>
                    <a:ext uri="{FF2B5EF4-FFF2-40B4-BE49-F238E27FC236}">
                      <a16:creationId xmlns:a16="http://schemas.microsoft.com/office/drawing/2014/main" id="{B3B50974-DE58-A58A-CC3A-51C3E954A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11">
                  <a:extLst>
                    <a:ext uri="{FF2B5EF4-FFF2-40B4-BE49-F238E27FC236}">
                      <a16:creationId xmlns:a16="http://schemas.microsoft.com/office/drawing/2014/main" id="{1FAF7A9D-14B8-95B3-E17E-478779249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12">
                  <a:extLst>
                    <a:ext uri="{FF2B5EF4-FFF2-40B4-BE49-F238E27FC236}">
                      <a16:creationId xmlns:a16="http://schemas.microsoft.com/office/drawing/2014/main" id="{46822D22-BDEB-14D8-D790-B4114E495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13">
                  <a:extLst>
                    <a:ext uri="{FF2B5EF4-FFF2-40B4-BE49-F238E27FC236}">
                      <a16:creationId xmlns:a16="http://schemas.microsoft.com/office/drawing/2014/main" id="{F041BF6C-D891-6753-79BF-1A2DD6362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14">
                  <a:extLst>
                    <a:ext uri="{FF2B5EF4-FFF2-40B4-BE49-F238E27FC236}">
                      <a16:creationId xmlns:a16="http://schemas.microsoft.com/office/drawing/2014/main" id="{C3B28715-F716-F8C2-F4F5-BAF42176D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15">
                  <a:extLst>
                    <a:ext uri="{FF2B5EF4-FFF2-40B4-BE49-F238E27FC236}">
                      <a16:creationId xmlns:a16="http://schemas.microsoft.com/office/drawing/2014/main" id="{31A0B4E0-A2BE-2AB0-28A8-258B5D839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16">
                  <a:extLst>
                    <a:ext uri="{FF2B5EF4-FFF2-40B4-BE49-F238E27FC236}">
                      <a16:creationId xmlns:a16="http://schemas.microsoft.com/office/drawing/2014/main" id="{BFE8F99C-F775-37B5-8D78-496C19255E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17">
                  <a:extLst>
                    <a:ext uri="{FF2B5EF4-FFF2-40B4-BE49-F238E27FC236}">
                      <a16:creationId xmlns:a16="http://schemas.microsoft.com/office/drawing/2014/main" id="{71142A7E-D445-1269-C455-EE4C6CA6B7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18">
                  <a:extLst>
                    <a:ext uri="{FF2B5EF4-FFF2-40B4-BE49-F238E27FC236}">
                      <a16:creationId xmlns:a16="http://schemas.microsoft.com/office/drawing/2014/main" id="{9C40805E-9457-42EC-12EC-15D983279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19">
                  <a:extLst>
                    <a:ext uri="{FF2B5EF4-FFF2-40B4-BE49-F238E27FC236}">
                      <a16:creationId xmlns:a16="http://schemas.microsoft.com/office/drawing/2014/main" id="{129363CC-3192-B0A5-4A99-367BCB045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20">
                  <a:extLst>
                    <a:ext uri="{FF2B5EF4-FFF2-40B4-BE49-F238E27FC236}">
                      <a16:creationId xmlns:a16="http://schemas.microsoft.com/office/drawing/2014/main" id="{AABC1B61-EA0F-18EE-9512-A3250E9FA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21">
                  <a:extLst>
                    <a:ext uri="{FF2B5EF4-FFF2-40B4-BE49-F238E27FC236}">
                      <a16:creationId xmlns:a16="http://schemas.microsoft.com/office/drawing/2014/main" id="{1ABF57E3-B026-12AF-6345-B8F6F100AE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22">
                  <a:extLst>
                    <a:ext uri="{FF2B5EF4-FFF2-40B4-BE49-F238E27FC236}">
                      <a16:creationId xmlns:a16="http://schemas.microsoft.com/office/drawing/2014/main" id="{2924FE21-ED88-A561-1A82-9327DC6F6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23">
                  <a:extLst>
                    <a:ext uri="{FF2B5EF4-FFF2-40B4-BE49-F238E27FC236}">
                      <a16:creationId xmlns:a16="http://schemas.microsoft.com/office/drawing/2014/main" id="{6153BFB8-AB92-C347-76CD-F148A5D87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24">
                  <a:extLst>
                    <a:ext uri="{FF2B5EF4-FFF2-40B4-BE49-F238E27FC236}">
                      <a16:creationId xmlns:a16="http://schemas.microsoft.com/office/drawing/2014/main" id="{B35F3C83-3BBD-B087-EE8A-7C2171A0E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25">
                  <a:extLst>
                    <a:ext uri="{FF2B5EF4-FFF2-40B4-BE49-F238E27FC236}">
                      <a16:creationId xmlns:a16="http://schemas.microsoft.com/office/drawing/2014/main" id="{00D06B39-03F7-E83C-5D75-3B11D76A76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26">
                  <a:extLst>
                    <a:ext uri="{FF2B5EF4-FFF2-40B4-BE49-F238E27FC236}">
                      <a16:creationId xmlns:a16="http://schemas.microsoft.com/office/drawing/2014/main" id="{0941D11E-5DAB-2E69-0A88-46AB37A715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27">
                  <a:extLst>
                    <a:ext uri="{FF2B5EF4-FFF2-40B4-BE49-F238E27FC236}">
                      <a16:creationId xmlns:a16="http://schemas.microsoft.com/office/drawing/2014/main" id="{2101DDC1-3014-5F87-E7E0-588F7D72A7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28">
                  <a:extLst>
                    <a:ext uri="{FF2B5EF4-FFF2-40B4-BE49-F238E27FC236}">
                      <a16:creationId xmlns:a16="http://schemas.microsoft.com/office/drawing/2014/main" id="{873837A8-76AE-C8E6-980B-30E8FC9A2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29">
                  <a:extLst>
                    <a:ext uri="{FF2B5EF4-FFF2-40B4-BE49-F238E27FC236}">
                      <a16:creationId xmlns:a16="http://schemas.microsoft.com/office/drawing/2014/main" id="{6E1BBF25-D1A7-BD69-93B2-C9F883DAEE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30">
                  <a:extLst>
                    <a:ext uri="{FF2B5EF4-FFF2-40B4-BE49-F238E27FC236}">
                      <a16:creationId xmlns:a16="http://schemas.microsoft.com/office/drawing/2014/main" id="{E2D21581-15EA-B111-8C0B-F32E2962D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31">
                  <a:extLst>
                    <a:ext uri="{FF2B5EF4-FFF2-40B4-BE49-F238E27FC236}">
                      <a16:creationId xmlns:a16="http://schemas.microsoft.com/office/drawing/2014/main" id="{1AC8E3B1-2846-2D67-7121-1DDC96E47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32">
                  <a:extLst>
                    <a:ext uri="{FF2B5EF4-FFF2-40B4-BE49-F238E27FC236}">
                      <a16:creationId xmlns:a16="http://schemas.microsoft.com/office/drawing/2014/main" id="{CD22A79A-4907-9ED3-FAC5-E62B5ED42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33">
                  <a:extLst>
                    <a:ext uri="{FF2B5EF4-FFF2-40B4-BE49-F238E27FC236}">
                      <a16:creationId xmlns:a16="http://schemas.microsoft.com/office/drawing/2014/main" id="{BA188B2F-ACFD-6408-EB13-997CC309E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34">
                  <a:extLst>
                    <a:ext uri="{FF2B5EF4-FFF2-40B4-BE49-F238E27FC236}">
                      <a16:creationId xmlns:a16="http://schemas.microsoft.com/office/drawing/2014/main" id="{9222C084-D2E4-EC3D-6049-5EB245B631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35">
                  <a:extLst>
                    <a:ext uri="{FF2B5EF4-FFF2-40B4-BE49-F238E27FC236}">
                      <a16:creationId xmlns:a16="http://schemas.microsoft.com/office/drawing/2014/main" id="{61D976AD-AE37-6308-6DEB-652F39BB4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36">
                  <a:extLst>
                    <a:ext uri="{FF2B5EF4-FFF2-40B4-BE49-F238E27FC236}">
                      <a16:creationId xmlns:a16="http://schemas.microsoft.com/office/drawing/2014/main" id="{BEFCCA47-4FD2-AC5A-D3ED-9AB429C3F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37">
                  <a:extLst>
                    <a:ext uri="{FF2B5EF4-FFF2-40B4-BE49-F238E27FC236}">
                      <a16:creationId xmlns:a16="http://schemas.microsoft.com/office/drawing/2014/main" id="{EC531BAD-62AA-A565-97B1-A1A0F77E6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38">
                  <a:extLst>
                    <a:ext uri="{FF2B5EF4-FFF2-40B4-BE49-F238E27FC236}">
                      <a16:creationId xmlns:a16="http://schemas.microsoft.com/office/drawing/2014/main" id="{280B2D8B-096D-31D5-852D-70B9ACF1B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39">
                  <a:extLst>
                    <a:ext uri="{FF2B5EF4-FFF2-40B4-BE49-F238E27FC236}">
                      <a16:creationId xmlns:a16="http://schemas.microsoft.com/office/drawing/2014/main" id="{05E6F837-F394-D139-CED4-0D56A7CB8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40">
                  <a:extLst>
                    <a:ext uri="{FF2B5EF4-FFF2-40B4-BE49-F238E27FC236}">
                      <a16:creationId xmlns:a16="http://schemas.microsoft.com/office/drawing/2014/main" id="{6E30D15B-6137-EEF7-3BFD-6B1E2ED882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41">
                  <a:extLst>
                    <a:ext uri="{FF2B5EF4-FFF2-40B4-BE49-F238E27FC236}">
                      <a16:creationId xmlns:a16="http://schemas.microsoft.com/office/drawing/2014/main" id="{B7661345-012C-C470-7969-0D555B892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42">
                  <a:extLst>
                    <a:ext uri="{FF2B5EF4-FFF2-40B4-BE49-F238E27FC236}">
                      <a16:creationId xmlns:a16="http://schemas.microsoft.com/office/drawing/2014/main" id="{83ADCBDC-50E3-FD37-DE69-E042B3A46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43">
                  <a:extLst>
                    <a:ext uri="{FF2B5EF4-FFF2-40B4-BE49-F238E27FC236}">
                      <a16:creationId xmlns:a16="http://schemas.microsoft.com/office/drawing/2014/main" id="{D449370E-4496-C7FB-E09B-3AD263205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44">
                  <a:extLst>
                    <a:ext uri="{FF2B5EF4-FFF2-40B4-BE49-F238E27FC236}">
                      <a16:creationId xmlns:a16="http://schemas.microsoft.com/office/drawing/2014/main" id="{CDB2AC27-9E2D-FA13-9A5B-33374FA9F1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45">
                  <a:extLst>
                    <a:ext uri="{FF2B5EF4-FFF2-40B4-BE49-F238E27FC236}">
                      <a16:creationId xmlns:a16="http://schemas.microsoft.com/office/drawing/2014/main" id="{31BEBDC8-4B81-FD9D-BB6E-4BA8352C82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46">
                  <a:extLst>
                    <a:ext uri="{FF2B5EF4-FFF2-40B4-BE49-F238E27FC236}">
                      <a16:creationId xmlns:a16="http://schemas.microsoft.com/office/drawing/2014/main" id="{D27F62EE-C9EA-1FC6-FCF3-35A80CAF0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47">
                  <a:extLst>
                    <a:ext uri="{FF2B5EF4-FFF2-40B4-BE49-F238E27FC236}">
                      <a16:creationId xmlns:a16="http://schemas.microsoft.com/office/drawing/2014/main" id="{D5F61AC3-BBB5-5244-5625-4096A0B30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48">
                  <a:extLst>
                    <a:ext uri="{FF2B5EF4-FFF2-40B4-BE49-F238E27FC236}">
                      <a16:creationId xmlns:a16="http://schemas.microsoft.com/office/drawing/2014/main" id="{B9674902-E8CC-A330-781B-85ADB1B8B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49">
                  <a:extLst>
                    <a:ext uri="{FF2B5EF4-FFF2-40B4-BE49-F238E27FC236}">
                      <a16:creationId xmlns:a16="http://schemas.microsoft.com/office/drawing/2014/main" id="{6AC0A1BC-D302-B07A-5003-11FDFD4752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50">
                  <a:extLst>
                    <a:ext uri="{FF2B5EF4-FFF2-40B4-BE49-F238E27FC236}">
                      <a16:creationId xmlns:a16="http://schemas.microsoft.com/office/drawing/2014/main" id="{FE615F07-45E2-5872-AB04-A5018EEBC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51">
                  <a:extLst>
                    <a:ext uri="{FF2B5EF4-FFF2-40B4-BE49-F238E27FC236}">
                      <a16:creationId xmlns:a16="http://schemas.microsoft.com/office/drawing/2014/main" id="{7CF03BE8-E45C-D239-C63A-B5E0658D4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52">
                  <a:extLst>
                    <a:ext uri="{FF2B5EF4-FFF2-40B4-BE49-F238E27FC236}">
                      <a16:creationId xmlns:a16="http://schemas.microsoft.com/office/drawing/2014/main" id="{A27C79B2-FCD1-D2CE-C259-2AB97DBFA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53">
                  <a:extLst>
                    <a:ext uri="{FF2B5EF4-FFF2-40B4-BE49-F238E27FC236}">
                      <a16:creationId xmlns:a16="http://schemas.microsoft.com/office/drawing/2014/main" id="{6C52B39F-701E-14AC-1ECB-9E485F664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54">
                  <a:extLst>
                    <a:ext uri="{FF2B5EF4-FFF2-40B4-BE49-F238E27FC236}">
                      <a16:creationId xmlns:a16="http://schemas.microsoft.com/office/drawing/2014/main" id="{1AF71FC8-837B-1137-1BAB-08BBAB603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55">
                  <a:extLst>
                    <a:ext uri="{FF2B5EF4-FFF2-40B4-BE49-F238E27FC236}">
                      <a16:creationId xmlns:a16="http://schemas.microsoft.com/office/drawing/2014/main" id="{DE86C6F2-6E6F-89AD-9368-08C0DE47A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56">
                  <a:extLst>
                    <a:ext uri="{FF2B5EF4-FFF2-40B4-BE49-F238E27FC236}">
                      <a16:creationId xmlns:a16="http://schemas.microsoft.com/office/drawing/2014/main" id="{61C54CE7-93B6-F2EA-511C-F2081415E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57">
                  <a:extLst>
                    <a:ext uri="{FF2B5EF4-FFF2-40B4-BE49-F238E27FC236}">
                      <a16:creationId xmlns:a16="http://schemas.microsoft.com/office/drawing/2014/main" id="{7BCEED51-7389-86D7-4682-4F655A364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58">
                  <a:extLst>
                    <a:ext uri="{FF2B5EF4-FFF2-40B4-BE49-F238E27FC236}">
                      <a16:creationId xmlns:a16="http://schemas.microsoft.com/office/drawing/2014/main" id="{140A946B-1E6D-2968-9C9E-7C1D6A535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59">
                  <a:extLst>
                    <a:ext uri="{FF2B5EF4-FFF2-40B4-BE49-F238E27FC236}">
                      <a16:creationId xmlns:a16="http://schemas.microsoft.com/office/drawing/2014/main" id="{D9B0FC21-B3B6-2D2D-082D-094A905162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60">
                  <a:extLst>
                    <a:ext uri="{FF2B5EF4-FFF2-40B4-BE49-F238E27FC236}">
                      <a16:creationId xmlns:a16="http://schemas.microsoft.com/office/drawing/2014/main" id="{379940FB-9A08-B480-3E94-E035D892D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61">
                  <a:extLst>
                    <a:ext uri="{FF2B5EF4-FFF2-40B4-BE49-F238E27FC236}">
                      <a16:creationId xmlns:a16="http://schemas.microsoft.com/office/drawing/2014/main" id="{82541CCC-2F9C-C45F-5CEC-D54F34F32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62">
                  <a:extLst>
                    <a:ext uri="{FF2B5EF4-FFF2-40B4-BE49-F238E27FC236}">
                      <a16:creationId xmlns:a16="http://schemas.microsoft.com/office/drawing/2014/main" id="{A89412BD-6884-07A3-0CBF-8E37766F2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63">
                  <a:extLst>
                    <a:ext uri="{FF2B5EF4-FFF2-40B4-BE49-F238E27FC236}">
                      <a16:creationId xmlns:a16="http://schemas.microsoft.com/office/drawing/2014/main" id="{C0EAA04C-4529-E25E-A3A6-9E748F0CD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64">
                  <a:extLst>
                    <a:ext uri="{FF2B5EF4-FFF2-40B4-BE49-F238E27FC236}">
                      <a16:creationId xmlns:a16="http://schemas.microsoft.com/office/drawing/2014/main" id="{35D07AFF-5EA4-2B7C-7A9B-505868834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65">
                  <a:extLst>
                    <a:ext uri="{FF2B5EF4-FFF2-40B4-BE49-F238E27FC236}">
                      <a16:creationId xmlns:a16="http://schemas.microsoft.com/office/drawing/2014/main" id="{BDAF8618-3C47-4E30-446D-D3AEF2879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66">
                  <a:extLst>
                    <a:ext uri="{FF2B5EF4-FFF2-40B4-BE49-F238E27FC236}">
                      <a16:creationId xmlns:a16="http://schemas.microsoft.com/office/drawing/2014/main" id="{60B1C9D5-5A36-FCDC-7DC9-0AAC9B8D37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67">
                  <a:extLst>
                    <a:ext uri="{FF2B5EF4-FFF2-40B4-BE49-F238E27FC236}">
                      <a16:creationId xmlns:a16="http://schemas.microsoft.com/office/drawing/2014/main" id="{8A82CB96-C450-B2D2-D9F3-9467FAA39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68">
                  <a:extLst>
                    <a:ext uri="{FF2B5EF4-FFF2-40B4-BE49-F238E27FC236}">
                      <a16:creationId xmlns:a16="http://schemas.microsoft.com/office/drawing/2014/main" id="{5BB1FC53-84D4-FC34-9703-56088B752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69">
                  <a:extLst>
                    <a:ext uri="{FF2B5EF4-FFF2-40B4-BE49-F238E27FC236}">
                      <a16:creationId xmlns:a16="http://schemas.microsoft.com/office/drawing/2014/main" id="{90A9DED9-E31A-2A29-FB5B-D2217FB05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70">
                  <a:extLst>
                    <a:ext uri="{FF2B5EF4-FFF2-40B4-BE49-F238E27FC236}">
                      <a16:creationId xmlns:a16="http://schemas.microsoft.com/office/drawing/2014/main" id="{B4C7A96F-F8E1-028E-3639-9A03EA3913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71">
                  <a:extLst>
                    <a:ext uri="{FF2B5EF4-FFF2-40B4-BE49-F238E27FC236}">
                      <a16:creationId xmlns:a16="http://schemas.microsoft.com/office/drawing/2014/main" id="{32D4A35E-86F3-B009-9D9C-620C4104B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72">
                  <a:extLst>
                    <a:ext uri="{FF2B5EF4-FFF2-40B4-BE49-F238E27FC236}">
                      <a16:creationId xmlns:a16="http://schemas.microsoft.com/office/drawing/2014/main" id="{AF5D7269-F407-2EAA-9285-17DC6C55F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73">
                  <a:extLst>
                    <a:ext uri="{FF2B5EF4-FFF2-40B4-BE49-F238E27FC236}">
                      <a16:creationId xmlns:a16="http://schemas.microsoft.com/office/drawing/2014/main" id="{FEE31ECE-D8EF-23B1-3259-66198216E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74">
                  <a:extLst>
                    <a:ext uri="{FF2B5EF4-FFF2-40B4-BE49-F238E27FC236}">
                      <a16:creationId xmlns:a16="http://schemas.microsoft.com/office/drawing/2014/main" id="{D7BD7BCF-576D-6339-C6C9-0CC5CE1EF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75">
                  <a:extLst>
                    <a:ext uri="{FF2B5EF4-FFF2-40B4-BE49-F238E27FC236}">
                      <a16:creationId xmlns:a16="http://schemas.microsoft.com/office/drawing/2014/main" id="{39F93693-BE44-5E31-1E7F-1351D0B90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76">
                  <a:extLst>
                    <a:ext uri="{FF2B5EF4-FFF2-40B4-BE49-F238E27FC236}">
                      <a16:creationId xmlns:a16="http://schemas.microsoft.com/office/drawing/2014/main" id="{E4803D80-7B05-C557-DA17-195945950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77">
                  <a:extLst>
                    <a:ext uri="{FF2B5EF4-FFF2-40B4-BE49-F238E27FC236}">
                      <a16:creationId xmlns:a16="http://schemas.microsoft.com/office/drawing/2014/main" id="{48E4F00F-A5C9-929B-F42E-A86F32E0D0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78">
                  <a:extLst>
                    <a:ext uri="{FF2B5EF4-FFF2-40B4-BE49-F238E27FC236}">
                      <a16:creationId xmlns:a16="http://schemas.microsoft.com/office/drawing/2014/main" id="{1BFDE51E-005D-9DDE-B716-A84D4A908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79">
                  <a:extLst>
                    <a:ext uri="{FF2B5EF4-FFF2-40B4-BE49-F238E27FC236}">
                      <a16:creationId xmlns:a16="http://schemas.microsoft.com/office/drawing/2014/main" id="{C3C3A325-8743-4033-3632-FFB46A3B0D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80">
                  <a:extLst>
                    <a:ext uri="{FF2B5EF4-FFF2-40B4-BE49-F238E27FC236}">
                      <a16:creationId xmlns:a16="http://schemas.microsoft.com/office/drawing/2014/main" id="{862430F1-83D0-6710-41F5-3559FBF00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81">
                  <a:extLst>
                    <a:ext uri="{FF2B5EF4-FFF2-40B4-BE49-F238E27FC236}">
                      <a16:creationId xmlns:a16="http://schemas.microsoft.com/office/drawing/2014/main" id="{C6C716D5-2934-7B33-252F-CF1C84DEA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82">
                  <a:extLst>
                    <a:ext uri="{FF2B5EF4-FFF2-40B4-BE49-F238E27FC236}">
                      <a16:creationId xmlns:a16="http://schemas.microsoft.com/office/drawing/2014/main" id="{88B974D9-9830-C4B8-F75F-18FA22EED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83">
                  <a:extLst>
                    <a:ext uri="{FF2B5EF4-FFF2-40B4-BE49-F238E27FC236}">
                      <a16:creationId xmlns:a16="http://schemas.microsoft.com/office/drawing/2014/main" id="{676AE8B6-7E3E-D0C9-2B6F-6678754B19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84">
                  <a:extLst>
                    <a:ext uri="{FF2B5EF4-FFF2-40B4-BE49-F238E27FC236}">
                      <a16:creationId xmlns:a16="http://schemas.microsoft.com/office/drawing/2014/main" id="{BCB3FD57-953D-2906-AF01-0CF0012D9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85">
                  <a:extLst>
                    <a:ext uri="{FF2B5EF4-FFF2-40B4-BE49-F238E27FC236}">
                      <a16:creationId xmlns:a16="http://schemas.microsoft.com/office/drawing/2014/main" id="{CA3CEFEA-A6A3-8A1A-25E4-C24C6CC711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86">
                  <a:extLst>
                    <a:ext uri="{FF2B5EF4-FFF2-40B4-BE49-F238E27FC236}">
                      <a16:creationId xmlns:a16="http://schemas.microsoft.com/office/drawing/2014/main" id="{B813E8BA-0C20-6D8C-18A2-5785A92B9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387">
                  <a:extLst>
                    <a:ext uri="{FF2B5EF4-FFF2-40B4-BE49-F238E27FC236}">
                      <a16:creationId xmlns:a16="http://schemas.microsoft.com/office/drawing/2014/main" id="{9165F4C7-EE17-DB34-FD14-C9B6192C51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388">
                  <a:extLst>
                    <a:ext uri="{FF2B5EF4-FFF2-40B4-BE49-F238E27FC236}">
                      <a16:creationId xmlns:a16="http://schemas.microsoft.com/office/drawing/2014/main" id="{8C2B9936-0D38-EC32-6D01-7ED887A4B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389">
                  <a:extLst>
                    <a:ext uri="{FF2B5EF4-FFF2-40B4-BE49-F238E27FC236}">
                      <a16:creationId xmlns:a16="http://schemas.microsoft.com/office/drawing/2014/main" id="{EC6E2E33-6FEC-5E54-BDA2-37B59A43C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390">
                  <a:extLst>
                    <a:ext uri="{FF2B5EF4-FFF2-40B4-BE49-F238E27FC236}">
                      <a16:creationId xmlns:a16="http://schemas.microsoft.com/office/drawing/2014/main" id="{F2679555-61F5-D590-AFEC-CB556C60B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391">
                  <a:extLst>
                    <a:ext uri="{FF2B5EF4-FFF2-40B4-BE49-F238E27FC236}">
                      <a16:creationId xmlns:a16="http://schemas.microsoft.com/office/drawing/2014/main" id="{FDA682F3-61A6-89C5-3F26-A6FEA6A71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392">
                  <a:extLst>
                    <a:ext uri="{FF2B5EF4-FFF2-40B4-BE49-F238E27FC236}">
                      <a16:creationId xmlns:a16="http://schemas.microsoft.com/office/drawing/2014/main" id="{62CF2BBA-CC31-95BD-B0C4-2C5DD8F727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393">
                  <a:extLst>
                    <a:ext uri="{FF2B5EF4-FFF2-40B4-BE49-F238E27FC236}">
                      <a16:creationId xmlns:a16="http://schemas.microsoft.com/office/drawing/2014/main" id="{D735F2B3-2780-28C3-D29D-92140C36A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394">
                  <a:extLst>
                    <a:ext uri="{FF2B5EF4-FFF2-40B4-BE49-F238E27FC236}">
                      <a16:creationId xmlns:a16="http://schemas.microsoft.com/office/drawing/2014/main" id="{72ACFB6E-4E51-A6C2-D56F-7D9CDABA0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395">
                  <a:extLst>
                    <a:ext uri="{FF2B5EF4-FFF2-40B4-BE49-F238E27FC236}">
                      <a16:creationId xmlns:a16="http://schemas.microsoft.com/office/drawing/2014/main" id="{58A40601-62CD-09E3-6B14-B9DD60EC0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396">
                  <a:extLst>
                    <a:ext uri="{FF2B5EF4-FFF2-40B4-BE49-F238E27FC236}">
                      <a16:creationId xmlns:a16="http://schemas.microsoft.com/office/drawing/2014/main" id="{C53719A8-2F43-E583-194F-26695E1A0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0" name="Freeform 1397">
                  <a:extLst>
                    <a:ext uri="{FF2B5EF4-FFF2-40B4-BE49-F238E27FC236}">
                      <a16:creationId xmlns:a16="http://schemas.microsoft.com/office/drawing/2014/main" id="{3EA8F843-20C3-F4F2-C700-5C09F29C1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398">
                  <a:extLst>
                    <a:ext uri="{FF2B5EF4-FFF2-40B4-BE49-F238E27FC236}">
                      <a16:creationId xmlns:a16="http://schemas.microsoft.com/office/drawing/2014/main" id="{9E282BB0-BBA2-D3A1-A65F-F21E317450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2" name="Freeform 1399">
                  <a:extLst>
                    <a:ext uri="{FF2B5EF4-FFF2-40B4-BE49-F238E27FC236}">
                      <a16:creationId xmlns:a16="http://schemas.microsoft.com/office/drawing/2014/main" id="{7AB3DA5B-86A6-5B9E-956A-BD623F450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400">
                  <a:extLst>
                    <a:ext uri="{FF2B5EF4-FFF2-40B4-BE49-F238E27FC236}">
                      <a16:creationId xmlns:a16="http://schemas.microsoft.com/office/drawing/2014/main" id="{1E47A832-2FE0-2C6A-CB46-4DF593B96C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4" name="Freeform 1401">
                  <a:extLst>
                    <a:ext uri="{FF2B5EF4-FFF2-40B4-BE49-F238E27FC236}">
                      <a16:creationId xmlns:a16="http://schemas.microsoft.com/office/drawing/2014/main" id="{FC7732AB-4FA0-B047-702A-7272148F6B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402">
                  <a:extLst>
                    <a:ext uri="{FF2B5EF4-FFF2-40B4-BE49-F238E27FC236}">
                      <a16:creationId xmlns:a16="http://schemas.microsoft.com/office/drawing/2014/main" id="{7D488F73-6EE4-B3EC-1688-F0CC49505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403">
                  <a:extLst>
                    <a:ext uri="{FF2B5EF4-FFF2-40B4-BE49-F238E27FC236}">
                      <a16:creationId xmlns:a16="http://schemas.microsoft.com/office/drawing/2014/main" id="{C162E422-002C-1745-1F57-B03F80367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404">
                  <a:extLst>
                    <a:ext uri="{FF2B5EF4-FFF2-40B4-BE49-F238E27FC236}">
                      <a16:creationId xmlns:a16="http://schemas.microsoft.com/office/drawing/2014/main" id="{01C0FAD9-D57B-8458-172F-DE2EDE274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405">
                  <a:extLst>
                    <a:ext uri="{FF2B5EF4-FFF2-40B4-BE49-F238E27FC236}">
                      <a16:creationId xmlns:a16="http://schemas.microsoft.com/office/drawing/2014/main" id="{246ABE32-1469-C488-A11A-D72D6873C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406">
                  <a:extLst>
                    <a:ext uri="{FF2B5EF4-FFF2-40B4-BE49-F238E27FC236}">
                      <a16:creationId xmlns:a16="http://schemas.microsoft.com/office/drawing/2014/main" id="{BFCD9AF2-7487-081C-E293-EC4FE58AD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407">
                  <a:extLst>
                    <a:ext uri="{FF2B5EF4-FFF2-40B4-BE49-F238E27FC236}">
                      <a16:creationId xmlns:a16="http://schemas.microsoft.com/office/drawing/2014/main" id="{AD038A01-1692-EC7D-1045-7B4D0F9B9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408">
                  <a:extLst>
                    <a:ext uri="{FF2B5EF4-FFF2-40B4-BE49-F238E27FC236}">
                      <a16:creationId xmlns:a16="http://schemas.microsoft.com/office/drawing/2014/main" id="{4AB13EEF-FAEA-51ED-AD8B-73A8ED25D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409">
                  <a:extLst>
                    <a:ext uri="{FF2B5EF4-FFF2-40B4-BE49-F238E27FC236}">
                      <a16:creationId xmlns:a16="http://schemas.microsoft.com/office/drawing/2014/main" id="{DB00CDC1-3BBD-43E7-07D8-83E7C3135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9" name="Freeform 1410">
                <a:extLst>
                  <a:ext uri="{FF2B5EF4-FFF2-40B4-BE49-F238E27FC236}">
                    <a16:creationId xmlns:a16="http://schemas.microsoft.com/office/drawing/2014/main" id="{AFE1D87D-7E41-E922-BA78-F9E28966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1">
                <a:extLst>
                  <a:ext uri="{FF2B5EF4-FFF2-40B4-BE49-F238E27FC236}">
                    <a16:creationId xmlns:a16="http://schemas.microsoft.com/office/drawing/2014/main" id="{2A5C1979-42D5-21FA-F5F0-1EF3D57BD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2">
                <a:extLst>
                  <a:ext uri="{FF2B5EF4-FFF2-40B4-BE49-F238E27FC236}">
                    <a16:creationId xmlns:a16="http://schemas.microsoft.com/office/drawing/2014/main" id="{4D7057F6-5BBF-B8AD-8B33-FC758726A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3">
                <a:extLst>
                  <a:ext uri="{FF2B5EF4-FFF2-40B4-BE49-F238E27FC236}">
                    <a16:creationId xmlns:a16="http://schemas.microsoft.com/office/drawing/2014/main" id="{D7B12B51-DF69-B0C4-2249-7DFD7C6C0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14">
                <a:extLst>
                  <a:ext uri="{FF2B5EF4-FFF2-40B4-BE49-F238E27FC236}">
                    <a16:creationId xmlns:a16="http://schemas.microsoft.com/office/drawing/2014/main" id="{2D266F84-8CCB-C642-8B89-B8ED339B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15">
                <a:extLst>
                  <a:ext uri="{FF2B5EF4-FFF2-40B4-BE49-F238E27FC236}">
                    <a16:creationId xmlns:a16="http://schemas.microsoft.com/office/drawing/2014/main" id="{2121414B-087F-1C3A-207B-A9FE42DE1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16">
                <a:extLst>
                  <a:ext uri="{FF2B5EF4-FFF2-40B4-BE49-F238E27FC236}">
                    <a16:creationId xmlns:a16="http://schemas.microsoft.com/office/drawing/2014/main" id="{84309B3D-0FF9-DFBB-C341-9C1B7D852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17">
                <a:extLst>
                  <a:ext uri="{FF2B5EF4-FFF2-40B4-BE49-F238E27FC236}">
                    <a16:creationId xmlns:a16="http://schemas.microsoft.com/office/drawing/2014/main" id="{DAD7A21D-973A-4776-D88E-0619839E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18">
                <a:extLst>
                  <a:ext uri="{FF2B5EF4-FFF2-40B4-BE49-F238E27FC236}">
                    <a16:creationId xmlns:a16="http://schemas.microsoft.com/office/drawing/2014/main" id="{4D5CFA4F-CCFC-B636-6A1A-A31D82A8B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19">
                <a:extLst>
                  <a:ext uri="{FF2B5EF4-FFF2-40B4-BE49-F238E27FC236}">
                    <a16:creationId xmlns:a16="http://schemas.microsoft.com/office/drawing/2014/main" id="{01CEAF2E-1DFE-55F2-5AB3-F00B8A07E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20">
                <a:extLst>
                  <a:ext uri="{FF2B5EF4-FFF2-40B4-BE49-F238E27FC236}">
                    <a16:creationId xmlns:a16="http://schemas.microsoft.com/office/drawing/2014/main" id="{AADD6CB3-0D03-F7D2-68F7-A4B29770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21">
                <a:extLst>
                  <a:ext uri="{FF2B5EF4-FFF2-40B4-BE49-F238E27FC236}">
                    <a16:creationId xmlns:a16="http://schemas.microsoft.com/office/drawing/2014/main" id="{30D30D41-17E3-F929-291E-0878E238B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22">
                <a:extLst>
                  <a:ext uri="{FF2B5EF4-FFF2-40B4-BE49-F238E27FC236}">
                    <a16:creationId xmlns:a16="http://schemas.microsoft.com/office/drawing/2014/main" id="{451DF186-DF7C-52C7-D8BF-B1934ECA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23">
                <a:extLst>
                  <a:ext uri="{FF2B5EF4-FFF2-40B4-BE49-F238E27FC236}">
                    <a16:creationId xmlns:a16="http://schemas.microsoft.com/office/drawing/2014/main" id="{C5B510B8-9E1C-F7EF-DCBB-C281806FD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24">
                <a:extLst>
                  <a:ext uri="{FF2B5EF4-FFF2-40B4-BE49-F238E27FC236}">
                    <a16:creationId xmlns:a16="http://schemas.microsoft.com/office/drawing/2014/main" id="{3338EAF3-089E-0C0B-EAF1-C194A6222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25">
                <a:extLst>
                  <a:ext uri="{FF2B5EF4-FFF2-40B4-BE49-F238E27FC236}">
                    <a16:creationId xmlns:a16="http://schemas.microsoft.com/office/drawing/2014/main" id="{E938AD13-5638-AD9A-9991-E9C296AA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26">
                <a:extLst>
                  <a:ext uri="{FF2B5EF4-FFF2-40B4-BE49-F238E27FC236}">
                    <a16:creationId xmlns:a16="http://schemas.microsoft.com/office/drawing/2014/main" id="{818A155A-7655-0BC3-1F8E-0AA2AD62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27">
                <a:extLst>
                  <a:ext uri="{FF2B5EF4-FFF2-40B4-BE49-F238E27FC236}">
                    <a16:creationId xmlns:a16="http://schemas.microsoft.com/office/drawing/2014/main" id="{2696A7CB-DD23-A629-BED4-74718A9D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28">
                <a:extLst>
                  <a:ext uri="{FF2B5EF4-FFF2-40B4-BE49-F238E27FC236}">
                    <a16:creationId xmlns:a16="http://schemas.microsoft.com/office/drawing/2014/main" id="{03A39127-19D1-278F-A191-85BAAFB70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29">
                <a:extLst>
                  <a:ext uri="{FF2B5EF4-FFF2-40B4-BE49-F238E27FC236}">
                    <a16:creationId xmlns:a16="http://schemas.microsoft.com/office/drawing/2014/main" id="{5A1F052E-94C1-6A5A-123E-C228FC9BF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30">
                <a:extLst>
                  <a:ext uri="{FF2B5EF4-FFF2-40B4-BE49-F238E27FC236}">
                    <a16:creationId xmlns:a16="http://schemas.microsoft.com/office/drawing/2014/main" id="{CBB72566-7D27-5B8A-5F6B-D65D09502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31">
                <a:extLst>
                  <a:ext uri="{FF2B5EF4-FFF2-40B4-BE49-F238E27FC236}">
                    <a16:creationId xmlns:a16="http://schemas.microsoft.com/office/drawing/2014/main" id="{133BB865-E336-CD73-2140-E7996BA09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32">
                <a:extLst>
                  <a:ext uri="{FF2B5EF4-FFF2-40B4-BE49-F238E27FC236}">
                    <a16:creationId xmlns:a16="http://schemas.microsoft.com/office/drawing/2014/main" id="{AA918B97-8A90-1E9D-FE5C-7F89BA51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33">
                <a:extLst>
                  <a:ext uri="{FF2B5EF4-FFF2-40B4-BE49-F238E27FC236}">
                    <a16:creationId xmlns:a16="http://schemas.microsoft.com/office/drawing/2014/main" id="{4CE900EE-B46D-6C19-D2E5-4B8C87268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34">
                <a:extLst>
                  <a:ext uri="{FF2B5EF4-FFF2-40B4-BE49-F238E27FC236}">
                    <a16:creationId xmlns:a16="http://schemas.microsoft.com/office/drawing/2014/main" id="{2206F721-175F-1F48-7B61-C3D3DC74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35">
                <a:extLst>
                  <a:ext uri="{FF2B5EF4-FFF2-40B4-BE49-F238E27FC236}">
                    <a16:creationId xmlns:a16="http://schemas.microsoft.com/office/drawing/2014/main" id="{F6202F54-E48B-9886-3B5B-934CD327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36">
                <a:extLst>
                  <a:ext uri="{FF2B5EF4-FFF2-40B4-BE49-F238E27FC236}">
                    <a16:creationId xmlns:a16="http://schemas.microsoft.com/office/drawing/2014/main" id="{B84BB686-F7C5-9BCA-3C3C-F25DE0BB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37">
                <a:extLst>
                  <a:ext uri="{FF2B5EF4-FFF2-40B4-BE49-F238E27FC236}">
                    <a16:creationId xmlns:a16="http://schemas.microsoft.com/office/drawing/2014/main" id="{18698EE6-AE1C-47C0-A919-B5B1C4C19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38">
                <a:extLst>
                  <a:ext uri="{FF2B5EF4-FFF2-40B4-BE49-F238E27FC236}">
                    <a16:creationId xmlns:a16="http://schemas.microsoft.com/office/drawing/2014/main" id="{E257F648-93B7-A65A-DC15-33A0C0C3A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39">
                <a:extLst>
                  <a:ext uri="{FF2B5EF4-FFF2-40B4-BE49-F238E27FC236}">
                    <a16:creationId xmlns:a16="http://schemas.microsoft.com/office/drawing/2014/main" id="{20D122C7-8119-8C34-9457-7920DF53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40">
                <a:extLst>
                  <a:ext uri="{FF2B5EF4-FFF2-40B4-BE49-F238E27FC236}">
                    <a16:creationId xmlns:a16="http://schemas.microsoft.com/office/drawing/2014/main" id="{C191AB3F-1A9F-55EF-277C-EA8170AAE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41">
                <a:extLst>
                  <a:ext uri="{FF2B5EF4-FFF2-40B4-BE49-F238E27FC236}">
                    <a16:creationId xmlns:a16="http://schemas.microsoft.com/office/drawing/2014/main" id="{0211146B-E7BB-902E-FDAA-582944C7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42">
                <a:extLst>
                  <a:ext uri="{FF2B5EF4-FFF2-40B4-BE49-F238E27FC236}">
                    <a16:creationId xmlns:a16="http://schemas.microsoft.com/office/drawing/2014/main" id="{D6C2A626-10BA-42C5-991E-BCB60E3CA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43">
                <a:extLst>
                  <a:ext uri="{FF2B5EF4-FFF2-40B4-BE49-F238E27FC236}">
                    <a16:creationId xmlns:a16="http://schemas.microsoft.com/office/drawing/2014/main" id="{C7B7774C-7898-7BA1-5904-87043437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44">
                <a:extLst>
                  <a:ext uri="{FF2B5EF4-FFF2-40B4-BE49-F238E27FC236}">
                    <a16:creationId xmlns:a16="http://schemas.microsoft.com/office/drawing/2014/main" id="{8F6FD420-CE94-D01B-CFCE-BF0D71A7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45">
                <a:extLst>
                  <a:ext uri="{FF2B5EF4-FFF2-40B4-BE49-F238E27FC236}">
                    <a16:creationId xmlns:a16="http://schemas.microsoft.com/office/drawing/2014/main" id="{5DE59EC3-24EC-AC4C-9859-EDBD7C6B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46">
                <a:extLst>
                  <a:ext uri="{FF2B5EF4-FFF2-40B4-BE49-F238E27FC236}">
                    <a16:creationId xmlns:a16="http://schemas.microsoft.com/office/drawing/2014/main" id="{4E57946C-928C-E00A-C61E-7142CEB97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47">
                <a:extLst>
                  <a:ext uri="{FF2B5EF4-FFF2-40B4-BE49-F238E27FC236}">
                    <a16:creationId xmlns:a16="http://schemas.microsoft.com/office/drawing/2014/main" id="{15775742-7B75-70B7-2933-62B173B60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48">
                <a:extLst>
                  <a:ext uri="{FF2B5EF4-FFF2-40B4-BE49-F238E27FC236}">
                    <a16:creationId xmlns:a16="http://schemas.microsoft.com/office/drawing/2014/main" id="{0893F4B5-67DC-2044-95DC-3C24D9D3E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49">
                <a:extLst>
                  <a:ext uri="{FF2B5EF4-FFF2-40B4-BE49-F238E27FC236}">
                    <a16:creationId xmlns:a16="http://schemas.microsoft.com/office/drawing/2014/main" id="{F0AC6866-A2AF-28A1-532B-B6471E18B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50">
                <a:extLst>
                  <a:ext uri="{FF2B5EF4-FFF2-40B4-BE49-F238E27FC236}">
                    <a16:creationId xmlns:a16="http://schemas.microsoft.com/office/drawing/2014/main" id="{BE374352-BE0F-9215-03A4-7ADF383D5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51">
                <a:extLst>
                  <a:ext uri="{FF2B5EF4-FFF2-40B4-BE49-F238E27FC236}">
                    <a16:creationId xmlns:a16="http://schemas.microsoft.com/office/drawing/2014/main" id="{E19ACCC2-1B26-A214-A2B9-283FAA86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52">
                <a:extLst>
                  <a:ext uri="{FF2B5EF4-FFF2-40B4-BE49-F238E27FC236}">
                    <a16:creationId xmlns:a16="http://schemas.microsoft.com/office/drawing/2014/main" id="{2F6C8BAD-8A12-246F-02D2-B560A6D6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53">
                <a:extLst>
                  <a:ext uri="{FF2B5EF4-FFF2-40B4-BE49-F238E27FC236}">
                    <a16:creationId xmlns:a16="http://schemas.microsoft.com/office/drawing/2014/main" id="{ADDF9C1A-C1DA-72D6-3DF9-F18A41A30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54">
                <a:extLst>
                  <a:ext uri="{FF2B5EF4-FFF2-40B4-BE49-F238E27FC236}">
                    <a16:creationId xmlns:a16="http://schemas.microsoft.com/office/drawing/2014/main" id="{10D8EE03-CFAC-3799-BD77-3A3A01A44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55">
                <a:extLst>
                  <a:ext uri="{FF2B5EF4-FFF2-40B4-BE49-F238E27FC236}">
                    <a16:creationId xmlns:a16="http://schemas.microsoft.com/office/drawing/2014/main" id="{F08CC35C-B493-F9C8-0642-3C8334AE3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56">
                <a:extLst>
                  <a:ext uri="{FF2B5EF4-FFF2-40B4-BE49-F238E27FC236}">
                    <a16:creationId xmlns:a16="http://schemas.microsoft.com/office/drawing/2014/main" id="{E9346462-F582-49A2-DB42-C253BF893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57">
                <a:extLst>
                  <a:ext uri="{FF2B5EF4-FFF2-40B4-BE49-F238E27FC236}">
                    <a16:creationId xmlns:a16="http://schemas.microsoft.com/office/drawing/2014/main" id="{C9154907-38E3-61E8-99E4-C4A6A734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58">
                <a:extLst>
                  <a:ext uri="{FF2B5EF4-FFF2-40B4-BE49-F238E27FC236}">
                    <a16:creationId xmlns:a16="http://schemas.microsoft.com/office/drawing/2014/main" id="{B99DA969-FCC2-FAF0-CC42-666E2A292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59">
                <a:extLst>
                  <a:ext uri="{FF2B5EF4-FFF2-40B4-BE49-F238E27FC236}">
                    <a16:creationId xmlns:a16="http://schemas.microsoft.com/office/drawing/2014/main" id="{5D440BF8-B04F-8118-F854-5FF383FD3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60">
                <a:extLst>
                  <a:ext uri="{FF2B5EF4-FFF2-40B4-BE49-F238E27FC236}">
                    <a16:creationId xmlns:a16="http://schemas.microsoft.com/office/drawing/2014/main" id="{6F699F17-4D6E-FB10-8846-B0A038CF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61">
                <a:extLst>
                  <a:ext uri="{FF2B5EF4-FFF2-40B4-BE49-F238E27FC236}">
                    <a16:creationId xmlns:a16="http://schemas.microsoft.com/office/drawing/2014/main" id="{0D0D4699-EE68-9A39-A04B-6F09FC85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62">
                <a:extLst>
                  <a:ext uri="{FF2B5EF4-FFF2-40B4-BE49-F238E27FC236}">
                    <a16:creationId xmlns:a16="http://schemas.microsoft.com/office/drawing/2014/main" id="{F8F69BDB-D48F-6DD4-8BD5-BD239800D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63">
                <a:extLst>
                  <a:ext uri="{FF2B5EF4-FFF2-40B4-BE49-F238E27FC236}">
                    <a16:creationId xmlns:a16="http://schemas.microsoft.com/office/drawing/2014/main" id="{1E6BBAC7-3EB1-0FEA-C473-875D4ADD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64">
                <a:extLst>
                  <a:ext uri="{FF2B5EF4-FFF2-40B4-BE49-F238E27FC236}">
                    <a16:creationId xmlns:a16="http://schemas.microsoft.com/office/drawing/2014/main" id="{1500D19B-1A38-C259-C53B-19769607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65">
                <a:extLst>
                  <a:ext uri="{FF2B5EF4-FFF2-40B4-BE49-F238E27FC236}">
                    <a16:creationId xmlns:a16="http://schemas.microsoft.com/office/drawing/2014/main" id="{4E9F3339-44EA-7ED6-EFD6-2A0563902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66">
                <a:extLst>
                  <a:ext uri="{FF2B5EF4-FFF2-40B4-BE49-F238E27FC236}">
                    <a16:creationId xmlns:a16="http://schemas.microsoft.com/office/drawing/2014/main" id="{7B70CDDC-DEA1-AB29-FEA6-9DFA83934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67">
                <a:extLst>
                  <a:ext uri="{FF2B5EF4-FFF2-40B4-BE49-F238E27FC236}">
                    <a16:creationId xmlns:a16="http://schemas.microsoft.com/office/drawing/2014/main" id="{5D702CD0-B26D-3549-72E9-7F964396C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68">
                <a:extLst>
                  <a:ext uri="{FF2B5EF4-FFF2-40B4-BE49-F238E27FC236}">
                    <a16:creationId xmlns:a16="http://schemas.microsoft.com/office/drawing/2014/main" id="{D602AEC8-FAE7-30FB-BB54-20017DEAA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69">
                <a:extLst>
                  <a:ext uri="{FF2B5EF4-FFF2-40B4-BE49-F238E27FC236}">
                    <a16:creationId xmlns:a16="http://schemas.microsoft.com/office/drawing/2014/main" id="{DCC4CAE6-5B56-4E13-4BDF-A97F3758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70">
                <a:extLst>
                  <a:ext uri="{FF2B5EF4-FFF2-40B4-BE49-F238E27FC236}">
                    <a16:creationId xmlns:a16="http://schemas.microsoft.com/office/drawing/2014/main" id="{EB4B9BCA-A447-DE1D-2C9E-1762AE77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71">
                <a:extLst>
                  <a:ext uri="{FF2B5EF4-FFF2-40B4-BE49-F238E27FC236}">
                    <a16:creationId xmlns:a16="http://schemas.microsoft.com/office/drawing/2014/main" id="{7B026096-17CE-7F10-88C9-BA77698D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72">
                <a:extLst>
                  <a:ext uri="{FF2B5EF4-FFF2-40B4-BE49-F238E27FC236}">
                    <a16:creationId xmlns:a16="http://schemas.microsoft.com/office/drawing/2014/main" id="{76D59F99-FD37-E2B5-F361-0C772A33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73">
                <a:extLst>
                  <a:ext uri="{FF2B5EF4-FFF2-40B4-BE49-F238E27FC236}">
                    <a16:creationId xmlns:a16="http://schemas.microsoft.com/office/drawing/2014/main" id="{F33C0E3D-CEC0-C690-3CC3-8BAFC6B4C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74">
                <a:extLst>
                  <a:ext uri="{FF2B5EF4-FFF2-40B4-BE49-F238E27FC236}">
                    <a16:creationId xmlns:a16="http://schemas.microsoft.com/office/drawing/2014/main" id="{4C1EB018-60BC-3C58-863E-191B55CE7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75">
                <a:extLst>
                  <a:ext uri="{FF2B5EF4-FFF2-40B4-BE49-F238E27FC236}">
                    <a16:creationId xmlns:a16="http://schemas.microsoft.com/office/drawing/2014/main" id="{702A0148-D53A-A347-E5C3-674439E29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76">
                <a:extLst>
                  <a:ext uri="{FF2B5EF4-FFF2-40B4-BE49-F238E27FC236}">
                    <a16:creationId xmlns:a16="http://schemas.microsoft.com/office/drawing/2014/main" id="{1FAEB2BF-CF25-47A6-C7A3-3542B57C8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77">
                <a:extLst>
                  <a:ext uri="{FF2B5EF4-FFF2-40B4-BE49-F238E27FC236}">
                    <a16:creationId xmlns:a16="http://schemas.microsoft.com/office/drawing/2014/main" id="{2F483C7F-F0B5-234F-5EF4-8B87C1093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78">
                <a:extLst>
                  <a:ext uri="{FF2B5EF4-FFF2-40B4-BE49-F238E27FC236}">
                    <a16:creationId xmlns:a16="http://schemas.microsoft.com/office/drawing/2014/main" id="{61E51CFE-50CA-EC7B-97D6-60B3705F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79">
                <a:extLst>
                  <a:ext uri="{FF2B5EF4-FFF2-40B4-BE49-F238E27FC236}">
                    <a16:creationId xmlns:a16="http://schemas.microsoft.com/office/drawing/2014/main" id="{B003CE5C-CC37-8C33-5136-E6D4600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80">
                <a:extLst>
                  <a:ext uri="{FF2B5EF4-FFF2-40B4-BE49-F238E27FC236}">
                    <a16:creationId xmlns:a16="http://schemas.microsoft.com/office/drawing/2014/main" id="{E6E42539-15D0-AF25-1702-8FB9D720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81">
                <a:extLst>
                  <a:ext uri="{FF2B5EF4-FFF2-40B4-BE49-F238E27FC236}">
                    <a16:creationId xmlns:a16="http://schemas.microsoft.com/office/drawing/2014/main" id="{AFF8536D-E90E-D076-F983-67139A1C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82">
                <a:extLst>
                  <a:ext uri="{FF2B5EF4-FFF2-40B4-BE49-F238E27FC236}">
                    <a16:creationId xmlns:a16="http://schemas.microsoft.com/office/drawing/2014/main" id="{1E6542AF-D585-0AAC-6C69-9B1E988CC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83">
                <a:extLst>
                  <a:ext uri="{FF2B5EF4-FFF2-40B4-BE49-F238E27FC236}">
                    <a16:creationId xmlns:a16="http://schemas.microsoft.com/office/drawing/2014/main" id="{946286A3-D2C5-420B-489F-A2026076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84">
                <a:extLst>
                  <a:ext uri="{FF2B5EF4-FFF2-40B4-BE49-F238E27FC236}">
                    <a16:creationId xmlns:a16="http://schemas.microsoft.com/office/drawing/2014/main" id="{4DC21C29-230C-1A8C-99BF-C940021C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85">
                <a:extLst>
                  <a:ext uri="{FF2B5EF4-FFF2-40B4-BE49-F238E27FC236}">
                    <a16:creationId xmlns:a16="http://schemas.microsoft.com/office/drawing/2014/main" id="{5AF26A61-DBE3-E04A-B9B4-AC13D0A7F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86">
                <a:extLst>
                  <a:ext uri="{FF2B5EF4-FFF2-40B4-BE49-F238E27FC236}">
                    <a16:creationId xmlns:a16="http://schemas.microsoft.com/office/drawing/2014/main" id="{316F5A64-0CD4-BE22-9F02-01DAAC02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487">
                <a:extLst>
                  <a:ext uri="{FF2B5EF4-FFF2-40B4-BE49-F238E27FC236}">
                    <a16:creationId xmlns:a16="http://schemas.microsoft.com/office/drawing/2014/main" id="{03D08CBC-5316-FFEF-624C-BEC9E598F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488">
                <a:extLst>
                  <a:ext uri="{FF2B5EF4-FFF2-40B4-BE49-F238E27FC236}">
                    <a16:creationId xmlns:a16="http://schemas.microsoft.com/office/drawing/2014/main" id="{0569E3BD-8840-5E7E-7967-B500D65DD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489">
                <a:extLst>
                  <a:ext uri="{FF2B5EF4-FFF2-40B4-BE49-F238E27FC236}">
                    <a16:creationId xmlns:a16="http://schemas.microsoft.com/office/drawing/2014/main" id="{5A6F15B9-2AE9-AE62-6CAB-BAD06A84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490">
                <a:extLst>
                  <a:ext uri="{FF2B5EF4-FFF2-40B4-BE49-F238E27FC236}">
                    <a16:creationId xmlns:a16="http://schemas.microsoft.com/office/drawing/2014/main" id="{6493DD5A-68BD-8D81-91F6-BEEA36AB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491">
                <a:extLst>
                  <a:ext uri="{FF2B5EF4-FFF2-40B4-BE49-F238E27FC236}">
                    <a16:creationId xmlns:a16="http://schemas.microsoft.com/office/drawing/2014/main" id="{A045A301-7DC5-A339-0C2D-190B6CBC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492">
                <a:extLst>
                  <a:ext uri="{FF2B5EF4-FFF2-40B4-BE49-F238E27FC236}">
                    <a16:creationId xmlns:a16="http://schemas.microsoft.com/office/drawing/2014/main" id="{347DD673-34DD-9C9E-986D-73D3E415F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493">
                <a:extLst>
                  <a:ext uri="{FF2B5EF4-FFF2-40B4-BE49-F238E27FC236}">
                    <a16:creationId xmlns:a16="http://schemas.microsoft.com/office/drawing/2014/main" id="{C086D2E3-B3B0-0638-7944-7F1014D10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494">
                <a:extLst>
                  <a:ext uri="{FF2B5EF4-FFF2-40B4-BE49-F238E27FC236}">
                    <a16:creationId xmlns:a16="http://schemas.microsoft.com/office/drawing/2014/main" id="{B48575D6-D15C-C638-7438-971D12D9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495">
                <a:extLst>
                  <a:ext uri="{FF2B5EF4-FFF2-40B4-BE49-F238E27FC236}">
                    <a16:creationId xmlns:a16="http://schemas.microsoft.com/office/drawing/2014/main" id="{36E80DD0-D736-D0B8-86C6-EB123CA8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496">
                <a:extLst>
                  <a:ext uri="{FF2B5EF4-FFF2-40B4-BE49-F238E27FC236}">
                    <a16:creationId xmlns:a16="http://schemas.microsoft.com/office/drawing/2014/main" id="{2A0C4965-A44F-7B44-1234-E0BB7750E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497">
                <a:extLst>
                  <a:ext uri="{FF2B5EF4-FFF2-40B4-BE49-F238E27FC236}">
                    <a16:creationId xmlns:a16="http://schemas.microsoft.com/office/drawing/2014/main" id="{AA77EB41-82C8-9D26-7461-8D091A835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498">
                <a:extLst>
                  <a:ext uri="{FF2B5EF4-FFF2-40B4-BE49-F238E27FC236}">
                    <a16:creationId xmlns:a16="http://schemas.microsoft.com/office/drawing/2014/main" id="{98542A89-D300-CD56-7B70-84BE0885D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499">
                <a:extLst>
                  <a:ext uri="{FF2B5EF4-FFF2-40B4-BE49-F238E27FC236}">
                    <a16:creationId xmlns:a16="http://schemas.microsoft.com/office/drawing/2014/main" id="{E91BCAA3-12CE-2157-CF09-9057AF1A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00">
                <a:extLst>
                  <a:ext uri="{FF2B5EF4-FFF2-40B4-BE49-F238E27FC236}">
                    <a16:creationId xmlns:a16="http://schemas.microsoft.com/office/drawing/2014/main" id="{A90E4BA7-D99F-C36B-9F1B-A4E78063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01">
                <a:extLst>
                  <a:ext uri="{FF2B5EF4-FFF2-40B4-BE49-F238E27FC236}">
                    <a16:creationId xmlns:a16="http://schemas.microsoft.com/office/drawing/2014/main" id="{993F1B94-7D25-72F2-9C97-5A1BF3F0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02">
                <a:extLst>
                  <a:ext uri="{FF2B5EF4-FFF2-40B4-BE49-F238E27FC236}">
                    <a16:creationId xmlns:a16="http://schemas.microsoft.com/office/drawing/2014/main" id="{7B470F9B-12B3-E2CA-77FA-E471CC463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03">
                <a:extLst>
                  <a:ext uri="{FF2B5EF4-FFF2-40B4-BE49-F238E27FC236}">
                    <a16:creationId xmlns:a16="http://schemas.microsoft.com/office/drawing/2014/main" id="{E972AF00-3766-3660-027F-8BAC0DC51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04">
                <a:extLst>
                  <a:ext uri="{FF2B5EF4-FFF2-40B4-BE49-F238E27FC236}">
                    <a16:creationId xmlns:a16="http://schemas.microsoft.com/office/drawing/2014/main" id="{B9843B69-E7A0-F139-F974-320A8AAF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05">
                <a:extLst>
                  <a:ext uri="{FF2B5EF4-FFF2-40B4-BE49-F238E27FC236}">
                    <a16:creationId xmlns:a16="http://schemas.microsoft.com/office/drawing/2014/main" id="{4D6BDDE2-499B-3665-76AA-1C87CBB17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06">
                <a:extLst>
                  <a:ext uri="{FF2B5EF4-FFF2-40B4-BE49-F238E27FC236}">
                    <a16:creationId xmlns:a16="http://schemas.microsoft.com/office/drawing/2014/main" id="{598B7D96-8C8C-E96D-8882-8BEEFEBBA6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07">
                <a:extLst>
                  <a:ext uri="{FF2B5EF4-FFF2-40B4-BE49-F238E27FC236}">
                    <a16:creationId xmlns:a16="http://schemas.microsoft.com/office/drawing/2014/main" id="{B9E0FB0E-7F5A-AC05-38E0-01272F6105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08">
                <a:extLst>
                  <a:ext uri="{FF2B5EF4-FFF2-40B4-BE49-F238E27FC236}">
                    <a16:creationId xmlns:a16="http://schemas.microsoft.com/office/drawing/2014/main" id="{8DBBFC49-145A-945A-108E-AD3C85B0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09">
                <a:extLst>
                  <a:ext uri="{FF2B5EF4-FFF2-40B4-BE49-F238E27FC236}">
                    <a16:creationId xmlns:a16="http://schemas.microsoft.com/office/drawing/2014/main" id="{719EE532-BC3F-81F0-1580-1FE39B83ED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10">
                <a:extLst>
                  <a:ext uri="{FF2B5EF4-FFF2-40B4-BE49-F238E27FC236}">
                    <a16:creationId xmlns:a16="http://schemas.microsoft.com/office/drawing/2014/main" id="{2D58E244-EB03-37AF-8890-919647E22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11">
                <a:extLst>
                  <a:ext uri="{FF2B5EF4-FFF2-40B4-BE49-F238E27FC236}">
                    <a16:creationId xmlns:a16="http://schemas.microsoft.com/office/drawing/2014/main" id="{0EF5F6B4-51C8-D13C-F249-2118C3E66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12">
                <a:extLst>
                  <a:ext uri="{FF2B5EF4-FFF2-40B4-BE49-F238E27FC236}">
                    <a16:creationId xmlns:a16="http://schemas.microsoft.com/office/drawing/2014/main" id="{B334DCD2-FC30-263D-C4B8-5D633CF1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13">
                <a:extLst>
                  <a:ext uri="{FF2B5EF4-FFF2-40B4-BE49-F238E27FC236}">
                    <a16:creationId xmlns:a16="http://schemas.microsoft.com/office/drawing/2014/main" id="{D5870980-0D2E-F5A9-A49E-BAABE4E6A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14">
                <a:extLst>
                  <a:ext uri="{FF2B5EF4-FFF2-40B4-BE49-F238E27FC236}">
                    <a16:creationId xmlns:a16="http://schemas.microsoft.com/office/drawing/2014/main" id="{6303C2E4-139E-76D6-5E70-9BF3C2DA9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15">
                <a:extLst>
                  <a:ext uri="{FF2B5EF4-FFF2-40B4-BE49-F238E27FC236}">
                    <a16:creationId xmlns:a16="http://schemas.microsoft.com/office/drawing/2014/main" id="{20FA756C-0A3B-B8E5-6F1C-57B2CB761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16">
                <a:extLst>
                  <a:ext uri="{FF2B5EF4-FFF2-40B4-BE49-F238E27FC236}">
                    <a16:creationId xmlns:a16="http://schemas.microsoft.com/office/drawing/2014/main" id="{F4A9B947-6CA8-B958-CFB9-2B2CC5A4A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17">
                <a:extLst>
                  <a:ext uri="{FF2B5EF4-FFF2-40B4-BE49-F238E27FC236}">
                    <a16:creationId xmlns:a16="http://schemas.microsoft.com/office/drawing/2014/main" id="{53E806B7-3B0C-70AC-D6A4-A141E9B9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18">
                <a:extLst>
                  <a:ext uri="{FF2B5EF4-FFF2-40B4-BE49-F238E27FC236}">
                    <a16:creationId xmlns:a16="http://schemas.microsoft.com/office/drawing/2014/main" id="{2892969E-F0C7-26FE-CD2F-03A63B089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19">
                <a:extLst>
                  <a:ext uri="{FF2B5EF4-FFF2-40B4-BE49-F238E27FC236}">
                    <a16:creationId xmlns:a16="http://schemas.microsoft.com/office/drawing/2014/main" id="{9BAFB214-1F4F-349B-1B2E-5B93ED08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20">
                <a:extLst>
                  <a:ext uri="{FF2B5EF4-FFF2-40B4-BE49-F238E27FC236}">
                    <a16:creationId xmlns:a16="http://schemas.microsoft.com/office/drawing/2014/main" id="{6B2A2939-27FA-D18D-D87E-4D86087E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21">
                <a:extLst>
                  <a:ext uri="{FF2B5EF4-FFF2-40B4-BE49-F238E27FC236}">
                    <a16:creationId xmlns:a16="http://schemas.microsoft.com/office/drawing/2014/main" id="{60DF1CEC-DBE1-F345-A0EF-DEA610D49D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22">
                <a:extLst>
                  <a:ext uri="{FF2B5EF4-FFF2-40B4-BE49-F238E27FC236}">
                    <a16:creationId xmlns:a16="http://schemas.microsoft.com/office/drawing/2014/main" id="{D74644D6-022B-E1E0-B3A9-1EB3F15FF1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23">
                <a:extLst>
                  <a:ext uri="{FF2B5EF4-FFF2-40B4-BE49-F238E27FC236}">
                    <a16:creationId xmlns:a16="http://schemas.microsoft.com/office/drawing/2014/main" id="{4663D351-9D85-2578-FAE1-14E1971E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0" name="Freeform 1524">
                <a:extLst>
                  <a:ext uri="{FF2B5EF4-FFF2-40B4-BE49-F238E27FC236}">
                    <a16:creationId xmlns:a16="http://schemas.microsoft.com/office/drawing/2014/main" id="{2577FFF8-6E35-996E-941C-5307736F39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1" name="Freeform 1525">
                <a:extLst>
                  <a:ext uri="{FF2B5EF4-FFF2-40B4-BE49-F238E27FC236}">
                    <a16:creationId xmlns:a16="http://schemas.microsoft.com/office/drawing/2014/main" id="{4B17C244-EDDC-F8D8-A18F-96858076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2" name="Freeform 1526">
                <a:extLst>
                  <a:ext uri="{FF2B5EF4-FFF2-40B4-BE49-F238E27FC236}">
                    <a16:creationId xmlns:a16="http://schemas.microsoft.com/office/drawing/2014/main" id="{F73CF52D-94D5-9661-B55A-EED6B755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3" name="Freeform 1527">
                <a:extLst>
                  <a:ext uri="{FF2B5EF4-FFF2-40B4-BE49-F238E27FC236}">
                    <a16:creationId xmlns:a16="http://schemas.microsoft.com/office/drawing/2014/main" id="{1CB1C920-88CB-1E57-B4DC-D651AAEA1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4" name="Freeform 1528">
                <a:extLst>
                  <a:ext uri="{FF2B5EF4-FFF2-40B4-BE49-F238E27FC236}">
                    <a16:creationId xmlns:a16="http://schemas.microsoft.com/office/drawing/2014/main" id="{4DCF00CE-92BB-FA07-7617-221EFC73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5" name="Freeform 1529">
                <a:extLst>
                  <a:ext uri="{FF2B5EF4-FFF2-40B4-BE49-F238E27FC236}">
                    <a16:creationId xmlns:a16="http://schemas.microsoft.com/office/drawing/2014/main" id="{31F8D6D9-DD3B-6A5D-D341-A883004EE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6" name="Freeform 1530">
                <a:extLst>
                  <a:ext uri="{FF2B5EF4-FFF2-40B4-BE49-F238E27FC236}">
                    <a16:creationId xmlns:a16="http://schemas.microsoft.com/office/drawing/2014/main" id="{216517C8-A459-428F-590F-190A392D5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7" name="Freeform 1531">
                <a:extLst>
                  <a:ext uri="{FF2B5EF4-FFF2-40B4-BE49-F238E27FC236}">
                    <a16:creationId xmlns:a16="http://schemas.microsoft.com/office/drawing/2014/main" id="{E458BB64-296C-82C8-610F-C1BAF0FF2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8" name="Freeform 1532">
                <a:extLst>
                  <a:ext uri="{FF2B5EF4-FFF2-40B4-BE49-F238E27FC236}">
                    <a16:creationId xmlns:a16="http://schemas.microsoft.com/office/drawing/2014/main" id="{81A48E80-8EDA-6739-5F28-E7DFCF18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9" name="Freeform 1533">
                <a:extLst>
                  <a:ext uri="{FF2B5EF4-FFF2-40B4-BE49-F238E27FC236}">
                    <a16:creationId xmlns:a16="http://schemas.microsoft.com/office/drawing/2014/main" id="{A7392832-606F-E241-49B9-372C1869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60" name="Freeform 1534">
                <a:extLst>
                  <a:ext uri="{FF2B5EF4-FFF2-40B4-BE49-F238E27FC236}">
                    <a16:creationId xmlns:a16="http://schemas.microsoft.com/office/drawing/2014/main" id="{D5285FF0-213D-0F89-CD08-5155087E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61" name="Freeform 1535">
                <a:extLst>
                  <a:ext uri="{FF2B5EF4-FFF2-40B4-BE49-F238E27FC236}">
                    <a16:creationId xmlns:a16="http://schemas.microsoft.com/office/drawing/2014/main" id="{EDDAAA75-CB10-7035-0739-100986E9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62" name="Freeform 1536">
                <a:extLst>
                  <a:ext uri="{FF2B5EF4-FFF2-40B4-BE49-F238E27FC236}">
                    <a16:creationId xmlns:a16="http://schemas.microsoft.com/office/drawing/2014/main" id="{65E89E15-55A9-66F4-92D5-3310E198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48226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0" imgH="270" progId="TCLayout.ActiveDocument.1">
                  <p:embed/>
                </p:oleObj>
              </mc:Choice>
              <mc:Fallback>
                <p:oleObj name="think-cell Slide" r:id="rId4" imgW="270" imgH="270" progId="TCLayout.ActiveDocument.1">
                  <p:embed/>
                  <p:pic>
                    <p:nvPicPr>
                      <p:cNvPr id="7" name="Object 6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prstGeom prst="rect">
            <a:avLst/>
          </a:prstGeom>
        </p:spPr>
        <p:txBody>
          <a:bodyPr/>
          <a:lstStyle/>
          <a:p>
            <a:fld id="{9EE92F51-9D7A-4895-B642-F19EBC2F5403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5" name="Group 4"/>
          <p:cNvGrpSpPr/>
          <p:nvPr/>
        </p:nvGrpSpPr>
        <p:grpSpPr>
          <a:xfrm>
            <a:off x="3241228" y="231726"/>
            <a:ext cx="617132" cy="7253412"/>
            <a:chOff x="3241228" y="231726"/>
            <a:chExt cx="617132" cy="7253412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flipH="1">
              <a:off x="3687970" y="231726"/>
              <a:ext cx="170390" cy="7253412"/>
            </a:xfrm>
            <a:prstGeom prst="rect">
              <a:avLst/>
            </a:prstGeom>
          </p:spPr>
        </p:pic>
        <p:sp>
          <p:nvSpPr>
            <p:cNvPr id="13" name="Rectangle 12"/>
            <p:cNvSpPr/>
            <p:nvPr/>
          </p:nvSpPr>
          <p:spPr>
            <a:xfrm flipH="1">
              <a:off x="3241228" y="904660"/>
              <a:ext cx="545384" cy="59533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</p:grpSp>
      <p:sp>
        <p:nvSpPr>
          <p:cNvPr id="16" name="Rectangle 15"/>
          <p:cNvSpPr/>
          <p:nvPr/>
        </p:nvSpPr>
        <p:spPr>
          <a:xfrm flipH="1">
            <a:off x="202420" y="2693920"/>
            <a:ext cx="3655940" cy="100830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pPr defTabSz="848899"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fr-FR" sz="1900" b="1" cap="all" spc="-30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Synthèse des bugs relevés durant la supervision</a:t>
            </a:r>
            <a:endParaRPr lang="fr-CI" sz="1900" b="1" cap="all" spc="-30" dirty="0">
              <a:latin typeface="Calibri" panose="020F0502020204030204" pitchFamily="34" charset="0"/>
              <a:ea typeface="+mj-ea"/>
              <a:cs typeface="Calibri" panose="020F0502020204030204" pitchFamily="34" charset="0"/>
            </a:endParaRPr>
          </a:p>
        </p:txBody>
      </p:sp>
      <p:pic>
        <p:nvPicPr>
          <p:cNvPr id="119810" name="Picture 2" descr="Tableau des réponses au formulaire Forms. Titre de la question : Quelle est la nature du problème ?. Nombre de réponses : 25 réponses.">
            <a:extLst>
              <a:ext uri="{FF2B5EF4-FFF2-40B4-BE49-F238E27FC236}">
                <a16:creationId xmlns:a16="http://schemas.microsoft.com/office/drawing/2014/main" id="{43494A35-3C34-EA3F-E85D-8E0065FED0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8360" y="123246"/>
            <a:ext cx="6743504" cy="2837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3" name="Tableau 5">
            <a:extLst>
              <a:ext uri="{FF2B5EF4-FFF2-40B4-BE49-F238E27FC236}">
                <a16:creationId xmlns:a16="http://schemas.microsoft.com/office/drawing/2014/main" id="{43DD77F0-4963-1CD9-846B-D61265028D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3096188"/>
              </p:ext>
            </p:extLst>
          </p:nvPr>
        </p:nvGraphicFramePr>
        <p:xfrm>
          <a:off x="3861581" y="3068740"/>
          <a:ext cx="8127999" cy="265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9333">
                  <a:extLst>
                    <a:ext uri="{9D8B030D-6E8A-4147-A177-3AD203B41FA5}">
                      <a16:colId xmlns:a16="http://schemas.microsoft.com/office/drawing/2014/main" val="3418675357"/>
                    </a:ext>
                  </a:extLst>
                </a:gridCol>
                <a:gridCol w="2709333">
                  <a:extLst>
                    <a:ext uri="{9D8B030D-6E8A-4147-A177-3AD203B41FA5}">
                      <a16:colId xmlns:a16="http://schemas.microsoft.com/office/drawing/2014/main" val="815982021"/>
                    </a:ext>
                  </a:extLst>
                </a:gridCol>
                <a:gridCol w="2709333">
                  <a:extLst>
                    <a:ext uri="{9D8B030D-6E8A-4147-A177-3AD203B41FA5}">
                      <a16:colId xmlns:a16="http://schemas.microsoft.com/office/drawing/2014/main" val="252185717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Liés à la tablette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Liés à l’application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Lié aux deux (application et Tablette)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900248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Panne liée à la charge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Crash de l’application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Lenteur du module e-supervision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679127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Panne d’écran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Non-conformité des unités d’organisations (Poste ASC)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Difficulté à capter les coordonnées GPS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703185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Panne d’allumage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Duplication des rapports ASC dans rapport GF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525621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r-FR" sz="14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Les rapports du mois pour un Acteur communautaire peut-être dupliqué</a:t>
                      </a:r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fr-CI" sz="14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614425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B101BBC1-0277-488C-7850-7CE91B946483}"/>
              </a:ext>
            </a:extLst>
          </p:cNvPr>
          <p:cNvGrpSpPr>
            <a:grpSpLocks noChangeAspect="1"/>
          </p:cNvGrpSpPr>
          <p:nvPr/>
        </p:nvGrpSpPr>
        <p:grpSpPr>
          <a:xfrm>
            <a:off x="6845580" y="6489928"/>
            <a:ext cx="2160000" cy="269986"/>
            <a:chOff x="2512257" y="5829000"/>
            <a:chExt cx="4896221" cy="612000"/>
          </a:xfrm>
        </p:grpSpPr>
        <p:grpSp>
          <p:nvGrpSpPr>
            <p:cNvPr id="8" name="Groupe 1">
              <a:extLst>
                <a:ext uri="{FF2B5EF4-FFF2-40B4-BE49-F238E27FC236}">
                  <a16:creationId xmlns:a16="http://schemas.microsoft.com/office/drawing/2014/main" id="{7B61E414-BBA0-ACF4-733C-D51E8FC142C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21294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8DC876EC-DC2D-E477-17B8-3A6105978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1295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69051019-815A-8CB7-993D-DE7C81A327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1296" name="Image 6">
                <a:extLst>
                  <a:ext uri="{FF2B5EF4-FFF2-40B4-BE49-F238E27FC236}">
                    <a16:creationId xmlns:a16="http://schemas.microsoft.com/office/drawing/2014/main" id="{E1C3E702-D692-D2FB-ABA5-4E1584EB3D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1297" name="Image 7">
                <a:extLst>
                  <a:ext uri="{FF2B5EF4-FFF2-40B4-BE49-F238E27FC236}">
                    <a16:creationId xmlns:a16="http://schemas.microsoft.com/office/drawing/2014/main" id="{F90C52C5-62A3-7A02-C6B2-8D584D4E7A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1298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8D81BBD9-92BE-202A-E5E5-F29FF0BA62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2">
              <a:extLst>
                <a:ext uri="{FF2B5EF4-FFF2-40B4-BE49-F238E27FC236}">
                  <a16:creationId xmlns:a16="http://schemas.microsoft.com/office/drawing/2014/main" id="{55DACA94-159B-4AE4-2E50-DFA9EA8A90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4" name="Group 3">
                <a:extLst>
                  <a:ext uri="{FF2B5EF4-FFF2-40B4-BE49-F238E27FC236}">
                    <a16:creationId xmlns:a16="http://schemas.microsoft.com/office/drawing/2014/main" id="{0B076795-48FF-37FE-D73C-EE0E1AE7E8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21094" name="Freeform 4">
                  <a:extLst>
                    <a:ext uri="{FF2B5EF4-FFF2-40B4-BE49-F238E27FC236}">
                      <a16:creationId xmlns:a16="http://schemas.microsoft.com/office/drawing/2014/main" id="{A13B3DBE-599D-3C1B-AA6E-2720AF227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5" name="Freeform 5">
                  <a:extLst>
                    <a:ext uri="{FF2B5EF4-FFF2-40B4-BE49-F238E27FC236}">
                      <a16:creationId xmlns:a16="http://schemas.microsoft.com/office/drawing/2014/main" id="{2C3E3D04-BB0A-8730-0DA6-BD5DC9FAF7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6" name="Freeform 6">
                  <a:extLst>
                    <a:ext uri="{FF2B5EF4-FFF2-40B4-BE49-F238E27FC236}">
                      <a16:creationId xmlns:a16="http://schemas.microsoft.com/office/drawing/2014/main" id="{0F535F5B-691F-7538-5ACD-8FC9E4570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7" name="Freeform 7">
                  <a:extLst>
                    <a:ext uri="{FF2B5EF4-FFF2-40B4-BE49-F238E27FC236}">
                      <a16:creationId xmlns:a16="http://schemas.microsoft.com/office/drawing/2014/main" id="{BA50427D-55AC-71C0-04D4-88E5618819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8" name="Freeform 8">
                  <a:extLst>
                    <a:ext uri="{FF2B5EF4-FFF2-40B4-BE49-F238E27FC236}">
                      <a16:creationId xmlns:a16="http://schemas.microsoft.com/office/drawing/2014/main" id="{74BF287D-4F11-2D91-5828-0C4B8C9CBD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9" name="Freeform 9">
                  <a:extLst>
                    <a:ext uri="{FF2B5EF4-FFF2-40B4-BE49-F238E27FC236}">
                      <a16:creationId xmlns:a16="http://schemas.microsoft.com/office/drawing/2014/main" id="{EB209614-DD81-1E60-968A-67B2010B0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0" name="Freeform 10">
                  <a:extLst>
                    <a:ext uri="{FF2B5EF4-FFF2-40B4-BE49-F238E27FC236}">
                      <a16:creationId xmlns:a16="http://schemas.microsoft.com/office/drawing/2014/main" id="{085518C7-707C-9EF0-5B43-A1DC94950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1" name="Freeform 11">
                  <a:extLst>
                    <a:ext uri="{FF2B5EF4-FFF2-40B4-BE49-F238E27FC236}">
                      <a16:creationId xmlns:a16="http://schemas.microsoft.com/office/drawing/2014/main" id="{5B76E673-3601-D4F1-714F-02C61E590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2" name="Freeform 12">
                  <a:extLst>
                    <a:ext uri="{FF2B5EF4-FFF2-40B4-BE49-F238E27FC236}">
                      <a16:creationId xmlns:a16="http://schemas.microsoft.com/office/drawing/2014/main" id="{24209CAA-44B1-66F3-DB14-136A6E8BAE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3" name="Freeform 13">
                  <a:extLst>
                    <a:ext uri="{FF2B5EF4-FFF2-40B4-BE49-F238E27FC236}">
                      <a16:creationId xmlns:a16="http://schemas.microsoft.com/office/drawing/2014/main" id="{12DDF533-0AD7-BD35-4373-09C7CAFE55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4" name="Freeform 14">
                  <a:extLst>
                    <a:ext uri="{FF2B5EF4-FFF2-40B4-BE49-F238E27FC236}">
                      <a16:creationId xmlns:a16="http://schemas.microsoft.com/office/drawing/2014/main" id="{CD39AC7F-207B-3DDD-52B7-7219BB35BC5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5" name="Freeform 15">
                  <a:extLst>
                    <a:ext uri="{FF2B5EF4-FFF2-40B4-BE49-F238E27FC236}">
                      <a16:creationId xmlns:a16="http://schemas.microsoft.com/office/drawing/2014/main" id="{75D19A02-119E-269F-DF8C-F2BFDB7715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6" name="Freeform 16">
                  <a:extLst>
                    <a:ext uri="{FF2B5EF4-FFF2-40B4-BE49-F238E27FC236}">
                      <a16:creationId xmlns:a16="http://schemas.microsoft.com/office/drawing/2014/main" id="{614E9138-47F6-83A8-FC7E-0921C9108C6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7" name="Freeform 17">
                  <a:extLst>
                    <a:ext uri="{FF2B5EF4-FFF2-40B4-BE49-F238E27FC236}">
                      <a16:creationId xmlns:a16="http://schemas.microsoft.com/office/drawing/2014/main" id="{884EA59C-A338-7DD1-B6B0-2EF1A148E9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8" name="Freeform 18">
                  <a:extLst>
                    <a:ext uri="{FF2B5EF4-FFF2-40B4-BE49-F238E27FC236}">
                      <a16:creationId xmlns:a16="http://schemas.microsoft.com/office/drawing/2014/main" id="{D951E046-78E5-2150-FC68-96260C44AB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09" name="Freeform 19">
                  <a:extLst>
                    <a:ext uri="{FF2B5EF4-FFF2-40B4-BE49-F238E27FC236}">
                      <a16:creationId xmlns:a16="http://schemas.microsoft.com/office/drawing/2014/main" id="{F3ABA5D2-A407-75E9-CF97-1B6A9388A8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0" name="Freeform 20">
                  <a:extLst>
                    <a:ext uri="{FF2B5EF4-FFF2-40B4-BE49-F238E27FC236}">
                      <a16:creationId xmlns:a16="http://schemas.microsoft.com/office/drawing/2014/main" id="{59B857FD-0677-4045-36CE-47925B834CC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1" name="Freeform 21">
                  <a:extLst>
                    <a:ext uri="{FF2B5EF4-FFF2-40B4-BE49-F238E27FC236}">
                      <a16:creationId xmlns:a16="http://schemas.microsoft.com/office/drawing/2014/main" id="{D946A969-ED36-81CD-D9EE-7A2FB5F3C8F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2" name="Freeform 22">
                  <a:extLst>
                    <a:ext uri="{FF2B5EF4-FFF2-40B4-BE49-F238E27FC236}">
                      <a16:creationId xmlns:a16="http://schemas.microsoft.com/office/drawing/2014/main" id="{15860FD7-F450-1A90-95F7-88B0A9C4EB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3" name="Freeform 23">
                  <a:extLst>
                    <a:ext uri="{FF2B5EF4-FFF2-40B4-BE49-F238E27FC236}">
                      <a16:creationId xmlns:a16="http://schemas.microsoft.com/office/drawing/2014/main" id="{162DF605-B220-EDD1-361C-B8357B0559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4" name="Freeform 24">
                  <a:extLst>
                    <a:ext uri="{FF2B5EF4-FFF2-40B4-BE49-F238E27FC236}">
                      <a16:creationId xmlns:a16="http://schemas.microsoft.com/office/drawing/2014/main" id="{4D7F0DD7-463A-159D-8FD5-F2B8202CFB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5" name="Freeform 25">
                  <a:extLst>
                    <a:ext uri="{FF2B5EF4-FFF2-40B4-BE49-F238E27FC236}">
                      <a16:creationId xmlns:a16="http://schemas.microsoft.com/office/drawing/2014/main" id="{CEFFC63F-6593-3FFE-4C04-BE6EF77238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6" name="Freeform 26">
                  <a:extLst>
                    <a:ext uri="{FF2B5EF4-FFF2-40B4-BE49-F238E27FC236}">
                      <a16:creationId xmlns:a16="http://schemas.microsoft.com/office/drawing/2014/main" id="{19761680-0A45-1F93-00FB-17C5FB73291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7" name="Freeform 27">
                  <a:extLst>
                    <a:ext uri="{FF2B5EF4-FFF2-40B4-BE49-F238E27FC236}">
                      <a16:creationId xmlns:a16="http://schemas.microsoft.com/office/drawing/2014/main" id="{267039F1-C6D1-1F00-A948-74534697C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8" name="Freeform 28">
                  <a:extLst>
                    <a:ext uri="{FF2B5EF4-FFF2-40B4-BE49-F238E27FC236}">
                      <a16:creationId xmlns:a16="http://schemas.microsoft.com/office/drawing/2014/main" id="{7A23A13B-3556-B339-CE16-124B4752AF5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19" name="Freeform 29">
                  <a:extLst>
                    <a:ext uri="{FF2B5EF4-FFF2-40B4-BE49-F238E27FC236}">
                      <a16:creationId xmlns:a16="http://schemas.microsoft.com/office/drawing/2014/main" id="{8C946B75-68B0-5D93-D12F-09839A10087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0" name="Freeform 30">
                  <a:extLst>
                    <a:ext uri="{FF2B5EF4-FFF2-40B4-BE49-F238E27FC236}">
                      <a16:creationId xmlns:a16="http://schemas.microsoft.com/office/drawing/2014/main" id="{19FDD0A4-2D76-9186-72FB-3FC7938F028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1" name="Freeform 31">
                  <a:extLst>
                    <a:ext uri="{FF2B5EF4-FFF2-40B4-BE49-F238E27FC236}">
                      <a16:creationId xmlns:a16="http://schemas.microsoft.com/office/drawing/2014/main" id="{5A4A07E8-4D10-0D6D-84E2-7805598398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2" name="Freeform 32">
                  <a:extLst>
                    <a:ext uri="{FF2B5EF4-FFF2-40B4-BE49-F238E27FC236}">
                      <a16:creationId xmlns:a16="http://schemas.microsoft.com/office/drawing/2014/main" id="{7AB83B9E-3FD7-8B58-3977-4DC650ED3AC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3" name="Freeform 33">
                  <a:extLst>
                    <a:ext uri="{FF2B5EF4-FFF2-40B4-BE49-F238E27FC236}">
                      <a16:creationId xmlns:a16="http://schemas.microsoft.com/office/drawing/2014/main" id="{7BAFA1CA-D024-5C76-33F3-F1A132D75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4" name="Freeform 34">
                  <a:extLst>
                    <a:ext uri="{FF2B5EF4-FFF2-40B4-BE49-F238E27FC236}">
                      <a16:creationId xmlns:a16="http://schemas.microsoft.com/office/drawing/2014/main" id="{5D5A39DB-950E-3946-66BE-169EAF166A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5" name="Freeform 35">
                  <a:extLst>
                    <a:ext uri="{FF2B5EF4-FFF2-40B4-BE49-F238E27FC236}">
                      <a16:creationId xmlns:a16="http://schemas.microsoft.com/office/drawing/2014/main" id="{3BB5B60B-C76B-5D1F-6381-B64839C4803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6" name="Freeform 36">
                  <a:extLst>
                    <a:ext uri="{FF2B5EF4-FFF2-40B4-BE49-F238E27FC236}">
                      <a16:creationId xmlns:a16="http://schemas.microsoft.com/office/drawing/2014/main" id="{70F8DDA7-5A99-DB6E-6C1F-DBB628CC00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7" name="Freeform 37">
                  <a:extLst>
                    <a:ext uri="{FF2B5EF4-FFF2-40B4-BE49-F238E27FC236}">
                      <a16:creationId xmlns:a16="http://schemas.microsoft.com/office/drawing/2014/main" id="{120651FE-6535-A3DC-BCF5-F1880AD012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8" name="Freeform 38">
                  <a:extLst>
                    <a:ext uri="{FF2B5EF4-FFF2-40B4-BE49-F238E27FC236}">
                      <a16:creationId xmlns:a16="http://schemas.microsoft.com/office/drawing/2014/main" id="{3F77C475-6B92-A7EA-278D-91FE3C2B50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29" name="Freeform 39">
                  <a:extLst>
                    <a:ext uri="{FF2B5EF4-FFF2-40B4-BE49-F238E27FC236}">
                      <a16:creationId xmlns:a16="http://schemas.microsoft.com/office/drawing/2014/main" id="{E86C5E5B-8CD0-33DD-D8FD-524DC418D88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0" name="Freeform 40">
                  <a:extLst>
                    <a:ext uri="{FF2B5EF4-FFF2-40B4-BE49-F238E27FC236}">
                      <a16:creationId xmlns:a16="http://schemas.microsoft.com/office/drawing/2014/main" id="{C6382B9C-8EBE-AD53-DB01-1F727DE707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1" name="Freeform 41">
                  <a:extLst>
                    <a:ext uri="{FF2B5EF4-FFF2-40B4-BE49-F238E27FC236}">
                      <a16:creationId xmlns:a16="http://schemas.microsoft.com/office/drawing/2014/main" id="{A633BCD2-1ACB-AA0B-B316-EFEB1F6CF1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2" name="Freeform 42">
                  <a:extLst>
                    <a:ext uri="{FF2B5EF4-FFF2-40B4-BE49-F238E27FC236}">
                      <a16:creationId xmlns:a16="http://schemas.microsoft.com/office/drawing/2014/main" id="{2D1E1736-1CDB-5FD3-C9B5-8A65ADF0C5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3" name="Freeform 43">
                  <a:extLst>
                    <a:ext uri="{FF2B5EF4-FFF2-40B4-BE49-F238E27FC236}">
                      <a16:creationId xmlns:a16="http://schemas.microsoft.com/office/drawing/2014/main" id="{4F66346F-6825-C0E4-501C-F2EB2E528D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4" name="Freeform 44">
                  <a:extLst>
                    <a:ext uri="{FF2B5EF4-FFF2-40B4-BE49-F238E27FC236}">
                      <a16:creationId xmlns:a16="http://schemas.microsoft.com/office/drawing/2014/main" id="{2A1C1A1F-4281-8ECE-6632-5445B073D4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5" name="Freeform 45">
                  <a:extLst>
                    <a:ext uri="{FF2B5EF4-FFF2-40B4-BE49-F238E27FC236}">
                      <a16:creationId xmlns:a16="http://schemas.microsoft.com/office/drawing/2014/main" id="{41118097-891B-95C5-12DE-B05E3C79E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6" name="Freeform 46">
                  <a:extLst>
                    <a:ext uri="{FF2B5EF4-FFF2-40B4-BE49-F238E27FC236}">
                      <a16:creationId xmlns:a16="http://schemas.microsoft.com/office/drawing/2014/main" id="{FB4A17C4-5173-F7A6-8356-F79EC23DE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7" name="Freeform 47">
                  <a:extLst>
                    <a:ext uri="{FF2B5EF4-FFF2-40B4-BE49-F238E27FC236}">
                      <a16:creationId xmlns:a16="http://schemas.microsoft.com/office/drawing/2014/main" id="{1B080A70-274D-5D98-73E3-8FB545BB5C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8" name="Freeform 48">
                  <a:extLst>
                    <a:ext uri="{FF2B5EF4-FFF2-40B4-BE49-F238E27FC236}">
                      <a16:creationId xmlns:a16="http://schemas.microsoft.com/office/drawing/2014/main" id="{23466169-2F65-9B94-C6D9-367953B34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39" name="Freeform 49">
                  <a:extLst>
                    <a:ext uri="{FF2B5EF4-FFF2-40B4-BE49-F238E27FC236}">
                      <a16:creationId xmlns:a16="http://schemas.microsoft.com/office/drawing/2014/main" id="{7BF422CD-B389-401E-35D4-B615DAD23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0" name="Freeform 50">
                  <a:extLst>
                    <a:ext uri="{FF2B5EF4-FFF2-40B4-BE49-F238E27FC236}">
                      <a16:creationId xmlns:a16="http://schemas.microsoft.com/office/drawing/2014/main" id="{11264DF9-16CE-A8E4-2CA4-7F9C65091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1" name="Freeform 51">
                  <a:extLst>
                    <a:ext uri="{FF2B5EF4-FFF2-40B4-BE49-F238E27FC236}">
                      <a16:creationId xmlns:a16="http://schemas.microsoft.com/office/drawing/2014/main" id="{D78A5566-E4A8-6D01-7A10-94F798B900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2" name="Freeform 52">
                  <a:extLst>
                    <a:ext uri="{FF2B5EF4-FFF2-40B4-BE49-F238E27FC236}">
                      <a16:creationId xmlns:a16="http://schemas.microsoft.com/office/drawing/2014/main" id="{B4583535-BBF2-FEE4-57F7-CA4EF41C2F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3" name="Freeform 53">
                  <a:extLst>
                    <a:ext uri="{FF2B5EF4-FFF2-40B4-BE49-F238E27FC236}">
                      <a16:creationId xmlns:a16="http://schemas.microsoft.com/office/drawing/2014/main" id="{E8D47177-005D-9A81-6317-42B6F841FA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4" name="Freeform 54">
                  <a:extLst>
                    <a:ext uri="{FF2B5EF4-FFF2-40B4-BE49-F238E27FC236}">
                      <a16:creationId xmlns:a16="http://schemas.microsoft.com/office/drawing/2014/main" id="{395E5C09-59E6-70DB-C898-B418C42E7B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5" name="Freeform 55">
                  <a:extLst>
                    <a:ext uri="{FF2B5EF4-FFF2-40B4-BE49-F238E27FC236}">
                      <a16:creationId xmlns:a16="http://schemas.microsoft.com/office/drawing/2014/main" id="{1E16781F-FCA3-E125-11F1-CE5C81D42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6" name="Freeform 56">
                  <a:extLst>
                    <a:ext uri="{FF2B5EF4-FFF2-40B4-BE49-F238E27FC236}">
                      <a16:creationId xmlns:a16="http://schemas.microsoft.com/office/drawing/2014/main" id="{2AF09DDC-84D7-7E01-8369-DA39947EF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7" name="Freeform 57">
                  <a:extLst>
                    <a:ext uri="{FF2B5EF4-FFF2-40B4-BE49-F238E27FC236}">
                      <a16:creationId xmlns:a16="http://schemas.microsoft.com/office/drawing/2014/main" id="{854FB151-5EE7-AF81-1ED3-8F7FC95A4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8" name="Freeform 58">
                  <a:extLst>
                    <a:ext uri="{FF2B5EF4-FFF2-40B4-BE49-F238E27FC236}">
                      <a16:creationId xmlns:a16="http://schemas.microsoft.com/office/drawing/2014/main" id="{3DBDF8E6-3BBF-ED7B-F883-1B485331D0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49" name="Freeform 59">
                  <a:extLst>
                    <a:ext uri="{FF2B5EF4-FFF2-40B4-BE49-F238E27FC236}">
                      <a16:creationId xmlns:a16="http://schemas.microsoft.com/office/drawing/2014/main" id="{491DF952-4092-8F61-C3D0-6BF293ABC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0" name="Freeform 60">
                  <a:extLst>
                    <a:ext uri="{FF2B5EF4-FFF2-40B4-BE49-F238E27FC236}">
                      <a16:creationId xmlns:a16="http://schemas.microsoft.com/office/drawing/2014/main" id="{94EF4DD7-3338-C66B-27AB-5D0909192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1" name="Freeform 61">
                  <a:extLst>
                    <a:ext uri="{FF2B5EF4-FFF2-40B4-BE49-F238E27FC236}">
                      <a16:creationId xmlns:a16="http://schemas.microsoft.com/office/drawing/2014/main" id="{D361DE01-604C-A746-758B-DF75EE44F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2" name="Freeform 62">
                  <a:extLst>
                    <a:ext uri="{FF2B5EF4-FFF2-40B4-BE49-F238E27FC236}">
                      <a16:creationId xmlns:a16="http://schemas.microsoft.com/office/drawing/2014/main" id="{70D0C55E-2CDB-F6F1-3662-F5F101316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3" name="Freeform 63">
                  <a:extLst>
                    <a:ext uri="{FF2B5EF4-FFF2-40B4-BE49-F238E27FC236}">
                      <a16:creationId xmlns:a16="http://schemas.microsoft.com/office/drawing/2014/main" id="{989401F8-FBAE-1CA8-E394-D653E3FDC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4" name="Freeform 64">
                  <a:extLst>
                    <a:ext uri="{FF2B5EF4-FFF2-40B4-BE49-F238E27FC236}">
                      <a16:creationId xmlns:a16="http://schemas.microsoft.com/office/drawing/2014/main" id="{D1598385-22F1-9CF6-9BD5-DBA0BA198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5" name="Freeform 65">
                  <a:extLst>
                    <a:ext uri="{FF2B5EF4-FFF2-40B4-BE49-F238E27FC236}">
                      <a16:creationId xmlns:a16="http://schemas.microsoft.com/office/drawing/2014/main" id="{2E9AB83C-4B34-52AD-EE40-085A9F94D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6" name="Freeform 66">
                  <a:extLst>
                    <a:ext uri="{FF2B5EF4-FFF2-40B4-BE49-F238E27FC236}">
                      <a16:creationId xmlns:a16="http://schemas.microsoft.com/office/drawing/2014/main" id="{0FE08B49-F09F-3271-B2E7-4A7363BDD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7" name="Freeform 67">
                  <a:extLst>
                    <a:ext uri="{FF2B5EF4-FFF2-40B4-BE49-F238E27FC236}">
                      <a16:creationId xmlns:a16="http://schemas.microsoft.com/office/drawing/2014/main" id="{710BC4D8-FC3C-6C46-4E7F-1CB8ED2BB2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8" name="Freeform 68">
                  <a:extLst>
                    <a:ext uri="{FF2B5EF4-FFF2-40B4-BE49-F238E27FC236}">
                      <a16:creationId xmlns:a16="http://schemas.microsoft.com/office/drawing/2014/main" id="{17A48025-A020-3B0E-04DF-7BA61209A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59" name="Freeform 69">
                  <a:extLst>
                    <a:ext uri="{FF2B5EF4-FFF2-40B4-BE49-F238E27FC236}">
                      <a16:creationId xmlns:a16="http://schemas.microsoft.com/office/drawing/2014/main" id="{992EB21B-E749-3597-F49C-39EEA6E3F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0" name="Freeform 70">
                  <a:extLst>
                    <a:ext uri="{FF2B5EF4-FFF2-40B4-BE49-F238E27FC236}">
                      <a16:creationId xmlns:a16="http://schemas.microsoft.com/office/drawing/2014/main" id="{0173DC76-7730-3F9D-5AE6-BD0D6DC0A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1" name="Freeform 71">
                  <a:extLst>
                    <a:ext uri="{FF2B5EF4-FFF2-40B4-BE49-F238E27FC236}">
                      <a16:creationId xmlns:a16="http://schemas.microsoft.com/office/drawing/2014/main" id="{647C8C63-E9E3-0784-7930-3F36A75B7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2" name="Freeform 72">
                  <a:extLst>
                    <a:ext uri="{FF2B5EF4-FFF2-40B4-BE49-F238E27FC236}">
                      <a16:creationId xmlns:a16="http://schemas.microsoft.com/office/drawing/2014/main" id="{A952E0F5-0245-4C8F-50DB-0EDDD6921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3" name="Freeform 73">
                  <a:extLst>
                    <a:ext uri="{FF2B5EF4-FFF2-40B4-BE49-F238E27FC236}">
                      <a16:creationId xmlns:a16="http://schemas.microsoft.com/office/drawing/2014/main" id="{8D464D50-09D2-37ED-1F7B-7CA6FEDD9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4" name="Freeform 74">
                  <a:extLst>
                    <a:ext uri="{FF2B5EF4-FFF2-40B4-BE49-F238E27FC236}">
                      <a16:creationId xmlns:a16="http://schemas.microsoft.com/office/drawing/2014/main" id="{797892D1-3904-BE06-487F-69112A139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5" name="Freeform 75">
                  <a:extLst>
                    <a:ext uri="{FF2B5EF4-FFF2-40B4-BE49-F238E27FC236}">
                      <a16:creationId xmlns:a16="http://schemas.microsoft.com/office/drawing/2014/main" id="{C107C87D-9BDC-BACA-8956-9DF827E76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6" name="Freeform 76">
                  <a:extLst>
                    <a:ext uri="{FF2B5EF4-FFF2-40B4-BE49-F238E27FC236}">
                      <a16:creationId xmlns:a16="http://schemas.microsoft.com/office/drawing/2014/main" id="{ADB4FB93-4EEA-46B5-90E5-2AE020CABD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7" name="Freeform 77">
                  <a:extLst>
                    <a:ext uri="{FF2B5EF4-FFF2-40B4-BE49-F238E27FC236}">
                      <a16:creationId xmlns:a16="http://schemas.microsoft.com/office/drawing/2014/main" id="{B460F6C7-C4F0-BB41-6E17-E81B5212F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8" name="Freeform 78">
                  <a:extLst>
                    <a:ext uri="{FF2B5EF4-FFF2-40B4-BE49-F238E27FC236}">
                      <a16:creationId xmlns:a16="http://schemas.microsoft.com/office/drawing/2014/main" id="{FA38CB42-B0FB-55FA-6676-9AD56CF2B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69" name="Freeform 79">
                  <a:extLst>
                    <a:ext uri="{FF2B5EF4-FFF2-40B4-BE49-F238E27FC236}">
                      <a16:creationId xmlns:a16="http://schemas.microsoft.com/office/drawing/2014/main" id="{56096B08-A0AA-F106-0F57-8627F30C7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0" name="Rectangle 80">
                  <a:extLst>
                    <a:ext uri="{FF2B5EF4-FFF2-40B4-BE49-F238E27FC236}">
                      <a16:creationId xmlns:a16="http://schemas.microsoft.com/office/drawing/2014/main" id="{FBD2469F-96BD-AB75-4B81-79280F46E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1" name="Freeform 81">
                  <a:extLst>
                    <a:ext uri="{FF2B5EF4-FFF2-40B4-BE49-F238E27FC236}">
                      <a16:creationId xmlns:a16="http://schemas.microsoft.com/office/drawing/2014/main" id="{5E03F622-8F55-5B7B-C603-AF88221D1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2" name="Freeform 82">
                  <a:extLst>
                    <a:ext uri="{FF2B5EF4-FFF2-40B4-BE49-F238E27FC236}">
                      <a16:creationId xmlns:a16="http://schemas.microsoft.com/office/drawing/2014/main" id="{830EEAC9-D9E8-15D6-539F-6BC0FE425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3" name="Rectangle 83">
                  <a:extLst>
                    <a:ext uri="{FF2B5EF4-FFF2-40B4-BE49-F238E27FC236}">
                      <a16:creationId xmlns:a16="http://schemas.microsoft.com/office/drawing/2014/main" id="{8C559198-1C65-CB53-59C7-2D7AA4891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4" name="Freeform 84">
                  <a:extLst>
                    <a:ext uri="{FF2B5EF4-FFF2-40B4-BE49-F238E27FC236}">
                      <a16:creationId xmlns:a16="http://schemas.microsoft.com/office/drawing/2014/main" id="{CE1E90B8-5E1B-484E-AD8F-3F3ABC34A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5" name="Freeform 85">
                  <a:extLst>
                    <a:ext uri="{FF2B5EF4-FFF2-40B4-BE49-F238E27FC236}">
                      <a16:creationId xmlns:a16="http://schemas.microsoft.com/office/drawing/2014/main" id="{6AADEA6A-AE62-EE91-1D7B-226FBB69B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6" name="Freeform 86">
                  <a:extLst>
                    <a:ext uri="{FF2B5EF4-FFF2-40B4-BE49-F238E27FC236}">
                      <a16:creationId xmlns:a16="http://schemas.microsoft.com/office/drawing/2014/main" id="{43FE43F9-507E-0351-2BDA-20EF9442C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7" name="Freeform 87">
                  <a:extLst>
                    <a:ext uri="{FF2B5EF4-FFF2-40B4-BE49-F238E27FC236}">
                      <a16:creationId xmlns:a16="http://schemas.microsoft.com/office/drawing/2014/main" id="{39DECF67-29B6-6B41-8771-2A8C68434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8" name="Freeform 88">
                  <a:extLst>
                    <a:ext uri="{FF2B5EF4-FFF2-40B4-BE49-F238E27FC236}">
                      <a16:creationId xmlns:a16="http://schemas.microsoft.com/office/drawing/2014/main" id="{E5083AC9-1B70-9FDD-54BD-DA20ABCE5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79" name="Freeform 89">
                  <a:extLst>
                    <a:ext uri="{FF2B5EF4-FFF2-40B4-BE49-F238E27FC236}">
                      <a16:creationId xmlns:a16="http://schemas.microsoft.com/office/drawing/2014/main" id="{AF055AF1-A167-035E-319C-49A0DE99E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0" name="Rectangle 90">
                  <a:extLst>
                    <a:ext uri="{FF2B5EF4-FFF2-40B4-BE49-F238E27FC236}">
                      <a16:creationId xmlns:a16="http://schemas.microsoft.com/office/drawing/2014/main" id="{0D81AE42-87F4-5FFB-F1E6-C52CDBFA40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1" name="Rectangle 91">
                  <a:extLst>
                    <a:ext uri="{FF2B5EF4-FFF2-40B4-BE49-F238E27FC236}">
                      <a16:creationId xmlns:a16="http://schemas.microsoft.com/office/drawing/2014/main" id="{1E6E9CFE-C1B4-73F5-6325-3A589FFF59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2" name="Rectangle 92">
                  <a:extLst>
                    <a:ext uri="{FF2B5EF4-FFF2-40B4-BE49-F238E27FC236}">
                      <a16:creationId xmlns:a16="http://schemas.microsoft.com/office/drawing/2014/main" id="{13CECB17-3C86-EA21-85BA-55A8FF4825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3" name="Freeform 93">
                  <a:extLst>
                    <a:ext uri="{FF2B5EF4-FFF2-40B4-BE49-F238E27FC236}">
                      <a16:creationId xmlns:a16="http://schemas.microsoft.com/office/drawing/2014/main" id="{18288193-F30E-343B-A96D-14AD431A9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4" name="Freeform 94">
                  <a:extLst>
                    <a:ext uri="{FF2B5EF4-FFF2-40B4-BE49-F238E27FC236}">
                      <a16:creationId xmlns:a16="http://schemas.microsoft.com/office/drawing/2014/main" id="{3C2EF46D-9D18-C1B1-B282-17267F5DA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5" name="Freeform 95">
                  <a:extLst>
                    <a:ext uri="{FF2B5EF4-FFF2-40B4-BE49-F238E27FC236}">
                      <a16:creationId xmlns:a16="http://schemas.microsoft.com/office/drawing/2014/main" id="{6665BA4A-A380-E228-29A7-AB0DC789A3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6" name="Freeform 96">
                  <a:extLst>
                    <a:ext uri="{FF2B5EF4-FFF2-40B4-BE49-F238E27FC236}">
                      <a16:creationId xmlns:a16="http://schemas.microsoft.com/office/drawing/2014/main" id="{1BF0115C-A971-FEB8-6CA7-E7A337A8E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7" name="Freeform 97">
                  <a:extLst>
                    <a:ext uri="{FF2B5EF4-FFF2-40B4-BE49-F238E27FC236}">
                      <a16:creationId xmlns:a16="http://schemas.microsoft.com/office/drawing/2014/main" id="{9E7FDE3D-D322-B19F-F1DA-E043FD4D8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8" name="Freeform 98">
                  <a:extLst>
                    <a:ext uri="{FF2B5EF4-FFF2-40B4-BE49-F238E27FC236}">
                      <a16:creationId xmlns:a16="http://schemas.microsoft.com/office/drawing/2014/main" id="{149479C9-4298-5BFB-1351-B8691628D6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89" name="Freeform 99">
                  <a:extLst>
                    <a:ext uri="{FF2B5EF4-FFF2-40B4-BE49-F238E27FC236}">
                      <a16:creationId xmlns:a16="http://schemas.microsoft.com/office/drawing/2014/main" id="{D669AB07-87AB-BF9B-D0BC-A5A96C346C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0" name="Freeform 100">
                  <a:extLst>
                    <a:ext uri="{FF2B5EF4-FFF2-40B4-BE49-F238E27FC236}">
                      <a16:creationId xmlns:a16="http://schemas.microsoft.com/office/drawing/2014/main" id="{E82D5C2B-1890-49A8-6FFF-FE7CD04160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1" name="Freeform 101">
                  <a:extLst>
                    <a:ext uri="{FF2B5EF4-FFF2-40B4-BE49-F238E27FC236}">
                      <a16:creationId xmlns:a16="http://schemas.microsoft.com/office/drawing/2014/main" id="{8FC79B03-888A-1712-2428-30E3C141499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2" name="Freeform 102">
                  <a:extLst>
                    <a:ext uri="{FF2B5EF4-FFF2-40B4-BE49-F238E27FC236}">
                      <a16:creationId xmlns:a16="http://schemas.microsoft.com/office/drawing/2014/main" id="{3A0F9069-1CF9-0520-4D41-94460AD526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3" name="Freeform 103">
                  <a:extLst>
                    <a:ext uri="{FF2B5EF4-FFF2-40B4-BE49-F238E27FC236}">
                      <a16:creationId xmlns:a16="http://schemas.microsoft.com/office/drawing/2014/main" id="{AEF3B1D2-57A1-3226-70CC-B377D6FD8C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4" name="Freeform 104">
                  <a:extLst>
                    <a:ext uri="{FF2B5EF4-FFF2-40B4-BE49-F238E27FC236}">
                      <a16:creationId xmlns:a16="http://schemas.microsoft.com/office/drawing/2014/main" id="{8E48E4FE-36FF-5F42-ED14-5F28EADCA6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5" name="Freeform 105">
                  <a:extLst>
                    <a:ext uri="{FF2B5EF4-FFF2-40B4-BE49-F238E27FC236}">
                      <a16:creationId xmlns:a16="http://schemas.microsoft.com/office/drawing/2014/main" id="{50C5263E-FA8D-0A00-2A1E-CB43261028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6" name="Freeform 106">
                  <a:extLst>
                    <a:ext uri="{FF2B5EF4-FFF2-40B4-BE49-F238E27FC236}">
                      <a16:creationId xmlns:a16="http://schemas.microsoft.com/office/drawing/2014/main" id="{76A94D5B-3CDA-456C-C9A8-FA69135B8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7" name="Freeform 107">
                  <a:extLst>
                    <a:ext uri="{FF2B5EF4-FFF2-40B4-BE49-F238E27FC236}">
                      <a16:creationId xmlns:a16="http://schemas.microsoft.com/office/drawing/2014/main" id="{377D0C1D-3961-5BCF-9F57-9ED734B53C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8" name="Freeform 108">
                  <a:extLst>
                    <a:ext uri="{FF2B5EF4-FFF2-40B4-BE49-F238E27FC236}">
                      <a16:creationId xmlns:a16="http://schemas.microsoft.com/office/drawing/2014/main" id="{D5F8E90E-ED47-F0C7-26F2-D97A68628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99" name="Freeform 109">
                  <a:extLst>
                    <a:ext uri="{FF2B5EF4-FFF2-40B4-BE49-F238E27FC236}">
                      <a16:creationId xmlns:a16="http://schemas.microsoft.com/office/drawing/2014/main" id="{88A8353B-DE76-2F33-412A-C8E80D8D5F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0" name="Freeform 110">
                  <a:extLst>
                    <a:ext uri="{FF2B5EF4-FFF2-40B4-BE49-F238E27FC236}">
                      <a16:creationId xmlns:a16="http://schemas.microsoft.com/office/drawing/2014/main" id="{3C2D6563-9561-F4C2-2911-A34F29DBC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1" name="Freeform 111">
                  <a:extLst>
                    <a:ext uri="{FF2B5EF4-FFF2-40B4-BE49-F238E27FC236}">
                      <a16:creationId xmlns:a16="http://schemas.microsoft.com/office/drawing/2014/main" id="{C0D2C5FD-7FA4-2C79-3A39-86A20FB3E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2" name="Freeform 112">
                  <a:extLst>
                    <a:ext uri="{FF2B5EF4-FFF2-40B4-BE49-F238E27FC236}">
                      <a16:creationId xmlns:a16="http://schemas.microsoft.com/office/drawing/2014/main" id="{E62D1248-7985-310F-AC49-2E3F654BE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3" name="Freeform 113">
                  <a:extLst>
                    <a:ext uri="{FF2B5EF4-FFF2-40B4-BE49-F238E27FC236}">
                      <a16:creationId xmlns:a16="http://schemas.microsoft.com/office/drawing/2014/main" id="{BD68A0F7-407D-24D5-CBBB-DCE958111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4" name="Freeform 114">
                  <a:extLst>
                    <a:ext uri="{FF2B5EF4-FFF2-40B4-BE49-F238E27FC236}">
                      <a16:creationId xmlns:a16="http://schemas.microsoft.com/office/drawing/2014/main" id="{A289C673-AAE5-EF2C-F633-F10E18B78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5" name="Freeform 115">
                  <a:extLst>
                    <a:ext uri="{FF2B5EF4-FFF2-40B4-BE49-F238E27FC236}">
                      <a16:creationId xmlns:a16="http://schemas.microsoft.com/office/drawing/2014/main" id="{50E90D95-0BAF-E505-A053-5EE2D3285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6" name="Freeform 116">
                  <a:extLst>
                    <a:ext uri="{FF2B5EF4-FFF2-40B4-BE49-F238E27FC236}">
                      <a16:creationId xmlns:a16="http://schemas.microsoft.com/office/drawing/2014/main" id="{90718B34-4AD2-F34D-B178-E71734D137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7" name="Freeform 117">
                  <a:extLst>
                    <a:ext uri="{FF2B5EF4-FFF2-40B4-BE49-F238E27FC236}">
                      <a16:creationId xmlns:a16="http://schemas.microsoft.com/office/drawing/2014/main" id="{C183E441-5A62-DA9F-2B27-11450A6342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8" name="Freeform 118">
                  <a:extLst>
                    <a:ext uri="{FF2B5EF4-FFF2-40B4-BE49-F238E27FC236}">
                      <a16:creationId xmlns:a16="http://schemas.microsoft.com/office/drawing/2014/main" id="{4F90C173-A8C2-DD87-B6C4-A7C26BB42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09" name="Freeform 119">
                  <a:extLst>
                    <a:ext uri="{FF2B5EF4-FFF2-40B4-BE49-F238E27FC236}">
                      <a16:creationId xmlns:a16="http://schemas.microsoft.com/office/drawing/2014/main" id="{A1173DE0-F90E-18E6-7CFE-19BDEE1182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0" name="Freeform 120">
                  <a:extLst>
                    <a:ext uri="{FF2B5EF4-FFF2-40B4-BE49-F238E27FC236}">
                      <a16:creationId xmlns:a16="http://schemas.microsoft.com/office/drawing/2014/main" id="{0B24730A-D5F6-0673-6DF5-F31FDCB9B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1" name="Rectangle 121">
                  <a:extLst>
                    <a:ext uri="{FF2B5EF4-FFF2-40B4-BE49-F238E27FC236}">
                      <a16:creationId xmlns:a16="http://schemas.microsoft.com/office/drawing/2014/main" id="{8BE5245E-6E56-340D-6002-07AC7C268F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2" name="Rectangle 122">
                  <a:extLst>
                    <a:ext uri="{FF2B5EF4-FFF2-40B4-BE49-F238E27FC236}">
                      <a16:creationId xmlns:a16="http://schemas.microsoft.com/office/drawing/2014/main" id="{97885E1B-B41C-DC42-6B63-085EA51709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3" name="Freeform 123">
                  <a:extLst>
                    <a:ext uri="{FF2B5EF4-FFF2-40B4-BE49-F238E27FC236}">
                      <a16:creationId xmlns:a16="http://schemas.microsoft.com/office/drawing/2014/main" id="{E92C32D9-7F6B-BB5F-0518-FC28B1E5D2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4" name="Freeform 124">
                  <a:extLst>
                    <a:ext uri="{FF2B5EF4-FFF2-40B4-BE49-F238E27FC236}">
                      <a16:creationId xmlns:a16="http://schemas.microsoft.com/office/drawing/2014/main" id="{D7E0DA30-0F79-AB17-EB78-2A8DB9CB8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5" name="Freeform 125">
                  <a:extLst>
                    <a:ext uri="{FF2B5EF4-FFF2-40B4-BE49-F238E27FC236}">
                      <a16:creationId xmlns:a16="http://schemas.microsoft.com/office/drawing/2014/main" id="{D052C39A-63D0-8548-47E0-F082B4B78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6" name="Freeform 126">
                  <a:extLst>
                    <a:ext uri="{FF2B5EF4-FFF2-40B4-BE49-F238E27FC236}">
                      <a16:creationId xmlns:a16="http://schemas.microsoft.com/office/drawing/2014/main" id="{3B2904FA-A631-5844-3F37-2E062EA12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7" name="Freeform 127">
                  <a:extLst>
                    <a:ext uri="{FF2B5EF4-FFF2-40B4-BE49-F238E27FC236}">
                      <a16:creationId xmlns:a16="http://schemas.microsoft.com/office/drawing/2014/main" id="{70125D21-9BFD-49E6-8D74-35189B587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8" name="Freeform 128">
                  <a:extLst>
                    <a:ext uri="{FF2B5EF4-FFF2-40B4-BE49-F238E27FC236}">
                      <a16:creationId xmlns:a16="http://schemas.microsoft.com/office/drawing/2014/main" id="{6626F02C-F6AA-AA75-1290-97E891DE7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19" name="Freeform 129">
                  <a:extLst>
                    <a:ext uri="{FF2B5EF4-FFF2-40B4-BE49-F238E27FC236}">
                      <a16:creationId xmlns:a16="http://schemas.microsoft.com/office/drawing/2014/main" id="{030D9D3C-2538-4842-AC2D-B2EE59D92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0" name="Freeform 130">
                  <a:extLst>
                    <a:ext uri="{FF2B5EF4-FFF2-40B4-BE49-F238E27FC236}">
                      <a16:creationId xmlns:a16="http://schemas.microsoft.com/office/drawing/2014/main" id="{695CC107-3BA2-51F6-683A-EED2F4F69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1" name="Freeform 131">
                  <a:extLst>
                    <a:ext uri="{FF2B5EF4-FFF2-40B4-BE49-F238E27FC236}">
                      <a16:creationId xmlns:a16="http://schemas.microsoft.com/office/drawing/2014/main" id="{EDF41D28-0B5F-55C8-F19A-42FE028C0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2" name="Freeform 132">
                  <a:extLst>
                    <a:ext uri="{FF2B5EF4-FFF2-40B4-BE49-F238E27FC236}">
                      <a16:creationId xmlns:a16="http://schemas.microsoft.com/office/drawing/2014/main" id="{474F722F-2D38-B49A-2ACC-4A6A0F4AD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3" name="Freeform 133">
                  <a:extLst>
                    <a:ext uri="{FF2B5EF4-FFF2-40B4-BE49-F238E27FC236}">
                      <a16:creationId xmlns:a16="http://schemas.microsoft.com/office/drawing/2014/main" id="{DC2ABDA2-235B-954B-46BF-60BFBC6D4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4" name="Freeform 134">
                  <a:extLst>
                    <a:ext uri="{FF2B5EF4-FFF2-40B4-BE49-F238E27FC236}">
                      <a16:creationId xmlns:a16="http://schemas.microsoft.com/office/drawing/2014/main" id="{7B797BD4-9B0F-E930-364B-B1DE805A6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5" name="Freeform 135">
                  <a:extLst>
                    <a:ext uri="{FF2B5EF4-FFF2-40B4-BE49-F238E27FC236}">
                      <a16:creationId xmlns:a16="http://schemas.microsoft.com/office/drawing/2014/main" id="{E330FAC1-4E20-2F42-E346-BA1A56401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6" name="Freeform 136">
                  <a:extLst>
                    <a:ext uri="{FF2B5EF4-FFF2-40B4-BE49-F238E27FC236}">
                      <a16:creationId xmlns:a16="http://schemas.microsoft.com/office/drawing/2014/main" id="{B2DC0C60-CDB5-89FA-83BB-E9B38C25B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7" name="Freeform 137">
                  <a:extLst>
                    <a:ext uri="{FF2B5EF4-FFF2-40B4-BE49-F238E27FC236}">
                      <a16:creationId xmlns:a16="http://schemas.microsoft.com/office/drawing/2014/main" id="{BF343AD4-D3FE-8C77-86C6-1BEA07F70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8" name="Freeform 138">
                  <a:extLst>
                    <a:ext uri="{FF2B5EF4-FFF2-40B4-BE49-F238E27FC236}">
                      <a16:creationId xmlns:a16="http://schemas.microsoft.com/office/drawing/2014/main" id="{75B78F34-F297-8A1A-F6B7-B19814BAF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29" name="Freeform 139">
                  <a:extLst>
                    <a:ext uri="{FF2B5EF4-FFF2-40B4-BE49-F238E27FC236}">
                      <a16:creationId xmlns:a16="http://schemas.microsoft.com/office/drawing/2014/main" id="{3095F632-88FC-F30A-136B-54D8320F8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0" name="Freeform 140">
                  <a:extLst>
                    <a:ext uri="{FF2B5EF4-FFF2-40B4-BE49-F238E27FC236}">
                      <a16:creationId xmlns:a16="http://schemas.microsoft.com/office/drawing/2014/main" id="{D393AFED-35CF-AD42-1D05-0E54D97C7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1" name="Freeform 141">
                  <a:extLst>
                    <a:ext uri="{FF2B5EF4-FFF2-40B4-BE49-F238E27FC236}">
                      <a16:creationId xmlns:a16="http://schemas.microsoft.com/office/drawing/2014/main" id="{058D98A0-04FB-E117-BE1C-D8F51C703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2" name="Freeform 142">
                  <a:extLst>
                    <a:ext uri="{FF2B5EF4-FFF2-40B4-BE49-F238E27FC236}">
                      <a16:creationId xmlns:a16="http://schemas.microsoft.com/office/drawing/2014/main" id="{881BE69F-E833-0D87-D999-461E0A3A3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3" name="Freeform 143">
                  <a:extLst>
                    <a:ext uri="{FF2B5EF4-FFF2-40B4-BE49-F238E27FC236}">
                      <a16:creationId xmlns:a16="http://schemas.microsoft.com/office/drawing/2014/main" id="{5CE0B918-9D6A-8342-D3BC-414DB8F37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4" name="Freeform 144">
                  <a:extLst>
                    <a:ext uri="{FF2B5EF4-FFF2-40B4-BE49-F238E27FC236}">
                      <a16:creationId xmlns:a16="http://schemas.microsoft.com/office/drawing/2014/main" id="{43383298-34C9-E0E2-3BB6-76F1C747D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5" name="Freeform 145">
                  <a:extLst>
                    <a:ext uri="{FF2B5EF4-FFF2-40B4-BE49-F238E27FC236}">
                      <a16:creationId xmlns:a16="http://schemas.microsoft.com/office/drawing/2014/main" id="{68B51580-A6CF-5F69-EAF2-6A550232C4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6" name="Freeform 146">
                  <a:extLst>
                    <a:ext uri="{FF2B5EF4-FFF2-40B4-BE49-F238E27FC236}">
                      <a16:creationId xmlns:a16="http://schemas.microsoft.com/office/drawing/2014/main" id="{F8C8DECB-E22F-60F4-5B85-42C6A0CD7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7" name="Freeform 147">
                  <a:extLst>
                    <a:ext uri="{FF2B5EF4-FFF2-40B4-BE49-F238E27FC236}">
                      <a16:creationId xmlns:a16="http://schemas.microsoft.com/office/drawing/2014/main" id="{4FDAEEC8-F43E-BBCA-9E9A-599934904B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8" name="Freeform 148">
                  <a:extLst>
                    <a:ext uri="{FF2B5EF4-FFF2-40B4-BE49-F238E27FC236}">
                      <a16:creationId xmlns:a16="http://schemas.microsoft.com/office/drawing/2014/main" id="{25DDEF2F-C5D6-D372-7D4B-9204B695F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39" name="Freeform 149">
                  <a:extLst>
                    <a:ext uri="{FF2B5EF4-FFF2-40B4-BE49-F238E27FC236}">
                      <a16:creationId xmlns:a16="http://schemas.microsoft.com/office/drawing/2014/main" id="{CF06E85D-0614-6679-D37E-AFE20CEF4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0" name="Freeform 150">
                  <a:extLst>
                    <a:ext uri="{FF2B5EF4-FFF2-40B4-BE49-F238E27FC236}">
                      <a16:creationId xmlns:a16="http://schemas.microsoft.com/office/drawing/2014/main" id="{947DD939-674F-A7E4-EA8C-871BADECD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1" name="Freeform 151">
                  <a:extLst>
                    <a:ext uri="{FF2B5EF4-FFF2-40B4-BE49-F238E27FC236}">
                      <a16:creationId xmlns:a16="http://schemas.microsoft.com/office/drawing/2014/main" id="{73462C7F-C18E-9B17-594E-6501DC8CA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2" name="Rectangle 152">
                  <a:extLst>
                    <a:ext uri="{FF2B5EF4-FFF2-40B4-BE49-F238E27FC236}">
                      <a16:creationId xmlns:a16="http://schemas.microsoft.com/office/drawing/2014/main" id="{9FCF6AC3-76C2-4318-41F9-613F77DA3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3" name="Freeform 153">
                  <a:extLst>
                    <a:ext uri="{FF2B5EF4-FFF2-40B4-BE49-F238E27FC236}">
                      <a16:creationId xmlns:a16="http://schemas.microsoft.com/office/drawing/2014/main" id="{DAD9904E-08DF-6D20-AB4E-849BB0B66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4" name="Freeform 154">
                  <a:extLst>
                    <a:ext uri="{FF2B5EF4-FFF2-40B4-BE49-F238E27FC236}">
                      <a16:creationId xmlns:a16="http://schemas.microsoft.com/office/drawing/2014/main" id="{F75C3574-A535-57A1-59CB-35AE5FBCB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5" name="Freeform 155">
                  <a:extLst>
                    <a:ext uri="{FF2B5EF4-FFF2-40B4-BE49-F238E27FC236}">
                      <a16:creationId xmlns:a16="http://schemas.microsoft.com/office/drawing/2014/main" id="{50A0C025-CB20-5944-9696-77736A4028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6" name="Rectangle 156">
                  <a:extLst>
                    <a:ext uri="{FF2B5EF4-FFF2-40B4-BE49-F238E27FC236}">
                      <a16:creationId xmlns:a16="http://schemas.microsoft.com/office/drawing/2014/main" id="{98F9C30A-0949-9245-0651-E1F66AD9A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7" name="Rectangle 157">
                  <a:extLst>
                    <a:ext uri="{FF2B5EF4-FFF2-40B4-BE49-F238E27FC236}">
                      <a16:creationId xmlns:a16="http://schemas.microsoft.com/office/drawing/2014/main" id="{78401819-597C-3462-A059-F5F39C0AF2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8" name="Freeform 158">
                  <a:extLst>
                    <a:ext uri="{FF2B5EF4-FFF2-40B4-BE49-F238E27FC236}">
                      <a16:creationId xmlns:a16="http://schemas.microsoft.com/office/drawing/2014/main" id="{00388ACF-722B-47FA-FE1E-57536F9A3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49" name="Freeform 159">
                  <a:extLst>
                    <a:ext uri="{FF2B5EF4-FFF2-40B4-BE49-F238E27FC236}">
                      <a16:creationId xmlns:a16="http://schemas.microsoft.com/office/drawing/2014/main" id="{962C8619-5347-9952-D961-94CE1EF34E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0" name="Freeform 160">
                  <a:extLst>
                    <a:ext uri="{FF2B5EF4-FFF2-40B4-BE49-F238E27FC236}">
                      <a16:creationId xmlns:a16="http://schemas.microsoft.com/office/drawing/2014/main" id="{8B0423EF-B718-802B-810A-F64D54000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1" name="Rectangle 161">
                  <a:extLst>
                    <a:ext uri="{FF2B5EF4-FFF2-40B4-BE49-F238E27FC236}">
                      <a16:creationId xmlns:a16="http://schemas.microsoft.com/office/drawing/2014/main" id="{CA2B5DFB-133C-E7F2-6FAC-5B125EBCA5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2" name="Freeform 162">
                  <a:extLst>
                    <a:ext uri="{FF2B5EF4-FFF2-40B4-BE49-F238E27FC236}">
                      <a16:creationId xmlns:a16="http://schemas.microsoft.com/office/drawing/2014/main" id="{D7F9374A-1A64-FAEA-C4F3-EAFFE9EBE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3" name="Freeform 163">
                  <a:extLst>
                    <a:ext uri="{FF2B5EF4-FFF2-40B4-BE49-F238E27FC236}">
                      <a16:creationId xmlns:a16="http://schemas.microsoft.com/office/drawing/2014/main" id="{C58EE308-B109-B54B-E458-7F1802EED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4" name="Rectangle 164">
                  <a:extLst>
                    <a:ext uri="{FF2B5EF4-FFF2-40B4-BE49-F238E27FC236}">
                      <a16:creationId xmlns:a16="http://schemas.microsoft.com/office/drawing/2014/main" id="{3FAB3068-033D-FE77-B6FB-0A17E6E323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5" name="Rectangle 165">
                  <a:extLst>
                    <a:ext uri="{FF2B5EF4-FFF2-40B4-BE49-F238E27FC236}">
                      <a16:creationId xmlns:a16="http://schemas.microsoft.com/office/drawing/2014/main" id="{E9A40770-276E-E3CB-63AA-C4C1647D27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6" name="Freeform 166">
                  <a:extLst>
                    <a:ext uri="{FF2B5EF4-FFF2-40B4-BE49-F238E27FC236}">
                      <a16:creationId xmlns:a16="http://schemas.microsoft.com/office/drawing/2014/main" id="{1C04451E-C63F-9389-0C54-B93DA6C640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7" name="Freeform 167">
                  <a:extLst>
                    <a:ext uri="{FF2B5EF4-FFF2-40B4-BE49-F238E27FC236}">
                      <a16:creationId xmlns:a16="http://schemas.microsoft.com/office/drawing/2014/main" id="{1844ECC0-B1BF-EA84-78EE-A9C69C472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8" name="Freeform 168">
                  <a:extLst>
                    <a:ext uri="{FF2B5EF4-FFF2-40B4-BE49-F238E27FC236}">
                      <a16:creationId xmlns:a16="http://schemas.microsoft.com/office/drawing/2014/main" id="{A73551EE-D87F-C166-DFF7-650C9A38FA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59" name="Freeform 169">
                  <a:extLst>
                    <a:ext uri="{FF2B5EF4-FFF2-40B4-BE49-F238E27FC236}">
                      <a16:creationId xmlns:a16="http://schemas.microsoft.com/office/drawing/2014/main" id="{F775BA72-3FDD-C788-ADEA-5FFEC51CA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0" name="Freeform 170">
                  <a:extLst>
                    <a:ext uri="{FF2B5EF4-FFF2-40B4-BE49-F238E27FC236}">
                      <a16:creationId xmlns:a16="http://schemas.microsoft.com/office/drawing/2014/main" id="{F5D867FA-5810-8399-1E76-C2A233EC0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1" name="Freeform 171">
                  <a:extLst>
                    <a:ext uri="{FF2B5EF4-FFF2-40B4-BE49-F238E27FC236}">
                      <a16:creationId xmlns:a16="http://schemas.microsoft.com/office/drawing/2014/main" id="{C5C933AC-CA43-36E1-576D-91369188C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2" name="Freeform 172">
                  <a:extLst>
                    <a:ext uri="{FF2B5EF4-FFF2-40B4-BE49-F238E27FC236}">
                      <a16:creationId xmlns:a16="http://schemas.microsoft.com/office/drawing/2014/main" id="{0A192243-8900-C582-C0A9-2472A4DB8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3" name="Freeform 173">
                  <a:extLst>
                    <a:ext uri="{FF2B5EF4-FFF2-40B4-BE49-F238E27FC236}">
                      <a16:creationId xmlns:a16="http://schemas.microsoft.com/office/drawing/2014/main" id="{80443ADB-DFFB-5862-9D0F-339E03A8D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4" name="Freeform 174">
                  <a:extLst>
                    <a:ext uri="{FF2B5EF4-FFF2-40B4-BE49-F238E27FC236}">
                      <a16:creationId xmlns:a16="http://schemas.microsoft.com/office/drawing/2014/main" id="{22605E0F-AC5C-FEED-583C-0A30525DE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5" name="Freeform 175">
                  <a:extLst>
                    <a:ext uri="{FF2B5EF4-FFF2-40B4-BE49-F238E27FC236}">
                      <a16:creationId xmlns:a16="http://schemas.microsoft.com/office/drawing/2014/main" id="{DF05C8F1-AD17-2BB3-7915-CAE38CF27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6" name="Freeform 176">
                  <a:extLst>
                    <a:ext uri="{FF2B5EF4-FFF2-40B4-BE49-F238E27FC236}">
                      <a16:creationId xmlns:a16="http://schemas.microsoft.com/office/drawing/2014/main" id="{32EEE684-8E06-12C9-6D31-C8F9C7B61E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7" name="Freeform 177">
                  <a:extLst>
                    <a:ext uri="{FF2B5EF4-FFF2-40B4-BE49-F238E27FC236}">
                      <a16:creationId xmlns:a16="http://schemas.microsoft.com/office/drawing/2014/main" id="{C16BAF57-9514-3197-60E6-EC1498ED1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8" name="Freeform 178">
                  <a:extLst>
                    <a:ext uri="{FF2B5EF4-FFF2-40B4-BE49-F238E27FC236}">
                      <a16:creationId xmlns:a16="http://schemas.microsoft.com/office/drawing/2014/main" id="{BBD50348-72A2-CF76-7234-CDB05E6011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69" name="Freeform 179">
                  <a:extLst>
                    <a:ext uri="{FF2B5EF4-FFF2-40B4-BE49-F238E27FC236}">
                      <a16:creationId xmlns:a16="http://schemas.microsoft.com/office/drawing/2014/main" id="{8EBDE203-EDA5-A2EA-E95B-786A17057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0" name="Freeform 180">
                  <a:extLst>
                    <a:ext uri="{FF2B5EF4-FFF2-40B4-BE49-F238E27FC236}">
                      <a16:creationId xmlns:a16="http://schemas.microsoft.com/office/drawing/2014/main" id="{3FA88C58-103E-B634-2EE3-0B4C6F8D3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1" name="Freeform 181">
                  <a:extLst>
                    <a:ext uri="{FF2B5EF4-FFF2-40B4-BE49-F238E27FC236}">
                      <a16:creationId xmlns:a16="http://schemas.microsoft.com/office/drawing/2014/main" id="{14B9DFDC-C518-C561-A69D-8589A8D37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2" name="Freeform 182">
                  <a:extLst>
                    <a:ext uri="{FF2B5EF4-FFF2-40B4-BE49-F238E27FC236}">
                      <a16:creationId xmlns:a16="http://schemas.microsoft.com/office/drawing/2014/main" id="{98C4822D-3546-9863-ADF4-9AD7750EB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3" name="Freeform 183">
                  <a:extLst>
                    <a:ext uri="{FF2B5EF4-FFF2-40B4-BE49-F238E27FC236}">
                      <a16:creationId xmlns:a16="http://schemas.microsoft.com/office/drawing/2014/main" id="{3E2EE30B-58E0-DADD-D33F-DD8FF65C6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4" name="Freeform 184">
                  <a:extLst>
                    <a:ext uri="{FF2B5EF4-FFF2-40B4-BE49-F238E27FC236}">
                      <a16:creationId xmlns:a16="http://schemas.microsoft.com/office/drawing/2014/main" id="{7A45594D-B612-5C7C-3079-E3CF07B856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5" name="Freeform 185">
                  <a:extLst>
                    <a:ext uri="{FF2B5EF4-FFF2-40B4-BE49-F238E27FC236}">
                      <a16:creationId xmlns:a16="http://schemas.microsoft.com/office/drawing/2014/main" id="{B23E6B88-25B4-F9EB-375F-D2F3AE602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6" name="Freeform 186">
                  <a:extLst>
                    <a:ext uri="{FF2B5EF4-FFF2-40B4-BE49-F238E27FC236}">
                      <a16:creationId xmlns:a16="http://schemas.microsoft.com/office/drawing/2014/main" id="{D1159289-0CAE-42EF-5308-08393033E3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7" name="Freeform 187">
                  <a:extLst>
                    <a:ext uri="{FF2B5EF4-FFF2-40B4-BE49-F238E27FC236}">
                      <a16:creationId xmlns:a16="http://schemas.microsoft.com/office/drawing/2014/main" id="{CD518821-3117-7970-FC6C-FD9492D214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8" name="Freeform 188">
                  <a:extLst>
                    <a:ext uri="{FF2B5EF4-FFF2-40B4-BE49-F238E27FC236}">
                      <a16:creationId xmlns:a16="http://schemas.microsoft.com/office/drawing/2014/main" id="{09AC53C0-1067-3E29-1404-B30760CC1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79" name="Freeform 189">
                  <a:extLst>
                    <a:ext uri="{FF2B5EF4-FFF2-40B4-BE49-F238E27FC236}">
                      <a16:creationId xmlns:a16="http://schemas.microsoft.com/office/drawing/2014/main" id="{4965A2EA-3276-6B12-B041-E4D258FF7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0" name="Freeform 190">
                  <a:extLst>
                    <a:ext uri="{FF2B5EF4-FFF2-40B4-BE49-F238E27FC236}">
                      <a16:creationId xmlns:a16="http://schemas.microsoft.com/office/drawing/2014/main" id="{56F5CA2E-F34C-D13B-0F53-4A87E0B3E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1" name="Freeform 191">
                  <a:extLst>
                    <a:ext uri="{FF2B5EF4-FFF2-40B4-BE49-F238E27FC236}">
                      <a16:creationId xmlns:a16="http://schemas.microsoft.com/office/drawing/2014/main" id="{6AE62ABF-F95C-BF58-66A5-7FB0F7FD7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2" name="Freeform 192">
                  <a:extLst>
                    <a:ext uri="{FF2B5EF4-FFF2-40B4-BE49-F238E27FC236}">
                      <a16:creationId xmlns:a16="http://schemas.microsoft.com/office/drawing/2014/main" id="{6CAE6B5E-AC40-38AE-0598-F692E345E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3" name="Freeform 193">
                  <a:extLst>
                    <a:ext uri="{FF2B5EF4-FFF2-40B4-BE49-F238E27FC236}">
                      <a16:creationId xmlns:a16="http://schemas.microsoft.com/office/drawing/2014/main" id="{E63BD9EC-EF22-0B93-5235-15423BBBB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4" name="Freeform 194">
                  <a:extLst>
                    <a:ext uri="{FF2B5EF4-FFF2-40B4-BE49-F238E27FC236}">
                      <a16:creationId xmlns:a16="http://schemas.microsoft.com/office/drawing/2014/main" id="{E602FD99-24C1-7A73-E927-C19C137EC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5" name="Freeform 195">
                  <a:extLst>
                    <a:ext uri="{FF2B5EF4-FFF2-40B4-BE49-F238E27FC236}">
                      <a16:creationId xmlns:a16="http://schemas.microsoft.com/office/drawing/2014/main" id="{5B516656-1FB8-2542-A5BC-118A2A2F0E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6" name="Freeform 196">
                  <a:extLst>
                    <a:ext uri="{FF2B5EF4-FFF2-40B4-BE49-F238E27FC236}">
                      <a16:creationId xmlns:a16="http://schemas.microsoft.com/office/drawing/2014/main" id="{F0F6B98F-62BC-E5E4-B7C8-7BB75695FB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7" name="Freeform 197">
                  <a:extLst>
                    <a:ext uri="{FF2B5EF4-FFF2-40B4-BE49-F238E27FC236}">
                      <a16:creationId xmlns:a16="http://schemas.microsoft.com/office/drawing/2014/main" id="{720A5FF2-BFAE-7EF1-EAD9-587DB0B0F0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8" name="Freeform 198">
                  <a:extLst>
                    <a:ext uri="{FF2B5EF4-FFF2-40B4-BE49-F238E27FC236}">
                      <a16:creationId xmlns:a16="http://schemas.microsoft.com/office/drawing/2014/main" id="{737F408E-CD35-07E3-D17F-3DE1EA9D6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89" name="Freeform 199">
                  <a:extLst>
                    <a:ext uri="{FF2B5EF4-FFF2-40B4-BE49-F238E27FC236}">
                      <a16:creationId xmlns:a16="http://schemas.microsoft.com/office/drawing/2014/main" id="{529D2D96-3742-BAB8-ACD2-5A4DF76B8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90" name="Freeform 200">
                  <a:extLst>
                    <a:ext uri="{FF2B5EF4-FFF2-40B4-BE49-F238E27FC236}">
                      <a16:creationId xmlns:a16="http://schemas.microsoft.com/office/drawing/2014/main" id="{9840CED9-33FE-7264-A761-200535CE9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91" name="Freeform 201">
                  <a:extLst>
                    <a:ext uri="{FF2B5EF4-FFF2-40B4-BE49-F238E27FC236}">
                      <a16:creationId xmlns:a16="http://schemas.microsoft.com/office/drawing/2014/main" id="{1AABA28C-8091-F643-46B2-4D9E6B434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92" name="Freeform 202">
                  <a:extLst>
                    <a:ext uri="{FF2B5EF4-FFF2-40B4-BE49-F238E27FC236}">
                      <a16:creationId xmlns:a16="http://schemas.microsoft.com/office/drawing/2014/main" id="{BABAD30E-C9B0-18A5-4545-45B0DBF30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93" name="Freeform 203">
                  <a:extLst>
                    <a:ext uri="{FF2B5EF4-FFF2-40B4-BE49-F238E27FC236}">
                      <a16:creationId xmlns:a16="http://schemas.microsoft.com/office/drawing/2014/main" id="{154A0759-037A-D656-E650-35AFFB7FC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5" name="Group 204">
                <a:extLst>
                  <a:ext uri="{FF2B5EF4-FFF2-40B4-BE49-F238E27FC236}">
                    <a16:creationId xmlns:a16="http://schemas.microsoft.com/office/drawing/2014/main" id="{DB904937-97D8-BAF6-11CF-7F6E0B408C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20894" name="Freeform 205">
                  <a:extLst>
                    <a:ext uri="{FF2B5EF4-FFF2-40B4-BE49-F238E27FC236}">
                      <a16:creationId xmlns:a16="http://schemas.microsoft.com/office/drawing/2014/main" id="{B1252717-08B6-5070-89D2-7BEFD0496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5" name="Freeform 206">
                  <a:extLst>
                    <a:ext uri="{FF2B5EF4-FFF2-40B4-BE49-F238E27FC236}">
                      <a16:creationId xmlns:a16="http://schemas.microsoft.com/office/drawing/2014/main" id="{3AF71C22-E4CB-D66E-7EA3-1DABD6340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6" name="Freeform 207">
                  <a:extLst>
                    <a:ext uri="{FF2B5EF4-FFF2-40B4-BE49-F238E27FC236}">
                      <a16:creationId xmlns:a16="http://schemas.microsoft.com/office/drawing/2014/main" id="{C6D72F72-3B9C-B24A-A960-F2592436C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7" name="Freeform 208">
                  <a:extLst>
                    <a:ext uri="{FF2B5EF4-FFF2-40B4-BE49-F238E27FC236}">
                      <a16:creationId xmlns:a16="http://schemas.microsoft.com/office/drawing/2014/main" id="{BC915CAA-804B-8A7F-CCA9-B207080442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8" name="Freeform 209">
                  <a:extLst>
                    <a:ext uri="{FF2B5EF4-FFF2-40B4-BE49-F238E27FC236}">
                      <a16:creationId xmlns:a16="http://schemas.microsoft.com/office/drawing/2014/main" id="{A70F0999-5AA3-DC51-0599-A229DA33B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9" name="Freeform 210">
                  <a:extLst>
                    <a:ext uri="{FF2B5EF4-FFF2-40B4-BE49-F238E27FC236}">
                      <a16:creationId xmlns:a16="http://schemas.microsoft.com/office/drawing/2014/main" id="{D2DCC004-C3A2-62EB-DF6E-17EF85B805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0" name="Freeform 211">
                  <a:extLst>
                    <a:ext uri="{FF2B5EF4-FFF2-40B4-BE49-F238E27FC236}">
                      <a16:creationId xmlns:a16="http://schemas.microsoft.com/office/drawing/2014/main" id="{EC6221E8-6C09-D932-8924-D50DD9E95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1" name="Freeform 212">
                  <a:extLst>
                    <a:ext uri="{FF2B5EF4-FFF2-40B4-BE49-F238E27FC236}">
                      <a16:creationId xmlns:a16="http://schemas.microsoft.com/office/drawing/2014/main" id="{16072700-EB18-099D-8D95-F194C5422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2" name="Freeform 213">
                  <a:extLst>
                    <a:ext uri="{FF2B5EF4-FFF2-40B4-BE49-F238E27FC236}">
                      <a16:creationId xmlns:a16="http://schemas.microsoft.com/office/drawing/2014/main" id="{5FA2D366-0B8F-5C95-CD82-FE1F726F0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3" name="Rectangle 214">
                  <a:extLst>
                    <a:ext uri="{FF2B5EF4-FFF2-40B4-BE49-F238E27FC236}">
                      <a16:creationId xmlns:a16="http://schemas.microsoft.com/office/drawing/2014/main" id="{16306631-E8A0-1DB3-ABBF-AF033B9AB5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4" name="Freeform 215">
                  <a:extLst>
                    <a:ext uri="{FF2B5EF4-FFF2-40B4-BE49-F238E27FC236}">
                      <a16:creationId xmlns:a16="http://schemas.microsoft.com/office/drawing/2014/main" id="{CAF586D2-D82E-A437-F9CE-4BA031A7D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5" name="Freeform 216">
                  <a:extLst>
                    <a:ext uri="{FF2B5EF4-FFF2-40B4-BE49-F238E27FC236}">
                      <a16:creationId xmlns:a16="http://schemas.microsoft.com/office/drawing/2014/main" id="{E173B934-D41A-CAAB-4170-15D108D35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6" name="Freeform 217">
                  <a:extLst>
                    <a:ext uri="{FF2B5EF4-FFF2-40B4-BE49-F238E27FC236}">
                      <a16:creationId xmlns:a16="http://schemas.microsoft.com/office/drawing/2014/main" id="{CAF0A0B3-0807-2D3E-53DD-2115C2AAD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7" name="Freeform 218">
                  <a:extLst>
                    <a:ext uri="{FF2B5EF4-FFF2-40B4-BE49-F238E27FC236}">
                      <a16:creationId xmlns:a16="http://schemas.microsoft.com/office/drawing/2014/main" id="{2FA96297-8D2D-44F8-0493-152F72E6F2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8" name="Freeform 219">
                  <a:extLst>
                    <a:ext uri="{FF2B5EF4-FFF2-40B4-BE49-F238E27FC236}">
                      <a16:creationId xmlns:a16="http://schemas.microsoft.com/office/drawing/2014/main" id="{6362528B-8372-52AC-D98B-7457A2E6A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09" name="Freeform 220">
                  <a:extLst>
                    <a:ext uri="{FF2B5EF4-FFF2-40B4-BE49-F238E27FC236}">
                      <a16:creationId xmlns:a16="http://schemas.microsoft.com/office/drawing/2014/main" id="{487C40C5-C8BE-6213-4139-136F3AA5AB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0" name="Freeform 221">
                  <a:extLst>
                    <a:ext uri="{FF2B5EF4-FFF2-40B4-BE49-F238E27FC236}">
                      <a16:creationId xmlns:a16="http://schemas.microsoft.com/office/drawing/2014/main" id="{5A987FD6-B700-1590-5B48-00A67A04768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1" name="Freeform 222">
                  <a:extLst>
                    <a:ext uri="{FF2B5EF4-FFF2-40B4-BE49-F238E27FC236}">
                      <a16:creationId xmlns:a16="http://schemas.microsoft.com/office/drawing/2014/main" id="{D2C31AAB-2145-080B-BFB2-12773260D6A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2" name="Freeform 223">
                  <a:extLst>
                    <a:ext uri="{FF2B5EF4-FFF2-40B4-BE49-F238E27FC236}">
                      <a16:creationId xmlns:a16="http://schemas.microsoft.com/office/drawing/2014/main" id="{EEEE6DFB-AF72-E204-997A-DCE545F434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3" name="Freeform 224">
                  <a:extLst>
                    <a:ext uri="{FF2B5EF4-FFF2-40B4-BE49-F238E27FC236}">
                      <a16:creationId xmlns:a16="http://schemas.microsoft.com/office/drawing/2014/main" id="{B16D6F80-FCB2-D425-3619-9D89A398A2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4" name="Freeform 225">
                  <a:extLst>
                    <a:ext uri="{FF2B5EF4-FFF2-40B4-BE49-F238E27FC236}">
                      <a16:creationId xmlns:a16="http://schemas.microsoft.com/office/drawing/2014/main" id="{632E288E-E6B8-9FAB-BBEE-9E37C7FE60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5" name="Freeform 226">
                  <a:extLst>
                    <a:ext uri="{FF2B5EF4-FFF2-40B4-BE49-F238E27FC236}">
                      <a16:creationId xmlns:a16="http://schemas.microsoft.com/office/drawing/2014/main" id="{CF25C9BB-4C14-D213-22BC-33D11332E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6" name="Freeform 227">
                  <a:extLst>
                    <a:ext uri="{FF2B5EF4-FFF2-40B4-BE49-F238E27FC236}">
                      <a16:creationId xmlns:a16="http://schemas.microsoft.com/office/drawing/2014/main" id="{9AF460D0-F551-788D-654F-E7FFF291E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7" name="Freeform 228">
                  <a:extLst>
                    <a:ext uri="{FF2B5EF4-FFF2-40B4-BE49-F238E27FC236}">
                      <a16:creationId xmlns:a16="http://schemas.microsoft.com/office/drawing/2014/main" id="{B80CFA07-F3D8-0433-BA99-80C0DC092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8" name="Freeform 229">
                  <a:extLst>
                    <a:ext uri="{FF2B5EF4-FFF2-40B4-BE49-F238E27FC236}">
                      <a16:creationId xmlns:a16="http://schemas.microsoft.com/office/drawing/2014/main" id="{62EBF147-9326-D4A1-35DD-F7FCD38351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19" name="Freeform 230">
                  <a:extLst>
                    <a:ext uri="{FF2B5EF4-FFF2-40B4-BE49-F238E27FC236}">
                      <a16:creationId xmlns:a16="http://schemas.microsoft.com/office/drawing/2014/main" id="{48994E41-1C80-88DC-4E6E-AB76884DD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0" name="Freeform 231">
                  <a:extLst>
                    <a:ext uri="{FF2B5EF4-FFF2-40B4-BE49-F238E27FC236}">
                      <a16:creationId xmlns:a16="http://schemas.microsoft.com/office/drawing/2014/main" id="{4AF38710-B629-E0EA-3EEA-EAB787FB3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1" name="Freeform 232">
                  <a:extLst>
                    <a:ext uri="{FF2B5EF4-FFF2-40B4-BE49-F238E27FC236}">
                      <a16:creationId xmlns:a16="http://schemas.microsoft.com/office/drawing/2014/main" id="{44227DD1-211E-14BA-CB94-8F0BCC8BA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2" name="Freeform 233">
                  <a:extLst>
                    <a:ext uri="{FF2B5EF4-FFF2-40B4-BE49-F238E27FC236}">
                      <a16:creationId xmlns:a16="http://schemas.microsoft.com/office/drawing/2014/main" id="{69A5C5B2-BC39-3149-026C-2472814499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3" name="Freeform 234">
                  <a:extLst>
                    <a:ext uri="{FF2B5EF4-FFF2-40B4-BE49-F238E27FC236}">
                      <a16:creationId xmlns:a16="http://schemas.microsoft.com/office/drawing/2014/main" id="{7D867DC4-FE34-5BE6-5796-152F8139B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4" name="Freeform 235">
                  <a:extLst>
                    <a:ext uri="{FF2B5EF4-FFF2-40B4-BE49-F238E27FC236}">
                      <a16:creationId xmlns:a16="http://schemas.microsoft.com/office/drawing/2014/main" id="{CF6326A2-527F-9A12-7E0D-B12991CD3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5" name="Freeform 236">
                  <a:extLst>
                    <a:ext uri="{FF2B5EF4-FFF2-40B4-BE49-F238E27FC236}">
                      <a16:creationId xmlns:a16="http://schemas.microsoft.com/office/drawing/2014/main" id="{15934F9F-1763-D831-3548-44FA68BC0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6" name="Freeform 237">
                  <a:extLst>
                    <a:ext uri="{FF2B5EF4-FFF2-40B4-BE49-F238E27FC236}">
                      <a16:creationId xmlns:a16="http://schemas.microsoft.com/office/drawing/2014/main" id="{E32A989A-2CD2-44A3-4F0C-3F9DED2A2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7" name="Freeform 238">
                  <a:extLst>
                    <a:ext uri="{FF2B5EF4-FFF2-40B4-BE49-F238E27FC236}">
                      <a16:creationId xmlns:a16="http://schemas.microsoft.com/office/drawing/2014/main" id="{4070DF8E-283D-A9A1-8BF9-C8DAEC8EF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8" name="Freeform 239">
                  <a:extLst>
                    <a:ext uri="{FF2B5EF4-FFF2-40B4-BE49-F238E27FC236}">
                      <a16:creationId xmlns:a16="http://schemas.microsoft.com/office/drawing/2014/main" id="{8C4790CB-2B7C-DE5F-C40D-8987DFE896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29" name="Freeform 240">
                  <a:extLst>
                    <a:ext uri="{FF2B5EF4-FFF2-40B4-BE49-F238E27FC236}">
                      <a16:creationId xmlns:a16="http://schemas.microsoft.com/office/drawing/2014/main" id="{AA654E21-0B6C-EB79-EFD3-EF9BE8CEA3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0" name="Freeform 241">
                  <a:extLst>
                    <a:ext uri="{FF2B5EF4-FFF2-40B4-BE49-F238E27FC236}">
                      <a16:creationId xmlns:a16="http://schemas.microsoft.com/office/drawing/2014/main" id="{AB340FF6-A772-2CF2-7445-F2817AAC5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1" name="Freeform 242">
                  <a:extLst>
                    <a:ext uri="{FF2B5EF4-FFF2-40B4-BE49-F238E27FC236}">
                      <a16:creationId xmlns:a16="http://schemas.microsoft.com/office/drawing/2014/main" id="{6BE611B6-863C-9F44-0D36-1D4EDD0E8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2" name="Freeform 243">
                  <a:extLst>
                    <a:ext uri="{FF2B5EF4-FFF2-40B4-BE49-F238E27FC236}">
                      <a16:creationId xmlns:a16="http://schemas.microsoft.com/office/drawing/2014/main" id="{2F8D0E3A-90AA-6A26-837F-A0BCE4F268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3" name="Freeform 244">
                  <a:extLst>
                    <a:ext uri="{FF2B5EF4-FFF2-40B4-BE49-F238E27FC236}">
                      <a16:creationId xmlns:a16="http://schemas.microsoft.com/office/drawing/2014/main" id="{20FFA00D-CEAF-90D1-ABFB-76A3157FB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4" name="Freeform 245">
                  <a:extLst>
                    <a:ext uri="{FF2B5EF4-FFF2-40B4-BE49-F238E27FC236}">
                      <a16:creationId xmlns:a16="http://schemas.microsoft.com/office/drawing/2014/main" id="{AA579C00-31B6-D94A-A18B-482509571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5" name="Freeform 246">
                  <a:extLst>
                    <a:ext uri="{FF2B5EF4-FFF2-40B4-BE49-F238E27FC236}">
                      <a16:creationId xmlns:a16="http://schemas.microsoft.com/office/drawing/2014/main" id="{25F9ECE7-7B36-989B-5E29-A7C663A27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6" name="Freeform 247">
                  <a:extLst>
                    <a:ext uri="{FF2B5EF4-FFF2-40B4-BE49-F238E27FC236}">
                      <a16:creationId xmlns:a16="http://schemas.microsoft.com/office/drawing/2014/main" id="{53F18366-EA37-C8FD-C041-BB2982DB83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7" name="Freeform 248">
                  <a:extLst>
                    <a:ext uri="{FF2B5EF4-FFF2-40B4-BE49-F238E27FC236}">
                      <a16:creationId xmlns:a16="http://schemas.microsoft.com/office/drawing/2014/main" id="{1F718810-70F7-4C00-9A7E-6144A266F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8" name="Freeform 249">
                  <a:extLst>
                    <a:ext uri="{FF2B5EF4-FFF2-40B4-BE49-F238E27FC236}">
                      <a16:creationId xmlns:a16="http://schemas.microsoft.com/office/drawing/2014/main" id="{4BDE16A2-B84E-4DA5-A7C3-52C35E6B9E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39" name="Freeform 250">
                  <a:extLst>
                    <a:ext uri="{FF2B5EF4-FFF2-40B4-BE49-F238E27FC236}">
                      <a16:creationId xmlns:a16="http://schemas.microsoft.com/office/drawing/2014/main" id="{FAEC414B-9761-AACE-8AA5-C1F433C51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0" name="Freeform 251">
                  <a:extLst>
                    <a:ext uri="{FF2B5EF4-FFF2-40B4-BE49-F238E27FC236}">
                      <a16:creationId xmlns:a16="http://schemas.microsoft.com/office/drawing/2014/main" id="{3119BFB4-42ED-FA6D-B411-7286D47E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1" name="Freeform 252">
                  <a:extLst>
                    <a:ext uri="{FF2B5EF4-FFF2-40B4-BE49-F238E27FC236}">
                      <a16:creationId xmlns:a16="http://schemas.microsoft.com/office/drawing/2014/main" id="{2433FD10-8B1A-AC12-7FAA-EAE6E17B62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2" name="Freeform 253">
                  <a:extLst>
                    <a:ext uri="{FF2B5EF4-FFF2-40B4-BE49-F238E27FC236}">
                      <a16:creationId xmlns:a16="http://schemas.microsoft.com/office/drawing/2014/main" id="{F25826B4-9D96-D559-A6DA-3F63C1CE8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3" name="Freeform 254">
                  <a:extLst>
                    <a:ext uri="{FF2B5EF4-FFF2-40B4-BE49-F238E27FC236}">
                      <a16:creationId xmlns:a16="http://schemas.microsoft.com/office/drawing/2014/main" id="{99866FA5-8E38-19F7-26EE-3C2FD5C9C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4" name="Freeform 255">
                  <a:extLst>
                    <a:ext uri="{FF2B5EF4-FFF2-40B4-BE49-F238E27FC236}">
                      <a16:creationId xmlns:a16="http://schemas.microsoft.com/office/drawing/2014/main" id="{F606F65A-A8EE-2ECC-2767-26D557935C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5" name="Freeform 256">
                  <a:extLst>
                    <a:ext uri="{FF2B5EF4-FFF2-40B4-BE49-F238E27FC236}">
                      <a16:creationId xmlns:a16="http://schemas.microsoft.com/office/drawing/2014/main" id="{6954A607-9604-3DBF-D43D-35849037F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6" name="Freeform 257">
                  <a:extLst>
                    <a:ext uri="{FF2B5EF4-FFF2-40B4-BE49-F238E27FC236}">
                      <a16:creationId xmlns:a16="http://schemas.microsoft.com/office/drawing/2014/main" id="{1E50FD1E-D18C-C678-3DFC-61E1C5E27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7" name="Freeform 258">
                  <a:extLst>
                    <a:ext uri="{FF2B5EF4-FFF2-40B4-BE49-F238E27FC236}">
                      <a16:creationId xmlns:a16="http://schemas.microsoft.com/office/drawing/2014/main" id="{7112B769-FB7E-847E-6B1A-6E421DCBB7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8" name="Freeform 259">
                  <a:extLst>
                    <a:ext uri="{FF2B5EF4-FFF2-40B4-BE49-F238E27FC236}">
                      <a16:creationId xmlns:a16="http://schemas.microsoft.com/office/drawing/2014/main" id="{84C15A86-E24F-94DD-46E9-1CAE401F7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49" name="Freeform 260">
                  <a:extLst>
                    <a:ext uri="{FF2B5EF4-FFF2-40B4-BE49-F238E27FC236}">
                      <a16:creationId xmlns:a16="http://schemas.microsoft.com/office/drawing/2014/main" id="{6C8AE070-24B8-9216-D72F-ED1105E88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0" name="Freeform 261">
                  <a:extLst>
                    <a:ext uri="{FF2B5EF4-FFF2-40B4-BE49-F238E27FC236}">
                      <a16:creationId xmlns:a16="http://schemas.microsoft.com/office/drawing/2014/main" id="{4FDB2CA3-835E-E0F8-7F01-219195D872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1" name="Freeform 262">
                  <a:extLst>
                    <a:ext uri="{FF2B5EF4-FFF2-40B4-BE49-F238E27FC236}">
                      <a16:creationId xmlns:a16="http://schemas.microsoft.com/office/drawing/2014/main" id="{8FD8CCBA-193A-6081-BD55-83A3AA9CE6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2" name="Line 263">
                  <a:extLst>
                    <a:ext uri="{FF2B5EF4-FFF2-40B4-BE49-F238E27FC236}">
                      <a16:creationId xmlns:a16="http://schemas.microsoft.com/office/drawing/2014/main" id="{D411D673-28FC-76EC-7D5C-5EF636CB5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3" name="Line 264">
                  <a:extLst>
                    <a:ext uri="{FF2B5EF4-FFF2-40B4-BE49-F238E27FC236}">
                      <a16:creationId xmlns:a16="http://schemas.microsoft.com/office/drawing/2014/main" id="{61DAE14E-2544-5DA2-98C5-6A5CCD90E5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4" name="Line 265">
                  <a:extLst>
                    <a:ext uri="{FF2B5EF4-FFF2-40B4-BE49-F238E27FC236}">
                      <a16:creationId xmlns:a16="http://schemas.microsoft.com/office/drawing/2014/main" id="{BBEEC3BD-AB66-C088-F82C-33872E6374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5" name="Line 266">
                  <a:extLst>
                    <a:ext uri="{FF2B5EF4-FFF2-40B4-BE49-F238E27FC236}">
                      <a16:creationId xmlns:a16="http://schemas.microsoft.com/office/drawing/2014/main" id="{46DCD7EA-EF85-D181-334F-19641AD136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6" name="Line 267">
                  <a:extLst>
                    <a:ext uri="{FF2B5EF4-FFF2-40B4-BE49-F238E27FC236}">
                      <a16:creationId xmlns:a16="http://schemas.microsoft.com/office/drawing/2014/main" id="{4B0AA882-C3A2-58DD-F739-74A8E8CD7D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7" name="Line 268">
                  <a:extLst>
                    <a:ext uri="{FF2B5EF4-FFF2-40B4-BE49-F238E27FC236}">
                      <a16:creationId xmlns:a16="http://schemas.microsoft.com/office/drawing/2014/main" id="{19475DF4-0938-A6C1-FF50-64E0DF7F17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8" name="Line 269">
                  <a:extLst>
                    <a:ext uri="{FF2B5EF4-FFF2-40B4-BE49-F238E27FC236}">
                      <a16:creationId xmlns:a16="http://schemas.microsoft.com/office/drawing/2014/main" id="{8C96B25C-9E50-6EE5-16B4-15EA5671E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59" name="Line 270">
                  <a:extLst>
                    <a:ext uri="{FF2B5EF4-FFF2-40B4-BE49-F238E27FC236}">
                      <a16:creationId xmlns:a16="http://schemas.microsoft.com/office/drawing/2014/main" id="{73FD2C60-B4D2-AF00-3585-C4F2C620E6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0" name="Line 271">
                  <a:extLst>
                    <a:ext uri="{FF2B5EF4-FFF2-40B4-BE49-F238E27FC236}">
                      <a16:creationId xmlns:a16="http://schemas.microsoft.com/office/drawing/2014/main" id="{9652857B-7016-480F-D82E-DDF5857E9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1" name="Line 272">
                  <a:extLst>
                    <a:ext uri="{FF2B5EF4-FFF2-40B4-BE49-F238E27FC236}">
                      <a16:creationId xmlns:a16="http://schemas.microsoft.com/office/drawing/2014/main" id="{B9CB0854-7A91-FDB0-DBF1-660CE0AB47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2" name="Line 273">
                  <a:extLst>
                    <a:ext uri="{FF2B5EF4-FFF2-40B4-BE49-F238E27FC236}">
                      <a16:creationId xmlns:a16="http://schemas.microsoft.com/office/drawing/2014/main" id="{8CADBF3F-0569-6235-8F5B-D9BC6C9B8B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3" name="Line 274">
                  <a:extLst>
                    <a:ext uri="{FF2B5EF4-FFF2-40B4-BE49-F238E27FC236}">
                      <a16:creationId xmlns:a16="http://schemas.microsoft.com/office/drawing/2014/main" id="{1D38E2BF-00F7-5422-FF74-EC04969AB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4" name="Line 275">
                  <a:extLst>
                    <a:ext uri="{FF2B5EF4-FFF2-40B4-BE49-F238E27FC236}">
                      <a16:creationId xmlns:a16="http://schemas.microsoft.com/office/drawing/2014/main" id="{CE81DC2D-1074-4D37-4392-DB979B947C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5" name="Line 276">
                  <a:extLst>
                    <a:ext uri="{FF2B5EF4-FFF2-40B4-BE49-F238E27FC236}">
                      <a16:creationId xmlns:a16="http://schemas.microsoft.com/office/drawing/2014/main" id="{8299F363-7A81-5877-6603-DE020B43A1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6" name="Line 277">
                  <a:extLst>
                    <a:ext uri="{FF2B5EF4-FFF2-40B4-BE49-F238E27FC236}">
                      <a16:creationId xmlns:a16="http://schemas.microsoft.com/office/drawing/2014/main" id="{3DF1E586-7A97-0396-0B95-1D39F6DD85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7" name="Line 278">
                  <a:extLst>
                    <a:ext uri="{FF2B5EF4-FFF2-40B4-BE49-F238E27FC236}">
                      <a16:creationId xmlns:a16="http://schemas.microsoft.com/office/drawing/2014/main" id="{2F3A97BD-634D-177A-F30A-8E6A768B13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8" name="Line 279">
                  <a:extLst>
                    <a:ext uri="{FF2B5EF4-FFF2-40B4-BE49-F238E27FC236}">
                      <a16:creationId xmlns:a16="http://schemas.microsoft.com/office/drawing/2014/main" id="{B509D258-4B64-73CF-4AEC-8F50CE64D0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69" name="Line 280">
                  <a:extLst>
                    <a:ext uri="{FF2B5EF4-FFF2-40B4-BE49-F238E27FC236}">
                      <a16:creationId xmlns:a16="http://schemas.microsoft.com/office/drawing/2014/main" id="{1735491C-1599-DB66-7F8E-7468D1257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0" name="Line 281">
                  <a:extLst>
                    <a:ext uri="{FF2B5EF4-FFF2-40B4-BE49-F238E27FC236}">
                      <a16:creationId xmlns:a16="http://schemas.microsoft.com/office/drawing/2014/main" id="{197346A1-2FE0-30B7-FEDB-A3E0B1033A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1" name="Line 282">
                  <a:extLst>
                    <a:ext uri="{FF2B5EF4-FFF2-40B4-BE49-F238E27FC236}">
                      <a16:creationId xmlns:a16="http://schemas.microsoft.com/office/drawing/2014/main" id="{DB6851B8-0622-67C6-C82A-6277B84232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2" name="Line 283">
                  <a:extLst>
                    <a:ext uri="{FF2B5EF4-FFF2-40B4-BE49-F238E27FC236}">
                      <a16:creationId xmlns:a16="http://schemas.microsoft.com/office/drawing/2014/main" id="{68FBE276-26F8-9EA3-1456-95A2928182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3" name="Line 284">
                  <a:extLst>
                    <a:ext uri="{FF2B5EF4-FFF2-40B4-BE49-F238E27FC236}">
                      <a16:creationId xmlns:a16="http://schemas.microsoft.com/office/drawing/2014/main" id="{F366DDC1-A9DE-B792-B63D-A44BF85A7C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4" name="Line 285">
                  <a:extLst>
                    <a:ext uri="{FF2B5EF4-FFF2-40B4-BE49-F238E27FC236}">
                      <a16:creationId xmlns:a16="http://schemas.microsoft.com/office/drawing/2014/main" id="{54CAD0EA-D7AB-87AA-22FC-84D665845B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5" name="Line 286">
                  <a:extLst>
                    <a:ext uri="{FF2B5EF4-FFF2-40B4-BE49-F238E27FC236}">
                      <a16:creationId xmlns:a16="http://schemas.microsoft.com/office/drawing/2014/main" id="{BFD58096-AEC6-2156-4532-DDF0B0D2D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6" name="Line 287">
                  <a:extLst>
                    <a:ext uri="{FF2B5EF4-FFF2-40B4-BE49-F238E27FC236}">
                      <a16:creationId xmlns:a16="http://schemas.microsoft.com/office/drawing/2014/main" id="{CF12E2A9-B0E0-1945-AE5B-B0EE7E5C67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7" name="Line 288">
                  <a:extLst>
                    <a:ext uri="{FF2B5EF4-FFF2-40B4-BE49-F238E27FC236}">
                      <a16:creationId xmlns:a16="http://schemas.microsoft.com/office/drawing/2014/main" id="{0853A772-F48D-AC55-942F-32EA82AE1E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8" name="Line 289">
                  <a:extLst>
                    <a:ext uri="{FF2B5EF4-FFF2-40B4-BE49-F238E27FC236}">
                      <a16:creationId xmlns:a16="http://schemas.microsoft.com/office/drawing/2014/main" id="{DD5DB63B-2863-2B6A-93E5-3815FB1093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79" name="Line 290">
                  <a:extLst>
                    <a:ext uri="{FF2B5EF4-FFF2-40B4-BE49-F238E27FC236}">
                      <a16:creationId xmlns:a16="http://schemas.microsoft.com/office/drawing/2014/main" id="{59C5A35B-3E94-93A6-A38F-7F69A65C4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0" name="Line 291">
                  <a:extLst>
                    <a:ext uri="{FF2B5EF4-FFF2-40B4-BE49-F238E27FC236}">
                      <a16:creationId xmlns:a16="http://schemas.microsoft.com/office/drawing/2014/main" id="{20804F93-E5F6-832F-3DC6-B02F9ED174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1" name="Line 292">
                  <a:extLst>
                    <a:ext uri="{FF2B5EF4-FFF2-40B4-BE49-F238E27FC236}">
                      <a16:creationId xmlns:a16="http://schemas.microsoft.com/office/drawing/2014/main" id="{7C11B229-CB6C-46F0-A811-8890978BFE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2" name="Line 293">
                  <a:extLst>
                    <a:ext uri="{FF2B5EF4-FFF2-40B4-BE49-F238E27FC236}">
                      <a16:creationId xmlns:a16="http://schemas.microsoft.com/office/drawing/2014/main" id="{0FC741F2-F371-F7EE-9048-557327112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3" name="Line 294">
                  <a:extLst>
                    <a:ext uri="{FF2B5EF4-FFF2-40B4-BE49-F238E27FC236}">
                      <a16:creationId xmlns:a16="http://schemas.microsoft.com/office/drawing/2014/main" id="{379F0DA2-5F23-1E53-8EB4-393BC90289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4" name="Line 295">
                  <a:extLst>
                    <a:ext uri="{FF2B5EF4-FFF2-40B4-BE49-F238E27FC236}">
                      <a16:creationId xmlns:a16="http://schemas.microsoft.com/office/drawing/2014/main" id="{AF2B0C3C-9671-2674-5FA9-FEA83A576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5" name="Line 296">
                  <a:extLst>
                    <a:ext uri="{FF2B5EF4-FFF2-40B4-BE49-F238E27FC236}">
                      <a16:creationId xmlns:a16="http://schemas.microsoft.com/office/drawing/2014/main" id="{6F795B68-FCB0-3A31-AFF9-3A4C4035A0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6" name="Line 297">
                  <a:extLst>
                    <a:ext uri="{FF2B5EF4-FFF2-40B4-BE49-F238E27FC236}">
                      <a16:creationId xmlns:a16="http://schemas.microsoft.com/office/drawing/2014/main" id="{8AC98EA4-6E7A-3452-D0A3-18DE74BDC4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7" name="Line 298">
                  <a:extLst>
                    <a:ext uri="{FF2B5EF4-FFF2-40B4-BE49-F238E27FC236}">
                      <a16:creationId xmlns:a16="http://schemas.microsoft.com/office/drawing/2014/main" id="{C3F12AE4-B97C-CB80-B9D9-A8BFFA692C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8" name="Line 299">
                  <a:extLst>
                    <a:ext uri="{FF2B5EF4-FFF2-40B4-BE49-F238E27FC236}">
                      <a16:creationId xmlns:a16="http://schemas.microsoft.com/office/drawing/2014/main" id="{A4F0A0D3-D7FB-6EDF-2F65-FF7B393978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89" name="Line 300">
                  <a:extLst>
                    <a:ext uri="{FF2B5EF4-FFF2-40B4-BE49-F238E27FC236}">
                      <a16:creationId xmlns:a16="http://schemas.microsoft.com/office/drawing/2014/main" id="{C128E186-820E-4BAB-949F-56F555123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0" name="Line 301">
                  <a:extLst>
                    <a:ext uri="{FF2B5EF4-FFF2-40B4-BE49-F238E27FC236}">
                      <a16:creationId xmlns:a16="http://schemas.microsoft.com/office/drawing/2014/main" id="{476F7059-08E2-77E7-72C7-E55AD8BC72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1" name="Line 302">
                  <a:extLst>
                    <a:ext uri="{FF2B5EF4-FFF2-40B4-BE49-F238E27FC236}">
                      <a16:creationId xmlns:a16="http://schemas.microsoft.com/office/drawing/2014/main" id="{8684A146-E260-2E07-2ABF-6641D53210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2" name="Line 303">
                  <a:extLst>
                    <a:ext uri="{FF2B5EF4-FFF2-40B4-BE49-F238E27FC236}">
                      <a16:creationId xmlns:a16="http://schemas.microsoft.com/office/drawing/2014/main" id="{151D0AD6-E847-F943-312D-7822764B31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3" name="Line 304">
                  <a:extLst>
                    <a:ext uri="{FF2B5EF4-FFF2-40B4-BE49-F238E27FC236}">
                      <a16:creationId xmlns:a16="http://schemas.microsoft.com/office/drawing/2014/main" id="{8AD2D231-6BC6-1DE4-268C-DDCE248B90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4" name="Line 305">
                  <a:extLst>
                    <a:ext uri="{FF2B5EF4-FFF2-40B4-BE49-F238E27FC236}">
                      <a16:creationId xmlns:a16="http://schemas.microsoft.com/office/drawing/2014/main" id="{57BDD2F2-F589-B823-2EC6-6A4F2F970C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5" name="Line 306">
                  <a:extLst>
                    <a:ext uri="{FF2B5EF4-FFF2-40B4-BE49-F238E27FC236}">
                      <a16:creationId xmlns:a16="http://schemas.microsoft.com/office/drawing/2014/main" id="{18CAE4AE-AFF5-76FC-ABDE-529968F81C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6" name="Line 307">
                  <a:extLst>
                    <a:ext uri="{FF2B5EF4-FFF2-40B4-BE49-F238E27FC236}">
                      <a16:creationId xmlns:a16="http://schemas.microsoft.com/office/drawing/2014/main" id="{E25B2A56-D5B1-D1E0-3F33-C566CDDA2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7" name="Line 308">
                  <a:extLst>
                    <a:ext uri="{FF2B5EF4-FFF2-40B4-BE49-F238E27FC236}">
                      <a16:creationId xmlns:a16="http://schemas.microsoft.com/office/drawing/2014/main" id="{D65BEE36-C3B8-87D6-4CB5-7A6F778FC3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8" name="Line 309">
                  <a:extLst>
                    <a:ext uri="{FF2B5EF4-FFF2-40B4-BE49-F238E27FC236}">
                      <a16:creationId xmlns:a16="http://schemas.microsoft.com/office/drawing/2014/main" id="{B0C0AF3B-139B-B3B3-E12B-CF80622E03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99" name="Line 310">
                  <a:extLst>
                    <a:ext uri="{FF2B5EF4-FFF2-40B4-BE49-F238E27FC236}">
                      <a16:creationId xmlns:a16="http://schemas.microsoft.com/office/drawing/2014/main" id="{80FA3792-EB6C-7E9E-1512-AA4C538AAD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0" name="Line 311">
                  <a:extLst>
                    <a:ext uri="{FF2B5EF4-FFF2-40B4-BE49-F238E27FC236}">
                      <a16:creationId xmlns:a16="http://schemas.microsoft.com/office/drawing/2014/main" id="{D59AFEE5-818C-80F1-4744-5D855ECF61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1" name="Line 312">
                  <a:extLst>
                    <a:ext uri="{FF2B5EF4-FFF2-40B4-BE49-F238E27FC236}">
                      <a16:creationId xmlns:a16="http://schemas.microsoft.com/office/drawing/2014/main" id="{49D73213-89AD-9156-6483-5F076174D9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2" name="Line 313">
                  <a:extLst>
                    <a:ext uri="{FF2B5EF4-FFF2-40B4-BE49-F238E27FC236}">
                      <a16:creationId xmlns:a16="http://schemas.microsoft.com/office/drawing/2014/main" id="{C0B155FA-6FF4-2368-D059-DF9385CFB7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3" name="Line 314">
                  <a:extLst>
                    <a:ext uri="{FF2B5EF4-FFF2-40B4-BE49-F238E27FC236}">
                      <a16:creationId xmlns:a16="http://schemas.microsoft.com/office/drawing/2014/main" id="{CDCE7E15-B99A-7181-D816-95D8D71159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4" name="Line 315">
                  <a:extLst>
                    <a:ext uri="{FF2B5EF4-FFF2-40B4-BE49-F238E27FC236}">
                      <a16:creationId xmlns:a16="http://schemas.microsoft.com/office/drawing/2014/main" id="{F5997ABA-7065-5E5D-3F3F-EC0090B8EE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5" name="Line 316">
                  <a:extLst>
                    <a:ext uri="{FF2B5EF4-FFF2-40B4-BE49-F238E27FC236}">
                      <a16:creationId xmlns:a16="http://schemas.microsoft.com/office/drawing/2014/main" id="{5E2CEA84-3A2C-1E20-D721-7034035F50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6" name="Line 317">
                  <a:extLst>
                    <a:ext uri="{FF2B5EF4-FFF2-40B4-BE49-F238E27FC236}">
                      <a16:creationId xmlns:a16="http://schemas.microsoft.com/office/drawing/2014/main" id="{E3931CF2-1A68-3E4A-ACC3-0596870499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7" name="Line 318">
                  <a:extLst>
                    <a:ext uri="{FF2B5EF4-FFF2-40B4-BE49-F238E27FC236}">
                      <a16:creationId xmlns:a16="http://schemas.microsoft.com/office/drawing/2014/main" id="{F847C8F3-EE70-5035-6712-CFDF1FF324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8" name="Line 319">
                  <a:extLst>
                    <a:ext uri="{FF2B5EF4-FFF2-40B4-BE49-F238E27FC236}">
                      <a16:creationId xmlns:a16="http://schemas.microsoft.com/office/drawing/2014/main" id="{44A229EA-31E4-0D7E-D52C-0AE4346248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09" name="Line 320">
                  <a:extLst>
                    <a:ext uri="{FF2B5EF4-FFF2-40B4-BE49-F238E27FC236}">
                      <a16:creationId xmlns:a16="http://schemas.microsoft.com/office/drawing/2014/main" id="{9EDB64C8-AB21-B7A7-0F90-B5B246D838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0" name="Line 321">
                  <a:extLst>
                    <a:ext uri="{FF2B5EF4-FFF2-40B4-BE49-F238E27FC236}">
                      <a16:creationId xmlns:a16="http://schemas.microsoft.com/office/drawing/2014/main" id="{8B7D1E99-F92D-A3FA-40F0-AA4A2AF69D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1" name="Line 322">
                  <a:extLst>
                    <a:ext uri="{FF2B5EF4-FFF2-40B4-BE49-F238E27FC236}">
                      <a16:creationId xmlns:a16="http://schemas.microsoft.com/office/drawing/2014/main" id="{4605941F-8A1E-BC32-533D-10145D0A96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2" name="Line 323">
                  <a:extLst>
                    <a:ext uri="{FF2B5EF4-FFF2-40B4-BE49-F238E27FC236}">
                      <a16:creationId xmlns:a16="http://schemas.microsoft.com/office/drawing/2014/main" id="{220D2E73-4572-1718-D8C6-A0762E7152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3" name="Line 324">
                  <a:extLst>
                    <a:ext uri="{FF2B5EF4-FFF2-40B4-BE49-F238E27FC236}">
                      <a16:creationId xmlns:a16="http://schemas.microsoft.com/office/drawing/2014/main" id="{F9C69A66-5E22-6561-719F-EC9C5EA0EC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4" name="Freeform 325">
                  <a:extLst>
                    <a:ext uri="{FF2B5EF4-FFF2-40B4-BE49-F238E27FC236}">
                      <a16:creationId xmlns:a16="http://schemas.microsoft.com/office/drawing/2014/main" id="{A84CBD4F-029A-526F-2836-C9EAD08E7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5" name="Freeform 326">
                  <a:extLst>
                    <a:ext uri="{FF2B5EF4-FFF2-40B4-BE49-F238E27FC236}">
                      <a16:creationId xmlns:a16="http://schemas.microsoft.com/office/drawing/2014/main" id="{CBFFB791-A4C6-C3F1-0AE9-D79BB6200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6" name="Freeform 327">
                  <a:extLst>
                    <a:ext uri="{FF2B5EF4-FFF2-40B4-BE49-F238E27FC236}">
                      <a16:creationId xmlns:a16="http://schemas.microsoft.com/office/drawing/2014/main" id="{E528732A-40F1-ACBE-4037-3054B61CE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7" name="Freeform 328">
                  <a:extLst>
                    <a:ext uri="{FF2B5EF4-FFF2-40B4-BE49-F238E27FC236}">
                      <a16:creationId xmlns:a16="http://schemas.microsoft.com/office/drawing/2014/main" id="{23D1E094-AD87-1826-FB27-E3F157E3B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8" name="Freeform 329">
                  <a:extLst>
                    <a:ext uri="{FF2B5EF4-FFF2-40B4-BE49-F238E27FC236}">
                      <a16:creationId xmlns:a16="http://schemas.microsoft.com/office/drawing/2014/main" id="{4B94B4E2-7891-D46D-9B6A-C185B4C84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19" name="Freeform 330">
                  <a:extLst>
                    <a:ext uri="{FF2B5EF4-FFF2-40B4-BE49-F238E27FC236}">
                      <a16:creationId xmlns:a16="http://schemas.microsoft.com/office/drawing/2014/main" id="{3EC8AF1B-B9CB-F887-F9EC-8BD38B259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0" name="Freeform 331">
                  <a:extLst>
                    <a:ext uri="{FF2B5EF4-FFF2-40B4-BE49-F238E27FC236}">
                      <a16:creationId xmlns:a16="http://schemas.microsoft.com/office/drawing/2014/main" id="{A971ECBE-F761-BD12-073C-18BFAE2F7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1" name="Freeform 332">
                  <a:extLst>
                    <a:ext uri="{FF2B5EF4-FFF2-40B4-BE49-F238E27FC236}">
                      <a16:creationId xmlns:a16="http://schemas.microsoft.com/office/drawing/2014/main" id="{DD9C655A-6587-57A4-8765-AE34E2CC6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2" name="Freeform 333">
                  <a:extLst>
                    <a:ext uri="{FF2B5EF4-FFF2-40B4-BE49-F238E27FC236}">
                      <a16:creationId xmlns:a16="http://schemas.microsoft.com/office/drawing/2014/main" id="{02F6F344-1E1F-5EED-A545-5C673F1A6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3" name="Freeform 334">
                  <a:extLst>
                    <a:ext uri="{FF2B5EF4-FFF2-40B4-BE49-F238E27FC236}">
                      <a16:creationId xmlns:a16="http://schemas.microsoft.com/office/drawing/2014/main" id="{E0878D17-311F-6769-233E-6D58FE7A6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4" name="Freeform 335">
                  <a:extLst>
                    <a:ext uri="{FF2B5EF4-FFF2-40B4-BE49-F238E27FC236}">
                      <a16:creationId xmlns:a16="http://schemas.microsoft.com/office/drawing/2014/main" id="{3B174729-B510-717D-9577-707467A9D4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5" name="Freeform 336">
                  <a:extLst>
                    <a:ext uri="{FF2B5EF4-FFF2-40B4-BE49-F238E27FC236}">
                      <a16:creationId xmlns:a16="http://schemas.microsoft.com/office/drawing/2014/main" id="{909D55E1-DEE7-2412-06FB-037D8A4004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6" name="Freeform 337">
                  <a:extLst>
                    <a:ext uri="{FF2B5EF4-FFF2-40B4-BE49-F238E27FC236}">
                      <a16:creationId xmlns:a16="http://schemas.microsoft.com/office/drawing/2014/main" id="{BE613DBA-8163-46B6-5C7D-1A20E2DD8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7" name="Freeform 338">
                  <a:extLst>
                    <a:ext uri="{FF2B5EF4-FFF2-40B4-BE49-F238E27FC236}">
                      <a16:creationId xmlns:a16="http://schemas.microsoft.com/office/drawing/2014/main" id="{D2A8F7FF-6350-7459-798C-16FA2ECDD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8" name="Freeform 339">
                  <a:extLst>
                    <a:ext uri="{FF2B5EF4-FFF2-40B4-BE49-F238E27FC236}">
                      <a16:creationId xmlns:a16="http://schemas.microsoft.com/office/drawing/2014/main" id="{97EFBD2F-2BCB-A024-1020-0A07AC76B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29" name="Freeform 340">
                  <a:extLst>
                    <a:ext uri="{FF2B5EF4-FFF2-40B4-BE49-F238E27FC236}">
                      <a16:creationId xmlns:a16="http://schemas.microsoft.com/office/drawing/2014/main" id="{F99304E5-01AF-F439-9B90-D6DB187FA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0" name="Freeform 341">
                  <a:extLst>
                    <a:ext uri="{FF2B5EF4-FFF2-40B4-BE49-F238E27FC236}">
                      <a16:creationId xmlns:a16="http://schemas.microsoft.com/office/drawing/2014/main" id="{069EDB00-79C7-922D-98BE-3FD6A0B372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1" name="Freeform 342">
                  <a:extLst>
                    <a:ext uri="{FF2B5EF4-FFF2-40B4-BE49-F238E27FC236}">
                      <a16:creationId xmlns:a16="http://schemas.microsoft.com/office/drawing/2014/main" id="{DEC25CE5-922F-8B40-859D-16A430529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2" name="Freeform 343">
                  <a:extLst>
                    <a:ext uri="{FF2B5EF4-FFF2-40B4-BE49-F238E27FC236}">
                      <a16:creationId xmlns:a16="http://schemas.microsoft.com/office/drawing/2014/main" id="{0EC4F1F4-EDD8-4F93-CB66-EE90AE753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3" name="Freeform 344">
                  <a:extLst>
                    <a:ext uri="{FF2B5EF4-FFF2-40B4-BE49-F238E27FC236}">
                      <a16:creationId xmlns:a16="http://schemas.microsoft.com/office/drawing/2014/main" id="{EBAE6A0B-5B12-DCDA-3B1B-92628673B7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4" name="Freeform 345">
                  <a:extLst>
                    <a:ext uri="{FF2B5EF4-FFF2-40B4-BE49-F238E27FC236}">
                      <a16:creationId xmlns:a16="http://schemas.microsoft.com/office/drawing/2014/main" id="{61D9530E-1DB9-EC08-C276-61F255847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5" name="Freeform 346">
                  <a:extLst>
                    <a:ext uri="{FF2B5EF4-FFF2-40B4-BE49-F238E27FC236}">
                      <a16:creationId xmlns:a16="http://schemas.microsoft.com/office/drawing/2014/main" id="{FF89C686-5A16-B335-EE49-7F856CD3D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6" name="Freeform 347">
                  <a:extLst>
                    <a:ext uri="{FF2B5EF4-FFF2-40B4-BE49-F238E27FC236}">
                      <a16:creationId xmlns:a16="http://schemas.microsoft.com/office/drawing/2014/main" id="{946B8DC2-3CB3-B21B-7BDC-241E4B29F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7" name="Freeform 348">
                  <a:extLst>
                    <a:ext uri="{FF2B5EF4-FFF2-40B4-BE49-F238E27FC236}">
                      <a16:creationId xmlns:a16="http://schemas.microsoft.com/office/drawing/2014/main" id="{1D915B64-845C-309D-2536-A0FCDA7A0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8" name="Freeform 349">
                  <a:extLst>
                    <a:ext uri="{FF2B5EF4-FFF2-40B4-BE49-F238E27FC236}">
                      <a16:creationId xmlns:a16="http://schemas.microsoft.com/office/drawing/2014/main" id="{75B7F3E1-6A48-6134-76FF-B2B872504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39" name="Freeform 350">
                  <a:extLst>
                    <a:ext uri="{FF2B5EF4-FFF2-40B4-BE49-F238E27FC236}">
                      <a16:creationId xmlns:a16="http://schemas.microsoft.com/office/drawing/2014/main" id="{752334DB-0BC9-8080-06FC-A6245B7F5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0" name="Freeform 351">
                  <a:extLst>
                    <a:ext uri="{FF2B5EF4-FFF2-40B4-BE49-F238E27FC236}">
                      <a16:creationId xmlns:a16="http://schemas.microsoft.com/office/drawing/2014/main" id="{B9CFD0E9-4852-0F10-B785-44F33B55A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1" name="Freeform 352">
                  <a:extLst>
                    <a:ext uri="{FF2B5EF4-FFF2-40B4-BE49-F238E27FC236}">
                      <a16:creationId xmlns:a16="http://schemas.microsoft.com/office/drawing/2014/main" id="{F55B60FE-D689-F422-8D12-1448568A3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2" name="Freeform 353">
                  <a:extLst>
                    <a:ext uri="{FF2B5EF4-FFF2-40B4-BE49-F238E27FC236}">
                      <a16:creationId xmlns:a16="http://schemas.microsoft.com/office/drawing/2014/main" id="{8DB7ECDC-C1DB-365B-7E9D-32BD97E7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3" name="Freeform 354">
                  <a:extLst>
                    <a:ext uri="{FF2B5EF4-FFF2-40B4-BE49-F238E27FC236}">
                      <a16:creationId xmlns:a16="http://schemas.microsoft.com/office/drawing/2014/main" id="{90263481-2107-F626-9743-F85E8F5FF9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4" name="Freeform 355">
                  <a:extLst>
                    <a:ext uri="{FF2B5EF4-FFF2-40B4-BE49-F238E27FC236}">
                      <a16:creationId xmlns:a16="http://schemas.microsoft.com/office/drawing/2014/main" id="{7191CCB0-8C19-2C44-2FE9-5E97872DE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5" name="Freeform 356">
                  <a:extLst>
                    <a:ext uri="{FF2B5EF4-FFF2-40B4-BE49-F238E27FC236}">
                      <a16:creationId xmlns:a16="http://schemas.microsoft.com/office/drawing/2014/main" id="{659F798A-65FC-4DB9-2742-2356BEF9C2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6" name="Freeform 357">
                  <a:extLst>
                    <a:ext uri="{FF2B5EF4-FFF2-40B4-BE49-F238E27FC236}">
                      <a16:creationId xmlns:a16="http://schemas.microsoft.com/office/drawing/2014/main" id="{9A7D9AC0-8751-62A3-484C-9EBE88C0D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7" name="Freeform 358">
                  <a:extLst>
                    <a:ext uri="{FF2B5EF4-FFF2-40B4-BE49-F238E27FC236}">
                      <a16:creationId xmlns:a16="http://schemas.microsoft.com/office/drawing/2014/main" id="{CEDF7D82-AFF2-7751-DF36-23345F405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8" name="Freeform 359">
                  <a:extLst>
                    <a:ext uri="{FF2B5EF4-FFF2-40B4-BE49-F238E27FC236}">
                      <a16:creationId xmlns:a16="http://schemas.microsoft.com/office/drawing/2014/main" id="{BF5F5C17-E9AF-A5C3-10FB-596C9B71B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49" name="Freeform 360">
                  <a:extLst>
                    <a:ext uri="{FF2B5EF4-FFF2-40B4-BE49-F238E27FC236}">
                      <a16:creationId xmlns:a16="http://schemas.microsoft.com/office/drawing/2014/main" id="{E1307588-CB3E-060D-4A7D-D7A05BDC2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0" name="Freeform 361">
                  <a:extLst>
                    <a:ext uri="{FF2B5EF4-FFF2-40B4-BE49-F238E27FC236}">
                      <a16:creationId xmlns:a16="http://schemas.microsoft.com/office/drawing/2014/main" id="{5772972E-F087-3D1D-B950-C496CC04E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1" name="Freeform 362">
                  <a:extLst>
                    <a:ext uri="{FF2B5EF4-FFF2-40B4-BE49-F238E27FC236}">
                      <a16:creationId xmlns:a16="http://schemas.microsoft.com/office/drawing/2014/main" id="{9BE5BDC1-5724-AAAA-EBCC-7A2849EE79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2" name="Freeform 363">
                  <a:extLst>
                    <a:ext uri="{FF2B5EF4-FFF2-40B4-BE49-F238E27FC236}">
                      <a16:creationId xmlns:a16="http://schemas.microsoft.com/office/drawing/2014/main" id="{6F77374A-FBD3-4E54-430C-70B0EABF8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3" name="Freeform 364">
                  <a:extLst>
                    <a:ext uri="{FF2B5EF4-FFF2-40B4-BE49-F238E27FC236}">
                      <a16:creationId xmlns:a16="http://schemas.microsoft.com/office/drawing/2014/main" id="{AA882F0A-F104-9544-50D5-D2DC21587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4" name="Freeform 365">
                  <a:extLst>
                    <a:ext uri="{FF2B5EF4-FFF2-40B4-BE49-F238E27FC236}">
                      <a16:creationId xmlns:a16="http://schemas.microsoft.com/office/drawing/2014/main" id="{6EA70019-A0DA-4AD6-12A3-03E46EF97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5" name="Freeform 366">
                  <a:extLst>
                    <a:ext uri="{FF2B5EF4-FFF2-40B4-BE49-F238E27FC236}">
                      <a16:creationId xmlns:a16="http://schemas.microsoft.com/office/drawing/2014/main" id="{BC1B7884-E7AC-29B5-2299-638D785FD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6" name="Freeform 367">
                  <a:extLst>
                    <a:ext uri="{FF2B5EF4-FFF2-40B4-BE49-F238E27FC236}">
                      <a16:creationId xmlns:a16="http://schemas.microsoft.com/office/drawing/2014/main" id="{C0328284-7267-D7E8-68E3-3E1A3EDFF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7" name="Freeform 368">
                  <a:extLst>
                    <a:ext uri="{FF2B5EF4-FFF2-40B4-BE49-F238E27FC236}">
                      <a16:creationId xmlns:a16="http://schemas.microsoft.com/office/drawing/2014/main" id="{AB98EA5B-E51A-4772-87AF-8828A9F11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8" name="Freeform 369">
                  <a:extLst>
                    <a:ext uri="{FF2B5EF4-FFF2-40B4-BE49-F238E27FC236}">
                      <a16:creationId xmlns:a16="http://schemas.microsoft.com/office/drawing/2014/main" id="{D9DAD959-02B3-661C-D5EE-29CF27D20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59" name="Freeform 370">
                  <a:extLst>
                    <a:ext uri="{FF2B5EF4-FFF2-40B4-BE49-F238E27FC236}">
                      <a16:creationId xmlns:a16="http://schemas.microsoft.com/office/drawing/2014/main" id="{66BE2262-3784-4FB3-F6A0-04155F054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0" name="Freeform 371">
                  <a:extLst>
                    <a:ext uri="{FF2B5EF4-FFF2-40B4-BE49-F238E27FC236}">
                      <a16:creationId xmlns:a16="http://schemas.microsoft.com/office/drawing/2014/main" id="{4EF451EC-8D3F-1376-A415-EEDF7CA4C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1" name="Freeform 372">
                  <a:extLst>
                    <a:ext uri="{FF2B5EF4-FFF2-40B4-BE49-F238E27FC236}">
                      <a16:creationId xmlns:a16="http://schemas.microsoft.com/office/drawing/2014/main" id="{9525AE75-BAFA-1259-EC3D-BAE90E137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2" name="Freeform 373">
                  <a:extLst>
                    <a:ext uri="{FF2B5EF4-FFF2-40B4-BE49-F238E27FC236}">
                      <a16:creationId xmlns:a16="http://schemas.microsoft.com/office/drawing/2014/main" id="{53B628A2-8C86-D029-85F4-4C1A8FCF9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3" name="Freeform 374">
                  <a:extLst>
                    <a:ext uri="{FF2B5EF4-FFF2-40B4-BE49-F238E27FC236}">
                      <a16:creationId xmlns:a16="http://schemas.microsoft.com/office/drawing/2014/main" id="{975038DC-9BD2-590E-D5D3-1C3A3B1441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4" name="Freeform 375">
                  <a:extLst>
                    <a:ext uri="{FF2B5EF4-FFF2-40B4-BE49-F238E27FC236}">
                      <a16:creationId xmlns:a16="http://schemas.microsoft.com/office/drawing/2014/main" id="{76670E60-CF9E-35ED-96D7-15D3FFBF94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5" name="Freeform 376">
                  <a:extLst>
                    <a:ext uri="{FF2B5EF4-FFF2-40B4-BE49-F238E27FC236}">
                      <a16:creationId xmlns:a16="http://schemas.microsoft.com/office/drawing/2014/main" id="{A22725D4-33F8-9B8E-D2A5-4C92A2B3B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6" name="Freeform 377">
                  <a:extLst>
                    <a:ext uri="{FF2B5EF4-FFF2-40B4-BE49-F238E27FC236}">
                      <a16:creationId xmlns:a16="http://schemas.microsoft.com/office/drawing/2014/main" id="{A320F784-0445-99BB-3555-91B67E4C1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7" name="Freeform 378">
                  <a:extLst>
                    <a:ext uri="{FF2B5EF4-FFF2-40B4-BE49-F238E27FC236}">
                      <a16:creationId xmlns:a16="http://schemas.microsoft.com/office/drawing/2014/main" id="{D49E8EE1-2F4A-0587-F63A-7E62FFF3D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8" name="Freeform 379">
                  <a:extLst>
                    <a:ext uri="{FF2B5EF4-FFF2-40B4-BE49-F238E27FC236}">
                      <a16:creationId xmlns:a16="http://schemas.microsoft.com/office/drawing/2014/main" id="{B9344818-BF75-E007-8181-171D685BF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69" name="Freeform 380">
                  <a:extLst>
                    <a:ext uri="{FF2B5EF4-FFF2-40B4-BE49-F238E27FC236}">
                      <a16:creationId xmlns:a16="http://schemas.microsoft.com/office/drawing/2014/main" id="{8A1D5DE1-CB21-745C-64A9-39B6DFA7A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0" name="Freeform 381">
                  <a:extLst>
                    <a:ext uri="{FF2B5EF4-FFF2-40B4-BE49-F238E27FC236}">
                      <a16:creationId xmlns:a16="http://schemas.microsoft.com/office/drawing/2014/main" id="{BB2B8742-40BF-C3CA-A28C-7CD8926F0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1" name="Freeform 382">
                  <a:extLst>
                    <a:ext uri="{FF2B5EF4-FFF2-40B4-BE49-F238E27FC236}">
                      <a16:creationId xmlns:a16="http://schemas.microsoft.com/office/drawing/2014/main" id="{4878B862-B8A8-B88C-72FC-00AD25F3C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2" name="Freeform 383">
                  <a:extLst>
                    <a:ext uri="{FF2B5EF4-FFF2-40B4-BE49-F238E27FC236}">
                      <a16:creationId xmlns:a16="http://schemas.microsoft.com/office/drawing/2014/main" id="{9E034397-263E-99E9-F478-4951415EC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3" name="Freeform 384">
                  <a:extLst>
                    <a:ext uri="{FF2B5EF4-FFF2-40B4-BE49-F238E27FC236}">
                      <a16:creationId xmlns:a16="http://schemas.microsoft.com/office/drawing/2014/main" id="{F52622DA-2B10-27D6-8817-269D514F3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4" name="Freeform 385">
                  <a:extLst>
                    <a:ext uri="{FF2B5EF4-FFF2-40B4-BE49-F238E27FC236}">
                      <a16:creationId xmlns:a16="http://schemas.microsoft.com/office/drawing/2014/main" id="{46EB8A7E-E675-9774-033F-33E2EA4AFD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5" name="Freeform 386">
                  <a:extLst>
                    <a:ext uri="{FF2B5EF4-FFF2-40B4-BE49-F238E27FC236}">
                      <a16:creationId xmlns:a16="http://schemas.microsoft.com/office/drawing/2014/main" id="{0F879F79-BA3B-1BA9-A05B-542F4C459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6" name="Freeform 387">
                  <a:extLst>
                    <a:ext uri="{FF2B5EF4-FFF2-40B4-BE49-F238E27FC236}">
                      <a16:creationId xmlns:a16="http://schemas.microsoft.com/office/drawing/2014/main" id="{93E92BB2-C754-C931-3B02-B715CACD0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7" name="Freeform 388">
                  <a:extLst>
                    <a:ext uri="{FF2B5EF4-FFF2-40B4-BE49-F238E27FC236}">
                      <a16:creationId xmlns:a16="http://schemas.microsoft.com/office/drawing/2014/main" id="{3396CF86-F09A-394A-A142-346D45DC8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8" name="Freeform 389">
                  <a:extLst>
                    <a:ext uri="{FF2B5EF4-FFF2-40B4-BE49-F238E27FC236}">
                      <a16:creationId xmlns:a16="http://schemas.microsoft.com/office/drawing/2014/main" id="{ECA6858F-BD5D-8653-6546-2C255A8389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79" name="Freeform 390">
                  <a:extLst>
                    <a:ext uri="{FF2B5EF4-FFF2-40B4-BE49-F238E27FC236}">
                      <a16:creationId xmlns:a16="http://schemas.microsoft.com/office/drawing/2014/main" id="{9A1C9C61-1D9C-C0E2-2BD4-C43BDE9AD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0" name="Freeform 391">
                  <a:extLst>
                    <a:ext uri="{FF2B5EF4-FFF2-40B4-BE49-F238E27FC236}">
                      <a16:creationId xmlns:a16="http://schemas.microsoft.com/office/drawing/2014/main" id="{30C62FCC-BA80-C94B-BD35-114828EC5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1" name="Freeform 392">
                  <a:extLst>
                    <a:ext uri="{FF2B5EF4-FFF2-40B4-BE49-F238E27FC236}">
                      <a16:creationId xmlns:a16="http://schemas.microsoft.com/office/drawing/2014/main" id="{5B63BD99-C110-7EBD-99EF-F3BA943F7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2" name="Freeform 393">
                  <a:extLst>
                    <a:ext uri="{FF2B5EF4-FFF2-40B4-BE49-F238E27FC236}">
                      <a16:creationId xmlns:a16="http://schemas.microsoft.com/office/drawing/2014/main" id="{7E0185D2-5580-B8FE-6A5E-882E9E019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3" name="Freeform 394">
                  <a:extLst>
                    <a:ext uri="{FF2B5EF4-FFF2-40B4-BE49-F238E27FC236}">
                      <a16:creationId xmlns:a16="http://schemas.microsoft.com/office/drawing/2014/main" id="{DC1229A0-042F-48DA-F216-E144D9BB3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4" name="Freeform 395">
                  <a:extLst>
                    <a:ext uri="{FF2B5EF4-FFF2-40B4-BE49-F238E27FC236}">
                      <a16:creationId xmlns:a16="http://schemas.microsoft.com/office/drawing/2014/main" id="{800FDF77-3FC7-6736-CB82-67AE53043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5" name="Freeform 396">
                  <a:extLst>
                    <a:ext uri="{FF2B5EF4-FFF2-40B4-BE49-F238E27FC236}">
                      <a16:creationId xmlns:a16="http://schemas.microsoft.com/office/drawing/2014/main" id="{FF2D2236-A3DD-A753-DF8D-B9EDC65A5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6" name="Freeform 397">
                  <a:extLst>
                    <a:ext uri="{FF2B5EF4-FFF2-40B4-BE49-F238E27FC236}">
                      <a16:creationId xmlns:a16="http://schemas.microsoft.com/office/drawing/2014/main" id="{4A40BF6A-64B2-5B1B-DAB9-FAEBB25C02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7" name="Freeform 398">
                  <a:extLst>
                    <a:ext uri="{FF2B5EF4-FFF2-40B4-BE49-F238E27FC236}">
                      <a16:creationId xmlns:a16="http://schemas.microsoft.com/office/drawing/2014/main" id="{9E783F13-791B-1341-8E77-9CB3F77D74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8" name="Freeform 399">
                  <a:extLst>
                    <a:ext uri="{FF2B5EF4-FFF2-40B4-BE49-F238E27FC236}">
                      <a16:creationId xmlns:a16="http://schemas.microsoft.com/office/drawing/2014/main" id="{2ABE0D7E-3173-FFC7-4456-911B94168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89" name="Freeform 400">
                  <a:extLst>
                    <a:ext uri="{FF2B5EF4-FFF2-40B4-BE49-F238E27FC236}">
                      <a16:creationId xmlns:a16="http://schemas.microsoft.com/office/drawing/2014/main" id="{EFD340E2-5755-49F7-983D-C269A87B4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0" name="Freeform 401">
                  <a:extLst>
                    <a:ext uri="{FF2B5EF4-FFF2-40B4-BE49-F238E27FC236}">
                      <a16:creationId xmlns:a16="http://schemas.microsoft.com/office/drawing/2014/main" id="{1FF79F92-965A-73E4-D338-14AE11726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1" name="Freeform 402">
                  <a:extLst>
                    <a:ext uri="{FF2B5EF4-FFF2-40B4-BE49-F238E27FC236}">
                      <a16:creationId xmlns:a16="http://schemas.microsoft.com/office/drawing/2014/main" id="{1CA37A69-14ED-B2FC-6E02-C74F00383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2" name="Freeform 403">
                  <a:extLst>
                    <a:ext uri="{FF2B5EF4-FFF2-40B4-BE49-F238E27FC236}">
                      <a16:creationId xmlns:a16="http://schemas.microsoft.com/office/drawing/2014/main" id="{BE131BDD-7FAA-3D98-D299-71059A166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93" name="Freeform 404">
                  <a:extLst>
                    <a:ext uri="{FF2B5EF4-FFF2-40B4-BE49-F238E27FC236}">
                      <a16:creationId xmlns:a16="http://schemas.microsoft.com/office/drawing/2014/main" id="{BF9D1A2F-370C-40A1-BF76-B9615A4D34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7" name="Group 405">
                <a:extLst>
                  <a:ext uri="{FF2B5EF4-FFF2-40B4-BE49-F238E27FC236}">
                    <a16:creationId xmlns:a16="http://schemas.microsoft.com/office/drawing/2014/main" id="{854F054F-7105-4976-F830-7C2BF84512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120694" name="Freeform 406">
                  <a:extLst>
                    <a:ext uri="{FF2B5EF4-FFF2-40B4-BE49-F238E27FC236}">
                      <a16:creationId xmlns:a16="http://schemas.microsoft.com/office/drawing/2014/main" id="{B7BE457E-9ED1-B48F-DF2C-86AB61BD0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5" name="Freeform 407">
                  <a:extLst>
                    <a:ext uri="{FF2B5EF4-FFF2-40B4-BE49-F238E27FC236}">
                      <a16:creationId xmlns:a16="http://schemas.microsoft.com/office/drawing/2014/main" id="{EF24F065-EB18-76D1-E45A-12146BCC3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6" name="Freeform 408">
                  <a:extLst>
                    <a:ext uri="{FF2B5EF4-FFF2-40B4-BE49-F238E27FC236}">
                      <a16:creationId xmlns:a16="http://schemas.microsoft.com/office/drawing/2014/main" id="{A49E04A4-1112-36ED-38E0-6ADDFB3AC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7" name="Freeform 409">
                  <a:extLst>
                    <a:ext uri="{FF2B5EF4-FFF2-40B4-BE49-F238E27FC236}">
                      <a16:creationId xmlns:a16="http://schemas.microsoft.com/office/drawing/2014/main" id="{5E52A5BB-590F-89F3-6E01-F688BFDA4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8" name="Freeform 410">
                  <a:extLst>
                    <a:ext uri="{FF2B5EF4-FFF2-40B4-BE49-F238E27FC236}">
                      <a16:creationId xmlns:a16="http://schemas.microsoft.com/office/drawing/2014/main" id="{CF138ADB-70B8-028E-899B-D1DC3E15E1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9" name="Freeform 411">
                  <a:extLst>
                    <a:ext uri="{FF2B5EF4-FFF2-40B4-BE49-F238E27FC236}">
                      <a16:creationId xmlns:a16="http://schemas.microsoft.com/office/drawing/2014/main" id="{07EBD289-71A5-83BA-4B01-3C3780F93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0" name="Freeform 412">
                  <a:extLst>
                    <a:ext uri="{FF2B5EF4-FFF2-40B4-BE49-F238E27FC236}">
                      <a16:creationId xmlns:a16="http://schemas.microsoft.com/office/drawing/2014/main" id="{5F78B807-0005-9F33-B8C9-4A549C77E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1" name="Freeform 413">
                  <a:extLst>
                    <a:ext uri="{FF2B5EF4-FFF2-40B4-BE49-F238E27FC236}">
                      <a16:creationId xmlns:a16="http://schemas.microsoft.com/office/drawing/2014/main" id="{72D5FCE0-0BE5-7537-24F6-2F0116439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2" name="Freeform 414">
                  <a:extLst>
                    <a:ext uri="{FF2B5EF4-FFF2-40B4-BE49-F238E27FC236}">
                      <a16:creationId xmlns:a16="http://schemas.microsoft.com/office/drawing/2014/main" id="{570C9F29-CE95-4E5B-BE3B-50C2A09AD0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3" name="Freeform 415">
                  <a:extLst>
                    <a:ext uri="{FF2B5EF4-FFF2-40B4-BE49-F238E27FC236}">
                      <a16:creationId xmlns:a16="http://schemas.microsoft.com/office/drawing/2014/main" id="{716473F7-8A51-6D7A-C4D7-4E22D591F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4" name="Freeform 416">
                  <a:extLst>
                    <a:ext uri="{FF2B5EF4-FFF2-40B4-BE49-F238E27FC236}">
                      <a16:creationId xmlns:a16="http://schemas.microsoft.com/office/drawing/2014/main" id="{B5C224D6-596D-FB69-D558-48D4E25ECA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5" name="Freeform 417">
                  <a:extLst>
                    <a:ext uri="{FF2B5EF4-FFF2-40B4-BE49-F238E27FC236}">
                      <a16:creationId xmlns:a16="http://schemas.microsoft.com/office/drawing/2014/main" id="{75B4EF28-2419-C84F-BEBA-0FBC8C9F9F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6" name="Freeform 418">
                  <a:extLst>
                    <a:ext uri="{FF2B5EF4-FFF2-40B4-BE49-F238E27FC236}">
                      <a16:creationId xmlns:a16="http://schemas.microsoft.com/office/drawing/2014/main" id="{66ED331F-5849-AEA9-F487-ED3FC5F47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7" name="Freeform 419">
                  <a:extLst>
                    <a:ext uri="{FF2B5EF4-FFF2-40B4-BE49-F238E27FC236}">
                      <a16:creationId xmlns:a16="http://schemas.microsoft.com/office/drawing/2014/main" id="{9E0701F3-2389-B18A-678F-55A503E1F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8" name="Freeform 420">
                  <a:extLst>
                    <a:ext uri="{FF2B5EF4-FFF2-40B4-BE49-F238E27FC236}">
                      <a16:creationId xmlns:a16="http://schemas.microsoft.com/office/drawing/2014/main" id="{4120243E-5B1C-EEA2-0580-64E5A404E1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09" name="Freeform 421">
                  <a:extLst>
                    <a:ext uri="{FF2B5EF4-FFF2-40B4-BE49-F238E27FC236}">
                      <a16:creationId xmlns:a16="http://schemas.microsoft.com/office/drawing/2014/main" id="{419B3C68-A10C-8B21-3058-A2405DE9B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0" name="Freeform 422">
                  <a:extLst>
                    <a:ext uri="{FF2B5EF4-FFF2-40B4-BE49-F238E27FC236}">
                      <a16:creationId xmlns:a16="http://schemas.microsoft.com/office/drawing/2014/main" id="{E9115D80-7583-C5F4-973D-1580B24219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1" name="Freeform 423">
                  <a:extLst>
                    <a:ext uri="{FF2B5EF4-FFF2-40B4-BE49-F238E27FC236}">
                      <a16:creationId xmlns:a16="http://schemas.microsoft.com/office/drawing/2014/main" id="{71C5545E-1C76-6E7B-0B44-52500550E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2" name="Freeform 424">
                  <a:extLst>
                    <a:ext uri="{FF2B5EF4-FFF2-40B4-BE49-F238E27FC236}">
                      <a16:creationId xmlns:a16="http://schemas.microsoft.com/office/drawing/2014/main" id="{BF09658A-1DE7-06B1-1285-6EED39D9E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3" name="Freeform 425">
                  <a:extLst>
                    <a:ext uri="{FF2B5EF4-FFF2-40B4-BE49-F238E27FC236}">
                      <a16:creationId xmlns:a16="http://schemas.microsoft.com/office/drawing/2014/main" id="{821701B6-45C8-358E-1C89-BDD804E9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4" name="Freeform 426">
                  <a:extLst>
                    <a:ext uri="{FF2B5EF4-FFF2-40B4-BE49-F238E27FC236}">
                      <a16:creationId xmlns:a16="http://schemas.microsoft.com/office/drawing/2014/main" id="{60228201-9879-CF18-3C4D-E9E3D8BF4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5" name="Freeform 427">
                  <a:extLst>
                    <a:ext uri="{FF2B5EF4-FFF2-40B4-BE49-F238E27FC236}">
                      <a16:creationId xmlns:a16="http://schemas.microsoft.com/office/drawing/2014/main" id="{559DBA16-85E5-7829-CD67-31C78E4E8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6" name="Freeform 428">
                  <a:extLst>
                    <a:ext uri="{FF2B5EF4-FFF2-40B4-BE49-F238E27FC236}">
                      <a16:creationId xmlns:a16="http://schemas.microsoft.com/office/drawing/2014/main" id="{FFD5B23F-490F-84D6-425D-0C1A56CFA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7" name="Freeform 429">
                  <a:extLst>
                    <a:ext uri="{FF2B5EF4-FFF2-40B4-BE49-F238E27FC236}">
                      <a16:creationId xmlns:a16="http://schemas.microsoft.com/office/drawing/2014/main" id="{E83589FB-7791-7F73-4719-07C9B47287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8" name="Freeform 430">
                  <a:extLst>
                    <a:ext uri="{FF2B5EF4-FFF2-40B4-BE49-F238E27FC236}">
                      <a16:creationId xmlns:a16="http://schemas.microsoft.com/office/drawing/2014/main" id="{DC0BF1F9-8D7A-35A5-9686-EB1E244F5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19" name="Freeform 431">
                  <a:extLst>
                    <a:ext uri="{FF2B5EF4-FFF2-40B4-BE49-F238E27FC236}">
                      <a16:creationId xmlns:a16="http://schemas.microsoft.com/office/drawing/2014/main" id="{362502B7-48E6-7679-1C65-B4704DDFE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0" name="Freeform 432">
                  <a:extLst>
                    <a:ext uri="{FF2B5EF4-FFF2-40B4-BE49-F238E27FC236}">
                      <a16:creationId xmlns:a16="http://schemas.microsoft.com/office/drawing/2014/main" id="{3F5C96AF-8C6D-666A-C16D-FF39C4B44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1" name="Freeform 433">
                  <a:extLst>
                    <a:ext uri="{FF2B5EF4-FFF2-40B4-BE49-F238E27FC236}">
                      <a16:creationId xmlns:a16="http://schemas.microsoft.com/office/drawing/2014/main" id="{2B4C4183-910E-7690-07CC-764F93BB5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2" name="Freeform 434">
                  <a:extLst>
                    <a:ext uri="{FF2B5EF4-FFF2-40B4-BE49-F238E27FC236}">
                      <a16:creationId xmlns:a16="http://schemas.microsoft.com/office/drawing/2014/main" id="{D9A86FC4-464E-1196-B3C7-4FDCB64D7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3" name="Freeform 435">
                  <a:extLst>
                    <a:ext uri="{FF2B5EF4-FFF2-40B4-BE49-F238E27FC236}">
                      <a16:creationId xmlns:a16="http://schemas.microsoft.com/office/drawing/2014/main" id="{DEF594F9-E769-E3E5-A880-6C458AF4F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4" name="Freeform 436">
                  <a:extLst>
                    <a:ext uri="{FF2B5EF4-FFF2-40B4-BE49-F238E27FC236}">
                      <a16:creationId xmlns:a16="http://schemas.microsoft.com/office/drawing/2014/main" id="{D190334B-734E-731B-D896-31505ED9F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5" name="Freeform 437">
                  <a:extLst>
                    <a:ext uri="{FF2B5EF4-FFF2-40B4-BE49-F238E27FC236}">
                      <a16:creationId xmlns:a16="http://schemas.microsoft.com/office/drawing/2014/main" id="{DCBB151C-533F-09CE-9A80-80B54FC6D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6" name="Freeform 438">
                  <a:extLst>
                    <a:ext uri="{FF2B5EF4-FFF2-40B4-BE49-F238E27FC236}">
                      <a16:creationId xmlns:a16="http://schemas.microsoft.com/office/drawing/2014/main" id="{E7541746-7D4B-FD15-9561-562693D71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7" name="Freeform 439">
                  <a:extLst>
                    <a:ext uri="{FF2B5EF4-FFF2-40B4-BE49-F238E27FC236}">
                      <a16:creationId xmlns:a16="http://schemas.microsoft.com/office/drawing/2014/main" id="{C5539176-64D2-CF01-4467-60BBEA6AA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8" name="Freeform 440">
                  <a:extLst>
                    <a:ext uri="{FF2B5EF4-FFF2-40B4-BE49-F238E27FC236}">
                      <a16:creationId xmlns:a16="http://schemas.microsoft.com/office/drawing/2014/main" id="{8BA846EB-15F8-CAEE-09E9-647F64F1F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29" name="Freeform 441">
                  <a:extLst>
                    <a:ext uri="{FF2B5EF4-FFF2-40B4-BE49-F238E27FC236}">
                      <a16:creationId xmlns:a16="http://schemas.microsoft.com/office/drawing/2014/main" id="{68A45239-922E-A46B-1BFC-6C5E92C68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0" name="Freeform 442">
                  <a:extLst>
                    <a:ext uri="{FF2B5EF4-FFF2-40B4-BE49-F238E27FC236}">
                      <a16:creationId xmlns:a16="http://schemas.microsoft.com/office/drawing/2014/main" id="{9DBDA91A-AD5A-0227-2BED-F590118F0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1" name="Freeform 443">
                  <a:extLst>
                    <a:ext uri="{FF2B5EF4-FFF2-40B4-BE49-F238E27FC236}">
                      <a16:creationId xmlns:a16="http://schemas.microsoft.com/office/drawing/2014/main" id="{64FF22F5-3F2C-4DBB-7E93-57C73372D5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2" name="Freeform 444">
                  <a:extLst>
                    <a:ext uri="{FF2B5EF4-FFF2-40B4-BE49-F238E27FC236}">
                      <a16:creationId xmlns:a16="http://schemas.microsoft.com/office/drawing/2014/main" id="{8A12B44F-28EA-B824-7800-E70D2ED60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3" name="Freeform 445">
                  <a:extLst>
                    <a:ext uri="{FF2B5EF4-FFF2-40B4-BE49-F238E27FC236}">
                      <a16:creationId xmlns:a16="http://schemas.microsoft.com/office/drawing/2014/main" id="{91ABFD7D-0CC7-ACF5-C6F9-2C3EC7E7A3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4" name="Freeform 446">
                  <a:extLst>
                    <a:ext uri="{FF2B5EF4-FFF2-40B4-BE49-F238E27FC236}">
                      <a16:creationId xmlns:a16="http://schemas.microsoft.com/office/drawing/2014/main" id="{337D22D8-013B-6138-0544-F1F0B9D29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5" name="Freeform 447">
                  <a:extLst>
                    <a:ext uri="{FF2B5EF4-FFF2-40B4-BE49-F238E27FC236}">
                      <a16:creationId xmlns:a16="http://schemas.microsoft.com/office/drawing/2014/main" id="{E7307B3D-697E-5A07-45CC-631E92299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6" name="Freeform 448">
                  <a:extLst>
                    <a:ext uri="{FF2B5EF4-FFF2-40B4-BE49-F238E27FC236}">
                      <a16:creationId xmlns:a16="http://schemas.microsoft.com/office/drawing/2014/main" id="{E0D25254-844E-287C-C627-48A744942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7" name="Freeform 449">
                  <a:extLst>
                    <a:ext uri="{FF2B5EF4-FFF2-40B4-BE49-F238E27FC236}">
                      <a16:creationId xmlns:a16="http://schemas.microsoft.com/office/drawing/2014/main" id="{4131A34D-19DF-A3FA-0D5D-476CF1C676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8" name="Freeform 450">
                  <a:extLst>
                    <a:ext uri="{FF2B5EF4-FFF2-40B4-BE49-F238E27FC236}">
                      <a16:creationId xmlns:a16="http://schemas.microsoft.com/office/drawing/2014/main" id="{0248510D-7121-2C99-93FD-2D2DCD2A6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39" name="Freeform 451">
                  <a:extLst>
                    <a:ext uri="{FF2B5EF4-FFF2-40B4-BE49-F238E27FC236}">
                      <a16:creationId xmlns:a16="http://schemas.microsoft.com/office/drawing/2014/main" id="{D3A76E1B-B3C4-F621-2E82-8B0D9530E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0" name="Freeform 452">
                  <a:extLst>
                    <a:ext uri="{FF2B5EF4-FFF2-40B4-BE49-F238E27FC236}">
                      <a16:creationId xmlns:a16="http://schemas.microsoft.com/office/drawing/2014/main" id="{B5457EAA-52CF-7D18-25D3-8A81FD9D5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1" name="Freeform 453">
                  <a:extLst>
                    <a:ext uri="{FF2B5EF4-FFF2-40B4-BE49-F238E27FC236}">
                      <a16:creationId xmlns:a16="http://schemas.microsoft.com/office/drawing/2014/main" id="{50C41279-5113-6F66-D85D-D906640F5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2" name="Freeform 454">
                  <a:extLst>
                    <a:ext uri="{FF2B5EF4-FFF2-40B4-BE49-F238E27FC236}">
                      <a16:creationId xmlns:a16="http://schemas.microsoft.com/office/drawing/2014/main" id="{F864BBDA-0016-B846-271B-F410E7649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3" name="Freeform 455">
                  <a:extLst>
                    <a:ext uri="{FF2B5EF4-FFF2-40B4-BE49-F238E27FC236}">
                      <a16:creationId xmlns:a16="http://schemas.microsoft.com/office/drawing/2014/main" id="{65DD5AD5-15D1-A1BE-E53F-19F82F5A9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4" name="Freeform 456">
                  <a:extLst>
                    <a:ext uri="{FF2B5EF4-FFF2-40B4-BE49-F238E27FC236}">
                      <a16:creationId xmlns:a16="http://schemas.microsoft.com/office/drawing/2014/main" id="{EF35C207-9F74-E02A-7B2A-4ED73A827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5" name="Freeform 457">
                  <a:extLst>
                    <a:ext uri="{FF2B5EF4-FFF2-40B4-BE49-F238E27FC236}">
                      <a16:creationId xmlns:a16="http://schemas.microsoft.com/office/drawing/2014/main" id="{73694021-BC6A-B312-4454-E958BEDF13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6" name="Freeform 458">
                  <a:extLst>
                    <a:ext uri="{FF2B5EF4-FFF2-40B4-BE49-F238E27FC236}">
                      <a16:creationId xmlns:a16="http://schemas.microsoft.com/office/drawing/2014/main" id="{D8D7564C-B76E-CAF2-4B45-7DFF54912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7" name="Freeform 459">
                  <a:extLst>
                    <a:ext uri="{FF2B5EF4-FFF2-40B4-BE49-F238E27FC236}">
                      <a16:creationId xmlns:a16="http://schemas.microsoft.com/office/drawing/2014/main" id="{050B4906-338D-3461-1519-B72B33361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8" name="Freeform 460">
                  <a:extLst>
                    <a:ext uri="{FF2B5EF4-FFF2-40B4-BE49-F238E27FC236}">
                      <a16:creationId xmlns:a16="http://schemas.microsoft.com/office/drawing/2014/main" id="{480C4CBE-67B7-CD8B-A0C5-82886A4F3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49" name="Freeform 461">
                  <a:extLst>
                    <a:ext uri="{FF2B5EF4-FFF2-40B4-BE49-F238E27FC236}">
                      <a16:creationId xmlns:a16="http://schemas.microsoft.com/office/drawing/2014/main" id="{F348821D-818F-8BC1-4FA4-99E2D6A11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0" name="Freeform 462">
                  <a:extLst>
                    <a:ext uri="{FF2B5EF4-FFF2-40B4-BE49-F238E27FC236}">
                      <a16:creationId xmlns:a16="http://schemas.microsoft.com/office/drawing/2014/main" id="{0B48EB6D-4CFE-8586-8E93-DBC93B5E7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1" name="Freeform 463">
                  <a:extLst>
                    <a:ext uri="{FF2B5EF4-FFF2-40B4-BE49-F238E27FC236}">
                      <a16:creationId xmlns:a16="http://schemas.microsoft.com/office/drawing/2014/main" id="{CB070B5F-E487-E2FC-6C32-B0FA33244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2" name="Freeform 464">
                  <a:extLst>
                    <a:ext uri="{FF2B5EF4-FFF2-40B4-BE49-F238E27FC236}">
                      <a16:creationId xmlns:a16="http://schemas.microsoft.com/office/drawing/2014/main" id="{45199EB1-E6CE-68A1-4AB9-21D3C7F9B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3" name="Freeform 465">
                  <a:extLst>
                    <a:ext uri="{FF2B5EF4-FFF2-40B4-BE49-F238E27FC236}">
                      <a16:creationId xmlns:a16="http://schemas.microsoft.com/office/drawing/2014/main" id="{E736AFD1-0243-5714-A2E2-65877D8F2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4" name="Freeform 466">
                  <a:extLst>
                    <a:ext uri="{FF2B5EF4-FFF2-40B4-BE49-F238E27FC236}">
                      <a16:creationId xmlns:a16="http://schemas.microsoft.com/office/drawing/2014/main" id="{083EE04E-0A94-1166-396F-1163B3B82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5" name="Freeform 467">
                  <a:extLst>
                    <a:ext uri="{FF2B5EF4-FFF2-40B4-BE49-F238E27FC236}">
                      <a16:creationId xmlns:a16="http://schemas.microsoft.com/office/drawing/2014/main" id="{71ADB681-80DF-67DA-D7A3-33A1BC59F2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6" name="Freeform 468">
                  <a:extLst>
                    <a:ext uri="{FF2B5EF4-FFF2-40B4-BE49-F238E27FC236}">
                      <a16:creationId xmlns:a16="http://schemas.microsoft.com/office/drawing/2014/main" id="{B7370AB2-26AE-FCC4-8D51-17A3F2122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7" name="Freeform 469">
                  <a:extLst>
                    <a:ext uri="{FF2B5EF4-FFF2-40B4-BE49-F238E27FC236}">
                      <a16:creationId xmlns:a16="http://schemas.microsoft.com/office/drawing/2014/main" id="{B7787F2F-20A2-905D-836A-384BA6299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8" name="Freeform 470">
                  <a:extLst>
                    <a:ext uri="{FF2B5EF4-FFF2-40B4-BE49-F238E27FC236}">
                      <a16:creationId xmlns:a16="http://schemas.microsoft.com/office/drawing/2014/main" id="{D89BA897-2C89-648B-5FDF-93FCDA7C7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59" name="Freeform 471">
                  <a:extLst>
                    <a:ext uri="{FF2B5EF4-FFF2-40B4-BE49-F238E27FC236}">
                      <a16:creationId xmlns:a16="http://schemas.microsoft.com/office/drawing/2014/main" id="{80583D54-1D4D-5273-78B9-DC143F0CC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0" name="Freeform 472">
                  <a:extLst>
                    <a:ext uri="{FF2B5EF4-FFF2-40B4-BE49-F238E27FC236}">
                      <a16:creationId xmlns:a16="http://schemas.microsoft.com/office/drawing/2014/main" id="{2774E742-E33B-B6C4-493E-ADFEBBDAB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1" name="Freeform 473">
                  <a:extLst>
                    <a:ext uri="{FF2B5EF4-FFF2-40B4-BE49-F238E27FC236}">
                      <a16:creationId xmlns:a16="http://schemas.microsoft.com/office/drawing/2014/main" id="{C959C090-9C7D-9874-FEE8-432A4D69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2" name="Freeform 474">
                  <a:extLst>
                    <a:ext uri="{FF2B5EF4-FFF2-40B4-BE49-F238E27FC236}">
                      <a16:creationId xmlns:a16="http://schemas.microsoft.com/office/drawing/2014/main" id="{0B0669B1-2280-DBAF-8E49-44C59C0E12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3" name="Freeform 475">
                  <a:extLst>
                    <a:ext uri="{FF2B5EF4-FFF2-40B4-BE49-F238E27FC236}">
                      <a16:creationId xmlns:a16="http://schemas.microsoft.com/office/drawing/2014/main" id="{561861B1-642B-A65B-C96B-9C1633FCA4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4" name="Freeform 476">
                  <a:extLst>
                    <a:ext uri="{FF2B5EF4-FFF2-40B4-BE49-F238E27FC236}">
                      <a16:creationId xmlns:a16="http://schemas.microsoft.com/office/drawing/2014/main" id="{BFFA17C9-479D-1A4E-9F31-3E736324C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5" name="Freeform 477">
                  <a:extLst>
                    <a:ext uri="{FF2B5EF4-FFF2-40B4-BE49-F238E27FC236}">
                      <a16:creationId xmlns:a16="http://schemas.microsoft.com/office/drawing/2014/main" id="{5A7FC9A4-E725-A3B0-216A-8863E69BD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6" name="Freeform 478">
                  <a:extLst>
                    <a:ext uri="{FF2B5EF4-FFF2-40B4-BE49-F238E27FC236}">
                      <a16:creationId xmlns:a16="http://schemas.microsoft.com/office/drawing/2014/main" id="{7C43554E-1843-A9F3-6CB0-82632F0A5D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7" name="Freeform 479">
                  <a:extLst>
                    <a:ext uri="{FF2B5EF4-FFF2-40B4-BE49-F238E27FC236}">
                      <a16:creationId xmlns:a16="http://schemas.microsoft.com/office/drawing/2014/main" id="{848A315B-788F-2DE1-1DB6-893C8BD2E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8" name="Freeform 480">
                  <a:extLst>
                    <a:ext uri="{FF2B5EF4-FFF2-40B4-BE49-F238E27FC236}">
                      <a16:creationId xmlns:a16="http://schemas.microsoft.com/office/drawing/2014/main" id="{51E7A6F7-3731-084A-4A5A-AF0BD250B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69" name="Freeform 481">
                  <a:extLst>
                    <a:ext uri="{FF2B5EF4-FFF2-40B4-BE49-F238E27FC236}">
                      <a16:creationId xmlns:a16="http://schemas.microsoft.com/office/drawing/2014/main" id="{C2251148-9D73-BA9B-1B35-EC3E6E88C7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0" name="Freeform 482">
                  <a:extLst>
                    <a:ext uri="{FF2B5EF4-FFF2-40B4-BE49-F238E27FC236}">
                      <a16:creationId xmlns:a16="http://schemas.microsoft.com/office/drawing/2014/main" id="{BB05D43F-97D9-4808-A585-D1541C90B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1" name="Freeform 483">
                  <a:extLst>
                    <a:ext uri="{FF2B5EF4-FFF2-40B4-BE49-F238E27FC236}">
                      <a16:creationId xmlns:a16="http://schemas.microsoft.com/office/drawing/2014/main" id="{70A497BF-2A4D-3FE2-FEDF-7D555D159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2" name="Freeform 484">
                  <a:extLst>
                    <a:ext uri="{FF2B5EF4-FFF2-40B4-BE49-F238E27FC236}">
                      <a16:creationId xmlns:a16="http://schemas.microsoft.com/office/drawing/2014/main" id="{D67022F1-0084-6D40-B3B6-5DE324753C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3" name="Freeform 485">
                  <a:extLst>
                    <a:ext uri="{FF2B5EF4-FFF2-40B4-BE49-F238E27FC236}">
                      <a16:creationId xmlns:a16="http://schemas.microsoft.com/office/drawing/2014/main" id="{10E2B12B-5C68-735C-375E-5E590C3CF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4" name="Freeform 486">
                  <a:extLst>
                    <a:ext uri="{FF2B5EF4-FFF2-40B4-BE49-F238E27FC236}">
                      <a16:creationId xmlns:a16="http://schemas.microsoft.com/office/drawing/2014/main" id="{A1714C4D-C840-15F3-F2AD-407CDB92D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5" name="Freeform 487">
                  <a:extLst>
                    <a:ext uri="{FF2B5EF4-FFF2-40B4-BE49-F238E27FC236}">
                      <a16:creationId xmlns:a16="http://schemas.microsoft.com/office/drawing/2014/main" id="{17A459EC-C409-1109-21B4-5AA0678CE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6" name="Freeform 488">
                  <a:extLst>
                    <a:ext uri="{FF2B5EF4-FFF2-40B4-BE49-F238E27FC236}">
                      <a16:creationId xmlns:a16="http://schemas.microsoft.com/office/drawing/2014/main" id="{99B4C105-C049-9AF6-78F2-AB7DF4EFF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7" name="Freeform 489">
                  <a:extLst>
                    <a:ext uri="{FF2B5EF4-FFF2-40B4-BE49-F238E27FC236}">
                      <a16:creationId xmlns:a16="http://schemas.microsoft.com/office/drawing/2014/main" id="{989DD6F2-C490-C83D-5499-9AF32FD10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8" name="Freeform 490">
                  <a:extLst>
                    <a:ext uri="{FF2B5EF4-FFF2-40B4-BE49-F238E27FC236}">
                      <a16:creationId xmlns:a16="http://schemas.microsoft.com/office/drawing/2014/main" id="{EA31B8B5-4692-06D6-A3F3-532993863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79" name="Freeform 491">
                  <a:extLst>
                    <a:ext uri="{FF2B5EF4-FFF2-40B4-BE49-F238E27FC236}">
                      <a16:creationId xmlns:a16="http://schemas.microsoft.com/office/drawing/2014/main" id="{F9D5AC1D-0156-3693-52F8-C99B97319C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0" name="Freeform 492">
                  <a:extLst>
                    <a:ext uri="{FF2B5EF4-FFF2-40B4-BE49-F238E27FC236}">
                      <a16:creationId xmlns:a16="http://schemas.microsoft.com/office/drawing/2014/main" id="{76E3C053-F206-62C8-FBDD-F308F60E1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1" name="Freeform 493">
                  <a:extLst>
                    <a:ext uri="{FF2B5EF4-FFF2-40B4-BE49-F238E27FC236}">
                      <a16:creationId xmlns:a16="http://schemas.microsoft.com/office/drawing/2014/main" id="{6C776460-0932-AAA0-F99D-0E04CF96E1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2" name="Freeform 494">
                  <a:extLst>
                    <a:ext uri="{FF2B5EF4-FFF2-40B4-BE49-F238E27FC236}">
                      <a16:creationId xmlns:a16="http://schemas.microsoft.com/office/drawing/2014/main" id="{B3AAAE25-1E45-B639-0385-5794E3184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3" name="Freeform 495">
                  <a:extLst>
                    <a:ext uri="{FF2B5EF4-FFF2-40B4-BE49-F238E27FC236}">
                      <a16:creationId xmlns:a16="http://schemas.microsoft.com/office/drawing/2014/main" id="{F3BA6E10-BA23-5889-0E7F-03499FE9D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4" name="Freeform 496">
                  <a:extLst>
                    <a:ext uri="{FF2B5EF4-FFF2-40B4-BE49-F238E27FC236}">
                      <a16:creationId xmlns:a16="http://schemas.microsoft.com/office/drawing/2014/main" id="{335AFDC4-7F08-3931-6FA5-8F9F8D5B81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5" name="Freeform 497">
                  <a:extLst>
                    <a:ext uri="{FF2B5EF4-FFF2-40B4-BE49-F238E27FC236}">
                      <a16:creationId xmlns:a16="http://schemas.microsoft.com/office/drawing/2014/main" id="{15B2CDC8-5F97-2199-B044-DB984D338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6" name="Freeform 498">
                  <a:extLst>
                    <a:ext uri="{FF2B5EF4-FFF2-40B4-BE49-F238E27FC236}">
                      <a16:creationId xmlns:a16="http://schemas.microsoft.com/office/drawing/2014/main" id="{8B69C174-8871-ABBE-B877-1768669E1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7" name="Freeform 499">
                  <a:extLst>
                    <a:ext uri="{FF2B5EF4-FFF2-40B4-BE49-F238E27FC236}">
                      <a16:creationId xmlns:a16="http://schemas.microsoft.com/office/drawing/2014/main" id="{C3EFF204-2DDE-848B-8D4B-7957DA44C6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8" name="Freeform 500">
                  <a:extLst>
                    <a:ext uri="{FF2B5EF4-FFF2-40B4-BE49-F238E27FC236}">
                      <a16:creationId xmlns:a16="http://schemas.microsoft.com/office/drawing/2014/main" id="{8EF6757E-6682-58F7-F8B1-D764354561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89" name="Freeform 501">
                  <a:extLst>
                    <a:ext uri="{FF2B5EF4-FFF2-40B4-BE49-F238E27FC236}">
                      <a16:creationId xmlns:a16="http://schemas.microsoft.com/office/drawing/2014/main" id="{8AFE85EE-99E5-F11C-9AAA-FFDE143D9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0" name="Freeform 502">
                  <a:extLst>
                    <a:ext uri="{FF2B5EF4-FFF2-40B4-BE49-F238E27FC236}">
                      <a16:creationId xmlns:a16="http://schemas.microsoft.com/office/drawing/2014/main" id="{3E3E7B8B-43AD-8BF7-7CF1-8EFCB3A32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1" name="Freeform 503">
                  <a:extLst>
                    <a:ext uri="{FF2B5EF4-FFF2-40B4-BE49-F238E27FC236}">
                      <a16:creationId xmlns:a16="http://schemas.microsoft.com/office/drawing/2014/main" id="{E4225FC5-009B-7FC1-E5C5-EC61D5EA8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2" name="Freeform 504">
                  <a:extLst>
                    <a:ext uri="{FF2B5EF4-FFF2-40B4-BE49-F238E27FC236}">
                      <a16:creationId xmlns:a16="http://schemas.microsoft.com/office/drawing/2014/main" id="{7BA4DCC9-0382-01D6-8868-38925400C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3" name="Freeform 505">
                  <a:extLst>
                    <a:ext uri="{FF2B5EF4-FFF2-40B4-BE49-F238E27FC236}">
                      <a16:creationId xmlns:a16="http://schemas.microsoft.com/office/drawing/2014/main" id="{A141EC8F-A871-3A74-F397-F3BFD9F0D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4" name="Freeform 506">
                  <a:extLst>
                    <a:ext uri="{FF2B5EF4-FFF2-40B4-BE49-F238E27FC236}">
                      <a16:creationId xmlns:a16="http://schemas.microsoft.com/office/drawing/2014/main" id="{57A88712-DFB6-9969-4718-129DC7B31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5" name="Freeform 507">
                  <a:extLst>
                    <a:ext uri="{FF2B5EF4-FFF2-40B4-BE49-F238E27FC236}">
                      <a16:creationId xmlns:a16="http://schemas.microsoft.com/office/drawing/2014/main" id="{92B016A6-A7C2-1E98-DDAC-A19C6B143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6" name="Freeform 508">
                  <a:extLst>
                    <a:ext uri="{FF2B5EF4-FFF2-40B4-BE49-F238E27FC236}">
                      <a16:creationId xmlns:a16="http://schemas.microsoft.com/office/drawing/2014/main" id="{296CFB8D-3E4C-B1BC-C32F-B19F70840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7" name="Freeform 509">
                  <a:extLst>
                    <a:ext uri="{FF2B5EF4-FFF2-40B4-BE49-F238E27FC236}">
                      <a16:creationId xmlns:a16="http://schemas.microsoft.com/office/drawing/2014/main" id="{18E1C42C-B4F1-F58E-AD3E-47D508433E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8" name="Freeform 510">
                  <a:extLst>
                    <a:ext uri="{FF2B5EF4-FFF2-40B4-BE49-F238E27FC236}">
                      <a16:creationId xmlns:a16="http://schemas.microsoft.com/office/drawing/2014/main" id="{FF5C1976-51DB-A844-72FE-E75AB2BF75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99" name="Freeform 511">
                  <a:extLst>
                    <a:ext uri="{FF2B5EF4-FFF2-40B4-BE49-F238E27FC236}">
                      <a16:creationId xmlns:a16="http://schemas.microsoft.com/office/drawing/2014/main" id="{070957C4-AA9F-7D5C-646F-27E635C6A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0" name="Freeform 512">
                  <a:extLst>
                    <a:ext uri="{FF2B5EF4-FFF2-40B4-BE49-F238E27FC236}">
                      <a16:creationId xmlns:a16="http://schemas.microsoft.com/office/drawing/2014/main" id="{6FD76ACA-2937-CD5F-992B-C7FD690AD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1" name="Freeform 513">
                  <a:extLst>
                    <a:ext uri="{FF2B5EF4-FFF2-40B4-BE49-F238E27FC236}">
                      <a16:creationId xmlns:a16="http://schemas.microsoft.com/office/drawing/2014/main" id="{E193A9B7-7C9A-7B53-69D8-938D09F2E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2" name="Freeform 514">
                  <a:extLst>
                    <a:ext uri="{FF2B5EF4-FFF2-40B4-BE49-F238E27FC236}">
                      <a16:creationId xmlns:a16="http://schemas.microsoft.com/office/drawing/2014/main" id="{F4DEC4BD-25CF-63F4-64DF-4BEEC50B1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3" name="Freeform 515">
                  <a:extLst>
                    <a:ext uri="{FF2B5EF4-FFF2-40B4-BE49-F238E27FC236}">
                      <a16:creationId xmlns:a16="http://schemas.microsoft.com/office/drawing/2014/main" id="{E4E6C803-74EE-CD6E-2B58-F7B72B8EC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4" name="Freeform 516">
                  <a:extLst>
                    <a:ext uri="{FF2B5EF4-FFF2-40B4-BE49-F238E27FC236}">
                      <a16:creationId xmlns:a16="http://schemas.microsoft.com/office/drawing/2014/main" id="{6AD0CC1D-0195-E1D2-CCCE-A1554FFD2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5" name="Freeform 517">
                  <a:extLst>
                    <a:ext uri="{FF2B5EF4-FFF2-40B4-BE49-F238E27FC236}">
                      <a16:creationId xmlns:a16="http://schemas.microsoft.com/office/drawing/2014/main" id="{A39ED558-43CD-6713-1F19-2C85B9F8C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6" name="Freeform 518">
                  <a:extLst>
                    <a:ext uri="{FF2B5EF4-FFF2-40B4-BE49-F238E27FC236}">
                      <a16:creationId xmlns:a16="http://schemas.microsoft.com/office/drawing/2014/main" id="{9DB86FC8-9E01-9DBB-8C8C-3E0BCF52E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7" name="Freeform 519">
                  <a:extLst>
                    <a:ext uri="{FF2B5EF4-FFF2-40B4-BE49-F238E27FC236}">
                      <a16:creationId xmlns:a16="http://schemas.microsoft.com/office/drawing/2014/main" id="{EC0E1822-121C-733D-27DB-D0DC6DF5F4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8" name="Freeform 520">
                  <a:extLst>
                    <a:ext uri="{FF2B5EF4-FFF2-40B4-BE49-F238E27FC236}">
                      <a16:creationId xmlns:a16="http://schemas.microsoft.com/office/drawing/2014/main" id="{E284F90E-1E39-66FF-E124-4D3CF60C34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09" name="Freeform 521">
                  <a:extLst>
                    <a:ext uri="{FF2B5EF4-FFF2-40B4-BE49-F238E27FC236}">
                      <a16:creationId xmlns:a16="http://schemas.microsoft.com/office/drawing/2014/main" id="{1D092E2F-C44F-8F98-ACA4-F35204FCC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0" name="Freeform 522">
                  <a:extLst>
                    <a:ext uri="{FF2B5EF4-FFF2-40B4-BE49-F238E27FC236}">
                      <a16:creationId xmlns:a16="http://schemas.microsoft.com/office/drawing/2014/main" id="{379440C0-587F-9B85-3ACB-9EDF0F440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1" name="Freeform 523">
                  <a:extLst>
                    <a:ext uri="{FF2B5EF4-FFF2-40B4-BE49-F238E27FC236}">
                      <a16:creationId xmlns:a16="http://schemas.microsoft.com/office/drawing/2014/main" id="{ECB41CF5-A792-2B49-959A-0F5920044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2" name="Freeform 524">
                  <a:extLst>
                    <a:ext uri="{FF2B5EF4-FFF2-40B4-BE49-F238E27FC236}">
                      <a16:creationId xmlns:a16="http://schemas.microsoft.com/office/drawing/2014/main" id="{E3415296-6CA8-57F2-424E-DE254FA41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3" name="Freeform 525">
                  <a:extLst>
                    <a:ext uri="{FF2B5EF4-FFF2-40B4-BE49-F238E27FC236}">
                      <a16:creationId xmlns:a16="http://schemas.microsoft.com/office/drawing/2014/main" id="{7D514335-5F2C-1737-82A4-B50CBFDAF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4" name="Freeform 526">
                  <a:extLst>
                    <a:ext uri="{FF2B5EF4-FFF2-40B4-BE49-F238E27FC236}">
                      <a16:creationId xmlns:a16="http://schemas.microsoft.com/office/drawing/2014/main" id="{D60E2019-1E23-5150-4DA8-0530F02B2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5" name="Freeform 527">
                  <a:extLst>
                    <a:ext uri="{FF2B5EF4-FFF2-40B4-BE49-F238E27FC236}">
                      <a16:creationId xmlns:a16="http://schemas.microsoft.com/office/drawing/2014/main" id="{C817EF16-C50B-D651-E0E5-36D1FB1AD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6" name="Freeform 528">
                  <a:extLst>
                    <a:ext uri="{FF2B5EF4-FFF2-40B4-BE49-F238E27FC236}">
                      <a16:creationId xmlns:a16="http://schemas.microsoft.com/office/drawing/2014/main" id="{77AEF6FC-50B2-A9E9-9A4D-9DB9655D12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7" name="Freeform 529">
                  <a:extLst>
                    <a:ext uri="{FF2B5EF4-FFF2-40B4-BE49-F238E27FC236}">
                      <a16:creationId xmlns:a16="http://schemas.microsoft.com/office/drawing/2014/main" id="{B77870A7-D97D-14CB-C870-3664B8444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8" name="Freeform 530">
                  <a:extLst>
                    <a:ext uri="{FF2B5EF4-FFF2-40B4-BE49-F238E27FC236}">
                      <a16:creationId xmlns:a16="http://schemas.microsoft.com/office/drawing/2014/main" id="{79648498-C9BE-3A89-AE6C-F3E8CDEC5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19" name="Freeform 531">
                  <a:extLst>
                    <a:ext uri="{FF2B5EF4-FFF2-40B4-BE49-F238E27FC236}">
                      <a16:creationId xmlns:a16="http://schemas.microsoft.com/office/drawing/2014/main" id="{5DAF202B-C7E2-89F2-E171-4B068EB01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0" name="Freeform 532">
                  <a:extLst>
                    <a:ext uri="{FF2B5EF4-FFF2-40B4-BE49-F238E27FC236}">
                      <a16:creationId xmlns:a16="http://schemas.microsoft.com/office/drawing/2014/main" id="{958B53AB-4084-7EFD-6B84-4D38E475B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1" name="Freeform 533">
                  <a:extLst>
                    <a:ext uri="{FF2B5EF4-FFF2-40B4-BE49-F238E27FC236}">
                      <a16:creationId xmlns:a16="http://schemas.microsoft.com/office/drawing/2014/main" id="{E44C12FB-1BDF-CD69-58BA-BEF54BC60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2" name="Freeform 534">
                  <a:extLst>
                    <a:ext uri="{FF2B5EF4-FFF2-40B4-BE49-F238E27FC236}">
                      <a16:creationId xmlns:a16="http://schemas.microsoft.com/office/drawing/2014/main" id="{E8E40A23-6DA3-D30C-30CA-02998CBDB9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3" name="Freeform 535">
                  <a:extLst>
                    <a:ext uri="{FF2B5EF4-FFF2-40B4-BE49-F238E27FC236}">
                      <a16:creationId xmlns:a16="http://schemas.microsoft.com/office/drawing/2014/main" id="{866DB050-A33E-C4F1-13E5-54C33A0FB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4" name="Freeform 536">
                  <a:extLst>
                    <a:ext uri="{FF2B5EF4-FFF2-40B4-BE49-F238E27FC236}">
                      <a16:creationId xmlns:a16="http://schemas.microsoft.com/office/drawing/2014/main" id="{211036A9-C39F-2214-C3B1-889DCFC5C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5" name="Freeform 537">
                  <a:extLst>
                    <a:ext uri="{FF2B5EF4-FFF2-40B4-BE49-F238E27FC236}">
                      <a16:creationId xmlns:a16="http://schemas.microsoft.com/office/drawing/2014/main" id="{FA96ACB3-EBC9-89B0-7C4A-D039719270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6" name="Freeform 538">
                  <a:extLst>
                    <a:ext uri="{FF2B5EF4-FFF2-40B4-BE49-F238E27FC236}">
                      <a16:creationId xmlns:a16="http://schemas.microsoft.com/office/drawing/2014/main" id="{F5A156DD-4DEE-38D1-4A91-70D8B79C4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7" name="Freeform 539">
                  <a:extLst>
                    <a:ext uri="{FF2B5EF4-FFF2-40B4-BE49-F238E27FC236}">
                      <a16:creationId xmlns:a16="http://schemas.microsoft.com/office/drawing/2014/main" id="{533B23BA-143D-1205-2FD2-7F74608D3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8" name="Freeform 540">
                  <a:extLst>
                    <a:ext uri="{FF2B5EF4-FFF2-40B4-BE49-F238E27FC236}">
                      <a16:creationId xmlns:a16="http://schemas.microsoft.com/office/drawing/2014/main" id="{351EC052-5BBA-5173-6ACC-784758882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29" name="Freeform 541">
                  <a:extLst>
                    <a:ext uri="{FF2B5EF4-FFF2-40B4-BE49-F238E27FC236}">
                      <a16:creationId xmlns:a16="http://schemas.microsoft.com/office/drawing/2014/main" id="{5EA576CA-F3B3-4A3D-AA07-EA4856E80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0" name="Freeform 542">
                  <a:extLst>
                    <a:ext uri="{FF2B5EF4-FFF2-40B4-BE49-F238E27FC236}">
                      <a16:creationId xmlns:a16="http://schemas.microsoft.com/office/drawing/2014/main" id="{4F786184-C700-0AD0-3F30-C022BFCAC4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1" name="Freeform 543">
                  <a:extLst>
                    <a:ext uri="{FF2B5EF4-FFF2-40B4-BE49-F238E27FC236}">
                      <a16:creationId xmlns:a16="http://schemas.microsoft.com/office/drawing/2014/main" id="{D97CE6CE-F5E6-5F81-AB9C-8C2A966B6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2" name="Freeform 544">
                  <a:extLst>
                    <a:ext uri="{FF2B5EF4-FFF2-40B4-BE49-F238E27FC236}">
                      <a16:creationId xmlns:a16="http://schemas.microsoft.com/office/drawing/2014/main" id="{957A4802-6ECA-3004-6E81-C3984CBFC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3" name="Freeform 545">
                  <a:extLst>
                    <a:ext uri="{FF2B5EF4-FFF2-40B4-BE49-F238E27FC236}">
                      <a16:creationId xmlns:a16="http://schemas.microsoft.com/office/drawing/2014/main" id="{B8302A22-1B06-CB6D-7840-1EB85F64A3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4" name="Freeform 546">
                  <a:extLst>
                    <a:ext uri="{FF2B5EF4-FFF2-40B4-BE49-F238E27FC236}">
                      <a16:creationId xmlns:a16="http://schemas.microsoft.com/office/drawing/2014/main" id="{23B582AB-AD0E-E8C4-01F6-976C5B716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5" name="Freeform 547">
                  <a:extLst>
                    <a:ext uri="{FF2B5EF4-FFF2-40B4-BE49-F238E27FC236}">
                      <a16:creationId xmlns:a16="http://schemas.microsoft.com/office/drawing/2014/main" id="{DF2F5B9A-823D-3E69-DC76-2A954BBCA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6" name="Freeform 548">
                  <a:extLst>
                    <a:ext uri="{FF2B5EF4-FFF2-40B4-BE49-F238E27FC236}">
                      <a16:creationId xmlns:a16="http://schemas.microsoft.com/office/drawing/2014/main" id="{5B49E990-41E1-34C3-98F3-CB7162F0B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7" name="Freeform 549">
                  <a:extLst>
                    <a:ext uri="{FF2B5EF4-FFF2-40B4-BE49-F238E27FC236}">
                      <a16:creationId xmlns:a16="http://schemas.microsoft.com/office/drawing/2014/main" id="{BA28D9EA-1541-F16D-E3A9-D39A6B752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8" name="Freeform 550">
                  <a:extLst>
                    <a:ext uri="{FF2B5EF4-FFF2-40B4-BE49-F238E27FC236}">
                      <a16:creationId xmlns:a16="http://schemas.microsoft.com/office/drawing/2014/main" id="{339B643A-E140-897A-9D16-25B33676D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39" name="Freeform 551">
                  <a:extLst>
                    <a:ext uri="{FF2B5EF4-FFF2-40B4-BE49-F238E27FC236}">
                      <a16:creationId xmlns:a16="http://schemas.microsoft.com/office/drawing/2014/main" id="{FFFD3295-EDA5-9FC2-4D97-8D3A1A416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0" name="Freeform 552">
                  <a:extLst>
                    <a:ext uri="{FF2B5EF4-FFF2-40B4-BE49-F238E27FC236}">
                      <a16:creationId xmlns:a16="http://schemas.microsoft.com/office/drawing/2014/main" id="{2D746CD7-7B98-DC5E-4681-4354053AA2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1" name="Freeform 553">
                  <a:extLst>
                    <a:ext uri="{FF2B5EF4-FFF2-40B4-BE49-F238E27FC236}">
                      <a16:creationId xmlns:a16="http://schemas.microsoft.com/office/drawing/2014/main" id="{4150EA13-FE32-E169-755B-F147D631C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2" name="Freeform 554">
                  <a:extLst>
                    <a:ext uri="{FF2B5EF4-FFF2-40B4-BE49-F238E27FC236}">
                      <a16:creationId xmlns:a16="http://schemas.microsoft.com/office/drawing/2014/main" id="{EC29493E-CF65-2B39-F185-BBD78591C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3" name="Freeform 555">
                  <a:extLst>
                    <a:ext uri="{FF2B5EF4-FFF2-40B4-BE49-F238E27FC236}">
                      <a16:creationId xmlns:a16="http://schemas.microsoft.com/office/drawing/2014/main" id="{C1496D34-D898-1F58-C891-4D41F8291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4" name="Freeform 556">
                  <a:extLst>
                    <a:ext uri="{FF2B5EF4-FFF2-40B4-BE49-F238E27FC236}">
                      <a16:creationId xmlns:a16="http://schemas.microsoft.com/office/drawing/2014/main" id="{95030957-7E90-4141-A87E-7A534567F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5" name="Freeform 557">
                  <a:extLst>
                    <a:ext uri="{FF2B5EF4-FFF2-40B4-BE49-F238E27FC236}">
                      <a16:creationId xmlns:a16="http://schemas.microsoft.com/office/drawing/2014/main" id="{0270D24A-6089-C1AA-4AD5-3E196A495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6" name="Freeform 558">
                  <a:extLst>
                    <a:ext uri="{FF2B5EF4-FFF2-40B4-BE49-F238E27FC236}">
                      <a16:creationId xmlns:a16="http://schemas.microsoft.com/office/drawing/2014/main" id="{D36E4A18-8EFF-67A1-E84D-7B4737D70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7" name="Freeform 559">
                  <a:extLst>
                    <a:ext uri="{FF2B5EF4-FFF2-40B4-BE49-F238E27FC236}">
                      <a16:creationId xmlns:a16="http://schemas.microsoft.com/office/drawing/2014/main" id="{826B6904-B6B6-D429-6829-A3615C1E2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8" name="Freeform 560">
                  <a:extLst>
                    <a:ext uri="{FF2B5EF4-FFF2-40B4-BE49-F238E27FC236}">
                      <a16:creationId xmlns:a16="http://schemas.microsoft.com/office/drawing/2014/main" id="{53BD872A-E3A0-C443-E12F-52F88D212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49" name="Freeform 561">
                  <a:extLst>
                    <a:ext uri="{FF2B5EF4-FFF2-40B4-BE49-F238E27FC236}">
                      <a16:creationId xmlns:a16="http://schemas.microsoft.com/office/drawing/2014/main" id="{9CD64E75-1B8C-F908-B67D-9C01349BA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0" name="Freeform 562">
                  <a:extLst>
                    <a:ext uri="{FF2B5EF4-FFF2-40B4-BE49-F238E27FC236}">
                      <a16:creationId xmlns:a16="http://schemas.microsoft.com/office/drawing/2014/main" id="{88C501B4-ACF0-16ED-7B12-DE88D7220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1" name="Freeform 563">
                  <a:extLst>
                    <a:ext uri="{FF2B5EF4-FFF2-40B4-BE49-F238E27FC236}">
                      <a16:creationId xmlns:a16="http://schemas.microsoft.com/office/drawing/2014/main" id="{6EB35025-CA65-CF43-F437-EEDC511D0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2" name="Freeform 564">
                  <a:extLst>
                    <a:ext uri="{FF2B5EF4-FFF2-40B4-BE49-F238E27FC236}">
                      <a16:creationId xmlns:a16="http://schemas.microsoft.com/office/drawing/2014/main" id="{888BB4FD-E1B6-C955-09A3-1929F2C2A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3" name="Freeform 565">
                  <a:extLst>
                    <a:ext uri="{FF2B5EF4-FFF2-40B4-BE49-F238E27FC236}">
                      <a16:creationId xmlns:a16="http://schemas.microsoft.com/office/drawing/2014/main" id="{8DF8B94A-6D75-1061-4408-34DFC2CEE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4" name="Freeform 566">
                  <a:extLst>
                    <a:ext uri="{FF2B5EF4-FFF2-40B4-BE49-F238E27FC236}">
                      <a16:creationId xmlns:a16="http://schemas.microsoft.com/office/drawing/2014/main" id="{490417D4-867B-AEC9-0B1D-BB32AD718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5" name="Freeform 567">
                  <a:extLst>
                    <a:ext uri="{FF2B5EF4-FFF2-40B4-BE49-F238E27FC236}">
                      <a16:creationId xmlns:a16="http://schemas.microsoft.com/office/drawing/2014/main" id="{DA6CAE67-D1B4-D14F-76B1-04CE368ED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6" name="Freeform 568">
                  <a:extLst>
                    <a:ext uri="{FF2B5EF4-FFF2-40B4-BE49-F238E27FC236}">
                      <a16:creationId xmlns:a16="http://schemas.microsoft.com/office/drawing/2014/main" id="{56D64F01-446B-A891-AFC8-946750889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7" name="Freeform 569">
                  <a:extLst>
                    <a:ext uri="{FF2B5EF4-FFF2-40B4-BE49-F238E27FC236}">
                      <a16:creationId xmlns:a16="http://schemas.microsoft.com/office/drawing/2014/main" id="{55D77B1B-BC6E-9661-4300-FE30109EA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8" name="Freeform 570">
                  <a:extLst>
                    <a:ext uri="{FF2B5EF4-FFF2-40B4-BE49-F238E27FC236}">
                      <a16:creationId xmlns:a16="http://schemas.microsoft.com/office/drawing/2014/main" id="{B4C34BA3-1530-EA73-55D9-71C9864B5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59" name="Freeform 571">
                  <a:extLst>
                    <a:ext uri="{FF2B5EF4-FFF2-40B4-BE49-F238E27FC236}">
                      <a16:creationId xmlns:a16="http://schemas.microsoft.com/office/drawing/2014/main" id="{3B2882C8-9150-AB11-C0D5-FB11CC07F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0" name="Freeform 572">
                  <a:extLst>
                    <a:ext uri="{FF2B5EF4-FFF2-40B4-BE49-F238E27FC236}">
                      <a16:creationId xmlns:a16="http://schemas.microsoft.com/office/drawing/2014/main" id="{B77E737C-0D08-1A55-8B1C-E20FA77C5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1" name="Freeform 573">
                  <a:extLst>
                    <a:ext uri="{FF2B5EF4-FFF2-40B4-BE49-F238E27FC236}">
                      <a16:creationId xmlns:a16="http://schemas.microsoft.com/office/drawing/2014/main" id="{71719893-7DD9-0641-407B-B20AF9EC1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2" name="Freeform 574">
                  <a:extLst>
                    <a:ext uri="{FF2B5EF4-FFF2-40B4-BE49-F238E27FC236}">
                      <a16:creationId xmlns:a16="http://schemas.microsoft.com/office/drawing/2014/main" id="{7A8DBFBC-F126-BEB9-E04F-0EFEE1DD6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3" name="Freeform 575">
                  <a:extLst>
                    <a:ext uri="{FF2B5EF4-FFF2-40B4-BE49-F238E27FC236}">
                      <a16:creationId xmlns:a16="http://schemas.microsoft.com/office/drawing/2014/main" id="{1E013968-AE5A-1347-6008-61F9B5782E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4" name="Freeform 576">
                  <a:extLst>
                    <a:ext uri="{FF2B5EF4-FFF2-40B4-BE49-F238E27FC236}">
                      <a16:creationId xmlns:a16="http://schemas.microsoft.com/office/drawing/2014/main" id="{326A9220-0DFA-3029-B5E4-03569C3D2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5" name="Freeform 577">
                  <a:extLst>
                    <a:ext uri="{FF2B5EF4-FFF2-40B4-BE49-F238E27FC236}">
                      <a16:creationId xmlns:a16="http://schemas.microsoft.com/office/drawing/2014/main" id="{EEAE2D3F-908A-A4A1-3C79-D2CFF9E44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6" name="Freeform 578">
                  <a:extLst>
                    <a:ext uri="{FF2B5EF4-FFF2-40B4-BE49-F238E27FC236}">
                      <a16:creationId xmlns:a16="http://schemas.microsoft.com/office/drawing/2014/main" id="{F7264616-B876-A414-54C4-3359C26D0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7" name="Freeform 579">
                  <a:extLst>
                    <a:ext uri="{FF2B5EF4-FFF2-40B4-BE49-F238E27FC236}">
                      <a16:creationId xmlns:a16="http://schemas.microsoft.com/office/drawing/2014/main" id="{95386EF5-3A61-1962-5E0D-D08DBFC71E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8" name="Freeform 580">
                  <a:extLst>
                    <a:ext uri="{FF2B5EF4-FFF2-40B4-BE49-F238E27FC236}">
                      <a16:creationId xmlns:a16="http://schemas.microsoft.com/office/drawing/2014/main" id="{F194B659-BF7B-A1BD-72C7-950DEE1B4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69" name="Freeform 581">
                  <a:extLst>
                    <a:ext uri="{FF2B5EF4-FFF2-40B4-BE49-F238E27FC236}">
                      <a16:creationId xmlns:a16="http://schemas.microsoft.com/office/drawing/2014/main" id="{74E78D63-0497-7A79-7C0B-0AFCD5FA6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0" name="Freeform 582">
                  <a:extLst>
                    <a:ext uri="{FF2B5EF4-FFF2-40B4-BE49-F238E27FC236}">
                      <a16:creationId xmlns:a16="http://schemas.microsoft.com/office/drawing/2014/main" id="{54773A7D-3120-4E58-F277-8B57674AC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1" name="Freeform 583">
                  <a:extLst>
                    <a:ext uri="{FF2B5EF4-FFF2-40B4-BE49-F238E27FC236}">
                      <a16:creationId xmlns:a16="http://schemas.microsoft.com/office/drawing/2014/main" id="{C7CD2434-A556-CEAF-C3E7-179CA44DD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2" name="Freeform 584">
                  <a:extLst>
                    <a:ext uri="{FF2B5EF4-FFF2-40B4-BE49-F238E27FC236}">
                      <a16:creationId xmlns:a16="http://schemas.microsoft.com/office/drawing/2014/main" id="{103A16A1-52B2-2313-1471-D77A5DF39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3" name="Freeform 585">
                  <a:extLst>
                    <a:ext uri="{FF2B5EF4-FFF2-40B4-BE49-F238E27FC236}">
                      <a16:creationId xmlns:a16="http://schemas.microsoft.com/office/drawing/2014/main" id="{55B25DE5-FAB9-3714-B8F7-43B615FB3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4" name="Freeform 586">
                  <a:extLst>
                    <a:ext uri="{FF2B5EF4-FFF2-40B4-BE49-F238E27FC236}">
                      <a16:creationId xmlns:a16="http://schemas.microsoft.com/office/drawing/2014/main" id="{99C78466-C3A0-51F4-B558-80D97359A5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5" name="Freeform 587">
                  <a:extLst>
                    <a:ext uri="{FF2B5EF4-FFF2-40B4-BE49-F238E27FC236}">
                      <a16:creationId xmlns:a16="http://schemas.microsoft.com/office/drawing/2014/main" id="{A386CAA7-F50A-35DB-5AAE-6B6716623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6" name="Freeform 588">
                  <a:extLst>
                    <a:ext uri="{FF2B5EF4-FFF2-40B4-BE49-F238E27FC236}">
                      <a16:creationId xmlns:a16="http://schemas.microsoft.com/office/drawing/2014/main" id="{D6EAA30E-7EBB-985D-DA9E-9D6F69D59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7" name="Freeform 589">
                  <a:extLst>
                    <a:ext uri="{FF2B5EF4-FFF2-40B4-BE49-F238E27FC236}">
                      <a16:creationId xmlns:a16="http://schemas.microsoft.com/office/drawing/2014/main" id="{7E350AA8-4FDD-105C-A4B8-AAB6067D0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8" name="Freeform 590">
                  <a:extLst>
                    <a:ext uri="{FF2B5EF4-FFF2-40B4-BE49-F238E27FC236}">
                      <a16:creationId xmlns:a16="http://schemas.microsoft.com/office/drawing/2014/main" id="{D9F873C3-8D7B-250B-21E2-4A5F916A7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79" name="Freeform 591">
                  <a:extLst>
                    <a:ext uri="{FF2B5EF4-FFF2-40B4-BE49-F238E27FC236}">
                      <a16:creationId xmlns:a16="http://schemas.microsoft.com/office/drawing/2014/main" id="{2FF60B97-056B-05CC-8C90-C128A386C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0" name="Freeform 592">
                  <a:extLst>
                    <a:ext uri="{FF2B5EF4-FFF2-40B4-BE49-F238E27FC236}">
                      <a16:creationId xmlns:a16="http://schemas.microsoft.com/office/drawing/2014/main" id="{2804D0DE-AC5F-72B2-8837-B77893486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1" name="Freeform 593">
                  <a:extLst>
                    <a:ext uri="{FF2B5EF4-FFF2-40B4-BE49-F238E27FC236}">
                      <a16:creationId xmlns:a16="http://schemas.microsoft.com/office/drawing/2014/main" id="{0318A4CD-A4E1-F20D-CFAF-3CC8B37F35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2" name="Freeform 594">
                  <a:extLst>
                    <a:ext uri="{FF2B5EF4-FFF2-40B4-BE49-F238E27FC236}">
                      <a16:creationId xmlns:a16="http://schemas.microsoft.com/office/drawing/2014/main" id="{7BFCD383-4377-F976-0E66-B8FB11AA1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3" name="Freeform 595">
                  <a:extLst>
                    <a:ext uri="{FF2B5EF4-FFF2-40B4-BE49-F238E27FC236}">
                      <a16:creationId xmlns:a16="http://schemas.microsoft.com/office/drawing/2014/main" id="{D7648B68-5F10-3EB4-D5AB-2D14A87DA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4" name="Freeform 596">
                  <a:extLst>
                    <a:ext uri="{FF2B5EF4-FFF2-40B4-BE49-F238E27FC236}">
                      <a16:creationId xmlns:a16="http://schemas.microsoft.com/office/drawing/2014/main" id="{06168E1E-C8DA-9D4F-3F40-5DA5C37AE8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5" name="Freeform 597">
                  <a:extLst>
                    <a:ext uri="{FF2B5EF4-FFF2-40B4-BE49-F238E27FC236}">
                      <a16:creationId xmlns:a16="http://schemas.microsoft.com/office/drawing/2014/main" id="{F08D097D-3091-F4FB-1CBF-B0662B4CEB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6" name="Freeform 598">
                  <a:extLst>
                    <a:ext uri="{FF2B5EF4-FFF2-40B4-BE49-F238E27FC236}">
                      <a16:creationId xmlns:a16="http://schemas.microsoft.com/office/drawing/2014/main" id="{2199EE18-97C8-872E-1E13-6DDFB6A5C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7" name="Freeform 599">
                  <a:extLst>
                    <a:ext uri="{FF2B5EF4-FFF2-40B4-BE49-F238E27FC236}">
                      <a16:creationId xmlns:a16="http://schemas.microsoft.com/office/drawing/2014/main" id="{1960A764-2EA8-1A21-368F-DA785F2988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8" name="Freeform 600">
                  <a:extLst>
                    <a:ext uri="{FF2B5EF4-FFF2-40B4-BE49-F238E27FC236}">
                      <a16:creationId xmlns:a16="http://schemas.microsoft.com/office/drawing/2014/main" id="{D305C5D5-B226-D365-BD8E-B2A4E90CB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89" name="Freeform 601">
                  <a:extLst>
                    <a:ext uri="{FF2B5EF4-FFF2-40B4-BE49-F238E27FC236}">
                      <a16:creationId xmlns:a16="http://schemas.microsoft.com/office/drawing/2014/main" id="{80D7942D-F88D-15D6-AFAD-BD311CD3A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0" name="Freeform 602">
                  <a:extLst>
                    <a:ext uri="{FF2B5EF4-FFF2-40B4-BE49-F238E27FC236}">
                      <a16:creationId xmlns:a16="http://schemas.microsoft.com/office/drawing/2014/main" id="{E0ECDAFC-25FC-0632-7A96-97905E40A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1" name="Freeform 603">
                  <a:extLst>
                    <a:ext uri="{FF2B5EF4-FFF2-40B4-BE49-F238E27FC236}">
                      <a16:creationId xmlns:a16="http://schemas.microsoft.com/office/drawing/2014/main" id="{D898C3C7-6ACA-BAF2-B18C-4E5DD174C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2" name="Freeform 604">
                  <a:extLst>
                    <a:ext uri="{FF2B5EF4-FFF2-40B4-BE49-F238E27FC236}">
                      <a16:creationId xmlns:a16="http://schemas.microsoft.com/office/drawing/2014/main" id="{DBE157A7-CAA6-4192-14AA-926EBD801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93" name="Freeform 605">
                  <a:extLst>
                    <a:ext uri="{FF2B5EF4-FFF2-40B4-BE49-F238E27FC236}">
                      <a16:creationId xmlns:a16="http://schemas.microsoft.com/office/drawing/2014/main" id="{073684C1-3690-5D8D-4DA4-0D2FC98DC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8" name="Group 606">
                <a:extLst>
                  <a:ext uri="{FF2B5EF4-FFF2-40B4-BE49-F238E27FC236}">
                    <a16:creationId xmlns:a16="http://schemas.microsoft.com/office/drawing/2014/main" id="{D4AA3E4F-FDF1-FD8B-73BA-E58E998212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120494" name="Freeform 607">
                  <a:extLst>
                    <a:ext uri="{FF2B5EF4-FFF2-40B4-BE49-F238E27FC236}">
                      <a16:creationId xmlns:a16="http://schemas.microsoft.com/office/drawing/2014/main" id="{579E8B5E-BC4F-822D-51AA-57F86CFD5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5" name="Freeform 608">
                  <a:extLst>
                    <a:ext uri="{FF2B5EF4-FFF2-40B4-BE49-F238E27FC236}">
                      <a16:creationId xmlns:a16="http://schemas.microsoft.com/office/drawing/2014/main" id="{6BA99F46-7E76-C7F9-BA1B-1D7F47C599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6" name="Freeform 609">
                  <a:extLst>
                    <a:ext uri="{FF2B5EF4-FFF2-40B4-BE49-F238E27FC236}">
                      <a16:creationId xmlns:a16="http://schemas.microsoft.com/office/drawing/2014/main" id="{53AA836B-2A0F-8589-99CE-7AF9F120A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7" name="Freeform 610">
                  <a:extLst>
                    <a:ext uri="{FF2B5EF4-FFF2-40B4-BE49-F238E27FC236}">
                      <a16:creationId xmlns:a16="http://schemas.microsoft.com/office/drawing/2014/main" id="{987B3287-A615-536C-EBA8-B06B2F10E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8" name="Freeform 611">
                  <a:extLst>
                    <a:ext uri="{FF2B5EF4-FFF2-40B4-BE49-F238E27FC236}">
                      <a16:creationId xmlns:a16="http://schemas.microsoft.com/office/drawing/2014/main" id="{6D71D942-0488-35B9-D0DE-085DE1D8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9" name="Freeform 612">
                  <a:extLst>
                    <a:ext uri="{FF2B5EF4-FFF2-40B4-BE49-F238E27FC236}">
                      <a16:creationId xmlns:a16="http://schemas.microsoft.com/office/drawing/2014/main" id="{2AD24A43-1E19-AA9C-10D7-67ED8894D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0" name="Freeform 613">
                  <a:extLst>
                    <a:ext uri="{FF2B5EF4-FFF2-40B4-BE49-F238E27FC236}">
                      <a16:creationId xmlns:a16="http://schemas.microsoft.com/office/drawing/2014/main" id="{70A03440-0DE9-ADC4-FE74-A9498AF0D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1" name="Freeform 614">
                  <a:extLst>
                    <a:ext uri="{FF2B5EF4-FFF2-40B4-BE49-F238E27FC236}">
                      <a16:creationId xmlns:a16="http://schemas.microsoft.com/office/drawing/2014/main" id="{DD2D6C10-02D1-75C7-B7B4-D34BFAD7D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2" name="Freeform 615">
                  <a:extLst>
                    <a:ext uri="{FF2B5EF4-FFF2-40B4-BE49-F238E27FC236}">
                      <a16:creationId xmlns:a16="http://schemas.microsoft.com/office/drawing/2014/main" id="{5895136D-6879-EF69-BA17-5F09B9D6D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3" name="Freeform 616">
                  <a:extLst>
                    <a:ext uri="{FF2B5EF4-FFF2-40B4-BE49-F238E27FC236}">
                      <a16:creationId xmlns:a16="http://schemas.microsoft.com/office/drawing/2014/main" id="{87F38591-0606-B534-C058-BFF263248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4" name="Freeform 617">
                  <a:extLst>
                    <a:ext uri="{FF2B5EF4-FFF2-40B4-BE49-F238E27FC236}">
                      <a16:creationId xmlns:a16="http://schemas.microsoft.com/office/drawing/2014/main" id="{FA0E42BD-684D-0F4F-A199-17D46853D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5" name="Freeform 618">
                  <a:extLst>
                    <a:ext uri="{FF2B5EF4-FFF2-40B4-BE49-F238E27FC236}">
                      <a16:creationId xmlns:a16="http://schemas.microsoft.com/office/drawing/2014/main" id="{B11656BB-A130-6EB2-D447-75E354D33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6" name="Freeform 619">
                  <a:extLst>
                    <a:ext uri="{FF2B5EF4-FFF2-40B4-BE49-F238E27FC236}">
                      <a16:creationId xmlns:a16="http://schemas.microsoft.com/office/drawing/2014/main" id="{6BFF1FB1-7065-16C1-78A6-05A0C775C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7" name="Freeform 620">
                  <a:extLst>
                    <a:ext uri="{FF2B5EF4-FFF2-40B4-BE49-F238E27FC236}">
                      <a16:creationId xmlns:a16="http://schemas.microsoft.com/office/drawing/2014/main" id="{78CDE8F8-5D38-D3A3-C541-F9697CBE2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8" name="Freeform 621">
                  <a:extLst>
                    <a:ext uri="{FF2B5EF4-FFF2-40B4-BE49-F238E27FC236}">
                      <a16:creationId xmlns:a16="http://schemas.microsoft.com/office/drawing/2014/main" id="{8A882F11-C81E-C636-6F00-9695E9B6D5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09" name="Freeform 622">
                  <a:extLst>
                    <a:ext uri="{FF2B5EF4-FFF2-40B4-BE49-F238E27FC236}">
                      <a16:creationId xmlns:a16="http://schemas.microsoft.com/office/drawing/2014/main" id="{0E3A7187-7BFC-4193-37B2-69AF2DDC3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0" name="Freeform 623">
                  <a:extLst>
                    <a:ext uri="{FF2B5EF4-FFF2-40B4-BE49-F238E27FC236}">
                      <a16:creationId xmlns:a16="http://schemas.microsoft.com/office/drawing/2014/main" id="{9A5A87DC-7BC5-10DA-5F38-FD9BD1978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1" name="Freeform 624">
                  <a:extLst>
                    <a:ext uri="{FF2B5EF4-FFF2-40B4-BE49-F238E27FC236}">
                      <a16:creationId xmlns:a16="http://schemas.microsoft.com/office/drawing/2014/main" id="{5DC7CC25-2E10-4158-571A-D2D21C623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2" name="Freeform 625">
                  <a:extLst>
                    <a:ext uri="{FF2B5EF4-FFF2-40B4-BE49-F238E27FC236}">
                      <a16:creationId xmlns:a16="http://schemas.microsoft.com/office/drawing/2014/main" id="{C21E485D-9E9E-40D7-0AAD-A84FC0E65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3" name="Freeform 626">
                  <a:extLst>
                    <a:ext uri="{FF2B5EF4-FFF2-40B4-BE49-F238E27FC236}">
                      <a16:creationId xmlns:a16="http://schemas.microsoft.com/office/drawing/2014/main" id="{58240129-AF2D-F254-8876-AA0B4C302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4" name="Freeform 627">
                  <a:extLst>
                    <a:ext uri="{FF2B5EF4-FFF2-40B4-BE49-F238E27FC236}">
                      <a16:creationId xmlns:a16="http://schemas.microsoft.com/office/drawing/2014/main" id="{CBAFC256-2FE4-26E3-798B-8BAED4D80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5" name="Freeform 628">
                  <a:extLst>
                    <a:ext uri="{FF2B5EF4-FFF2-40B4-BE49-F238E27FC236}">
                      <a16:creationId xmlns:a16="http://schemas.microsoft.com/office/drawing/2014/main" id="{5AF58F29-518C-5F20-9DB1-4AEED3865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6" name="Freeform 629">
                  <a:extLst>
                    <a:ext uri="{FF2B5EF4-FFF2-40B4-BE49-F238E27FC236}">
                      <a16:creationId xmlns:a16="http://schemas.microsoft.com/office/drawing/2014/main" id="{33CF8228-BA44-DB7E-FA7D-E9BB0C86A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7" name="Freeform 630">
                  <a:extLst>
                    <a:ext uri="{FF2B5EF4-FFF2-40B4-BE49-F238E27FC236}">
                      <a16:creationId xmlns:a16="http://schemas.microsoft.com/office/drawing/2014/main" id="{E849DED1-7D46-14AB-BCD9-05902082E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8" name="Freeform 631">
                  <a:extLst>
                    <a:ext uri="{FF2B5EF4-FFF2-40B4-BE49-F238E27FC236}">
                      <a16:creationId xmlns:a16="http://schemas.microsoft.com/office/drawing/2014/main" id="{F3462F34-3B30-C94C-ECB8-FCEF66EE1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19" name="Freeform 632">
                  <a:extLst>
                    <a:ext uri="{FF2B5EF4-FFF2-40B4-BE49-F238E27FC236}">
                      <a16:creationId xmlns:a16="http://schemas.microsoft.com/office/drawing/2014/main" id="{039D2AB2-F0EA-15F1-FF89-6F8FDF10B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0" name="Freeform 633">
                  <a:extLst>
                    <a:ext uri="{FF2B5EF4-FFF2-40B4-BE49-F238E27FC236}">
                      <a16:creationId xmlns:a16="http://schemas.microsoft.com/office/drawing/2014/main" id="{97A60C7C-5EAA-FA48-8A67-F8F85B636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1" name="Freeform 634">
                  <a:extLst>
                    <a:ext uri="{FF2B5EF4-FFF2-40B4-BE49-F238E27FC236}">
                      <a16:creationId xmlns:a16="http://schemas.microsoft.com/office/drawing/2014/main" id="{8A5A938D-4BBD-718D-FAEB-6A06D35FB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2" name="Freeform 635">
                  <a:extLst>
                    <a:ext uri="{FF2B5EF4-FFF2-40B4-BE49-F238E27FC236}">
                      <a16:creationId xmlns:a16="http://schemas.microsoft.com/office/drawing/2014/main" id="{3E5D2573-5D36-46C7-483E-167DAB4584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3" name="Freeform 636">
                  <a:extLst>
                    <a:ext uri="{FF2B5EF4-FFF2-40B4-BE49-F238E27FC236}">
                      <a16:creationId xmlns:a16="http://schemas.microsoft.com/office/drawing/2014/main" id="{2C1CE9CA-ECE6-E7FE-5036-22310575F7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4" name="Freeform 637">
                  <a:extLst>
                    <a:ext uri="{FF2B5EF4-FFF2-40B4-BE49-F238E27FC236}">
                      <a16:creationId xmlns:a16="http://schemas.microsoft.com/office/drawing/2014/main" id="{602E536B-4563-BB56-D782-94A0D5709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5" name="Freeform 638">
                  <a:extLst>
                    <a:ext uri="{FF2B5EF4-FFF2-40B4-BE49-F238E27FC236}">
                      <a16:creationId xmlns:a16="http://schemas.microsoft.com/office/drawing/2014/main" id="{54CE8F8D-2724-29AE-0898-D2D892BBA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6" name="Freeform 639">
                  <a:extLst>
                    <a:ext uri="{FF2B5EF4-FFF2-40B4-BE49-F238E27FC236}">
                      <a16:creationId xmlns:a16="http://schemas.microsoft.com/office/drawing/2014/main" id="{FF4F2C5D-D8C8-9ECD-6F4B-1691470C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7" name="Freeform 640">
                  <a:extLst>
                    <a:ext uri="{FF2B5EF4-FFF2-40B4-BE49-F238E27FC236}">
                      <a16:creationId xmlns:a16="http://schemas.microsoft.com/office/drawing/2014/main" id="{0480A9FE-2475-A860-96F7-F611789631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8" name="Freeform 641">
                  <a:extLst>
                    <a:ext uri="{FF2B5EF4-FFF2-40B4-BE49-F238E27FC236}">
                      <a16:creationId xmlns:a16="http://schemas.microsoft.com/office/drawing/2014/main" id="{5575FA48-DADF-768C-290E-A96210352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29" name="Freeform 642">
                  <a:extLst>
                    <a:ext uri="{FF2B5EF4-FFF2-40B4-BE49-F238E27FC236}">
                      <a16:creationId xmlns:a16="http://schemas.microsoft.com/office/drawing/2014/main" id="{2FA56467-71E1-0BA2-C12D-C9C887582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0" name="Freeform 643">
                  <a:extLst>
                    <a:ext uri="{FF2B5EF4-FFF2-40B4-BE49-F238E27FC236}">
                      <a16:creationId xmlns:a16="http://schemas.microsoft.com/office/drawing/2014/main" id="{A96E116C-1349-F6CF-3CA1-5A160A1AC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1" name="Freeform 644">
                  <a:extLst>
                    <a:ext uri="{FF2B5EF4-FFF2-40B4-BE49-F238E27FC236}">
                      <a16:creationId xmlns:a16="http://schemas.microsoft.com/office/drawing/2014/main" id="{4768BAB1-63E8-15FF-9DEE-A04770761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2" name="Freeform 645">
                  <a:extLst>
                    <a:ext uri="{FF2B5EF4-FFF2-40B4-BE49-F238E27FC236}">
                      <a16:creationId xmlns:a16="http://schemas.microsoft.com/office/drawing/2014/main" id="{8AFBA80C-5304-8ABC-337E-76956B4C3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3" name="Freeform 646">
                  <a:extLst>
                    <a:ext uri="{FF2B5EF4-FFF2-40B4-BE49-F238E27FC236}">
                      <a16:creationId xmlns:a16="http://schemas.microsoft.com/office/drawing/2014/main" id="{2438B5C7-3661-92FC-38A9-EBDA0CD6B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4" name="Freeform 647">
                  <a:extLst>
                    <a:ext uri="{FF2B5EF4-FFF2-40B4-BE49-F238E27FC236}">
                      <a16:creationId xmlns:a16="http://schemas.microsoft.com/office/drawing/2014/main" id="{960A8BBC-F6B7-6AA1-951B-5DE65915C2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5" name="Freeform 648">
                  <a:extLst>
                    <a:ext uri="{FF2B5EF4-FFF2-40B4-BE49-F238E27FC236}">
                      <a16:creationId xmlns:a16="http://schemas.microsoft.com/office/drawing/2014/main" id="{958C301C-ABE3-18CC-075D-0351E9DD9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6" name="Freeform 649">
                  <a:extLst>
                    <a:ext uri="{FF2B5EF4-FFF2-40B4-BE49-F238E27FC236}">
                      <a16:creationId xmlns:a16="http://schemas.microsoft.com/office/drawing/2014/main" id="{34F734D4-BAA6-5AD4-0B33-DC7892696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7" name="Freeform 650">
                  <a:extLst>
                    <a:ext uri="{FF2B5EF4-FFF2-40B4-BE49-F238E27FC236}">
                      <a16:creationId xmlns:a16="http://schemas.microsoft.com/office/drawing/2014/main" id="{B5DD5B4A-491A-D565-ECBA-4AA8000CCC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8" name="Freeform 651">
                  <a:extLst>
                    <a:ext uri="{FF2B5EF4-FFF2-40B4-BE49-F238E27FC236}">
                      <a16:creationId xmlns:a16="http://schemas.microsoft.com/office/drawing/2014/main" id="{9070C9A5-512A-755A-C655-DC0011C8A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39" name="Freeform 652">
                  <a:extLst>
                    <a:ext uri="{FF2B5EF4-FFF2-40B4-BE49-F238E27FC236}">
                      <a16:creationId xmlns:a16="http://schemas.microsoft.com/office/drawing/2014/main" id="{0B9A85BC-D1F4-A349-7FDF-A3A3C2EF9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0" name="Freeform 653">
                  <a:extLst>
                    <a:ext uri="{FF2B5EF4-FFF2-40B4-BE49-F238E27FC236}">
                      <a16:creationId xmlns:a16="http://schemas.microsoft.com/office/drawing/2014/main" id="{12012E9A-1BAE-6625-D7A8-168DF3AB6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1" name="Freeform 654">
                  <a:extLst>
                    <a:ext uri="{FF2B5EF4-FFF2-40B4-BE49-F238E27FC236}">
                      <a16:creationId xmlns:a16="http://schemas.microsoft.com/office/drawing/2014/main" id="{B204AFF7-7E1E-9863-DE0E-1A672A478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2" name="Freeform 655">
                  <a:extLst>
                    <a:ext uri="{FF2B5EF4-FFF2-40B4-BE49-F238E27FC236}">
                      <a16:creationId xmlns:a16="http://schemas.microsoft.com/office/drawing/2014/main" id="{179F435D-8B9E-22B3-6118-97787B599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3" name="Freeform 656">
                  <a:extLst>
                    <a:ext uri="{FF2B5EF4-FFF2-40B4-BE49-F238E27FC236}">
                      <a16:creationId xmlns:a16="http://schemas.microsoft.com/office/drawing/2014/main" id="{0BAA5340-ECF9-5651-3341-8AE69089F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4" name="Freeform 657">
                  <a:extLst>
                    <a:ext uri="{FF2B5EF4-FFF2-40B4-BE49-F238E27FC236}">
                      <a16:creationId xmlns:a16="http://schemas.microsoft.com/office/drawing/2014/main" id="{4FAFCF8B-D898-89E4-8E27-10D42A4B0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5" name="Freeform 658">
                  <a:extLst>
                    <a:ext uri="{FF2B5EF4-FFF2-40B4-BE49-F238E27FC236}">
                      <a16:creationId xmlns:a16="http://schemas.microsoft.com/office/drawing/2014/main" id="{C5042DFA-80CD-C273-FD5A-E677374F5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6" name="Freeform 659">
                  <a:extLst>
                    <a:ext uri="{FF2B5EF4-FFF2-40B4-BE49-F238E27FC236}">
                      <a16:creationId xmlns:a16="http://schemas.microsoft.com/office/drawing/2014/main" id="{BCFDCFA6-D695-66C8-7255-93F318F83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7" name="Freeform 660">
                  <a:extLst>
                    <a:ext uri="{FF2B5EF4-FFF2-40B4-BE49-F238E27FC236}">
                      <a16:creationId xmlns:a16="http://schemas.microsoft.com/office/drawing/2014/main" id="{256BBE68-F904-182E-FB67-D158948AB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8" name="Freeform 661">
                  <a:extLst>
                    <a:ext uri="{FF2B5EF4-FFF2-40B4-BE49-F238E27FC236}">
                      <a16:creationId xmlns:a16="http://schemas.microsoft.com/office/drawing/2014/main" id="{48086AD2-EFE3-05B3-45D9-0B5D4D9F1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49" name="Freeform 662">
                  <a:extLst>
                    <a:ext uri="{FF2B5EF4-FFF2-40B4-BE49-F238E27FC236}">
                      <a16:creationId xmlns:a16="http://schemas.microsoft.com/office/drawing/2014/main" id="{4EDE4A84-22C3-D079-FF4D-1F7B94FD1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0" name="Freeform 663">
                  <a:extLst>
                    <a:ext uri="{FF2B5EF4-FFF2-40B4-BE49-F238E27FC236}">
                      <a16:creationId xmlns:a16="http://schemas.microsoft.com/office/drawing/2014/main" id="{10493FBD-563F-3D04-C295-9965E9D6E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1" name="Freeform 664">
                  <a:extLst>
                    <a:ext uri="{FF2B5EF4-FFF2-40B4-BE49-F238E27FC236}">
                      <a16:creationId xmlns:a16="http://schemas.microsoft.com/office/drawing/2014/main" id="{96B561A8-E250-0CEC-15E3-DDC12AA96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2" name="Freeform 665">
                  <a:extLst>
                    <a:ext uri="{FF2B5EF4-FFF2-40B4-BE49-F238E27FC236}">
                      <a16:creationId xmlns:a16="http://schemas.microsoft.com/office/drawing/2014/main" id="{4C8BB94A-4BDF-D7B2-5BE0-E500AAC5C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3" name="Freeform 666">
                  <a:extLst>
                    <a:ext uri="{FF2B5EF4-FFF2-40B4-BE49-F238E27FC236}">
                      <a16:creationId xmlns:a16="http://schemas.microsoft.com/office/drawing/2014/main" id="{7978A0D8-2F1A-04B0-AEC8-836C775EEE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4" name="Freeform 667">
                  <a:extLst>
                    <a:ext uri="{FF2B5EF4-FFF2-40B4-BE49-F238E27FC236}">
                      <a16:creationId xmlns:a16="http://schemas.microsoft.com/office/drawing/2014/main" id="{D60476DC-CBCD-13BC-7C18-0E76C8094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5" name="Freeform 668">
                  <a:extLst>
                    <a:ext uri="{FF2B5EF4-FFF2-40B4-BE49-F238E27FC236}">
                      <a16:creationId xmlns:a16="http://schemas.microsoft.com/office/drawing/2014/main" id="{7C546246-98EC-EEA0-C307-E24954DBF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6" name="Freeform 669">
                  <a:extLst>
                    <a:ext uri="{FF2B5EF4-FFF2-40B4-BE49-F238E27FC236}">
                      <a16:creationId xmlns:a16="http://schemas.microsoft.com/office/drawing/2014/main" id="{C8DABC9E-3404-7F25-39AC-39FCCE6963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7" name="Freeform 670">
                  <a:extLst>
                    <a:ext uri="{FF2B5EF4-FFF2-40B4-BE49-F238E27FC236}">
                      <a16:creationId xmlns:a16="http://schemas.microsoft.com/office/drawing/2014/main" id="{37E5F014-301C-E671-CA5D-BB531C0B8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8" name="Freeform 671">
                  <a:extLst>
                    <a:ext uri="{FF2B5EF4-FFF2-40B4-BE49-F238E27FC236}">
                      <a16:creationId xmlns:a16="http://schemas.microsoft.com/office/drawing/2014/main" id="{CB41B583-FB7C-C98D-0560-FB2DDFCEB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59" name="Freeform 672">
                  <a:extLst>
                    <a:ext uri="{FF2B5EF4-FFF2-40B4-BE49-F238E27FC236}">
                      <a16:creationId xmlns:a16="http://schemas.microsoft.com/office/drawing/2014/main" id="{A78A8F04-73BB-979A-38AE-BF3B86A976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0" name="Freeform 673">
                  <a:extLst>
                    <a:ext uri="{FF2B5EF4-FFF2-40B4-BE49-F238E27FC236}">
                      <a16:creationId xmlns:a16="http://schemas.microsoft.com/office/drawing/2014/main" id="{E55220CC-739A-D2C9-539D-DAFCBD6AA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1" name="Freeform 674">
                  <a:extLst>
                    <a:ext uri="{FF2B5EF4-FFF2-40B4-BE49-F238E27FC236}">
                      <a16:creationId xmlns:a16="http://schemas.microsoft.com/office/drawing/2014/main" id="{6A56777B-F983-1F8F-4425-A99DF1E96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2" name="Freeform 675">
                  <a:extLst>
                    <a:ext uri="{FF2B5EF4-FFF2-40B4-BE49-F238E27FC236}">
                      <a16:creationId xmlns:a16="http://schemas.microsoft.com/office/drawing/2014/main" id="{88E585EA-8106-ED11-BA05-9362A0417B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3" name="Freeform 676">
                  <a:extLst>
                    <a:ext uri="{FF2B5EF4-FFF2-40B4-BE49-F238E27FC236}">
                      <a16:creationId xmlns:a16="http://schemas.microsoft.com/office/drawing/2014/main" id="{B5996D9A-4A1D-69F0-565A-E1162C8B8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4" name="Freeform 677">
                  <a:extLst>
                    <a:ext uri="{FF2B5EF4-FFF2-40B4-BE49-F238E27FC236}">
                      <a16:creationId xmlns:a16="http://schemas.microsoft.com/office/drawing/2014/main" id="{274DD39F-D301-FF73-45D3-79E5D185C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5" name="Freeform 678">
                  <a:extLst>
                    <a:ext uri="{FF2B5EF4-FFF2-40B4-BE49-F238E27FC236}">
                      <a16:creationId xmlns:a16="http://schemas.microsoft.com/office/drawing/2014/main" id="{F4C61718-DE11-C588-80B1-F03E426B7E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6" name="Freeform 679">
                  <a:extLst>
                    <a:ext uri="{FF2B5EF4-FFF2-40B4-BE49-F238E27FC236}">
                      <a16:creationId xmlns:a16="http://schemas.microsoft.com/office/drawing/2014/main" id="{75EA9B0C-C52D-C711-87F5-AD7A1EB05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7" name="Freeform 680">
                  <a:extLst>
                    <a:ext uri="{FF2B5EF4-FFF2-40B4-BE49-F238E27FC236}">
                      <a16:creationId xmlns:a16="http://schemas.microsoft.com/office/drawing/2014/main" id="{C9989C15-90C4-3FAA-B66A-AD6FCD8248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8" name="Freeform 681">
                  <a:extLst>
                    <a:ext uri="{FF2B5EF4-FFF2-40B4-BE49-F238E27FC236}">
                      <a16:creationId xmlns:a16="http://schemas.microsoft.com/office/drawing/2014/main" id="{0617F186-4BFE-055D-7C79-C9C661DF3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69" name="Freeform 682">
                  <a:extLst>
                    <a:ext uri="{FF2B5EF4-FFF2-40B4-BE49-F238E27FC236}">
                      <a16:creationId xmlns:a16="http://schemas.microsoft.com/office/drawing/2014/main" id="{85A6F232-AF36-4EDE-A332-14E5FF6439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0" name="Freeform 683">
                  <a:extLst>
                    <a:ext uri="{FF2B5EF4-FFF2-40B4-BE49-F238E27FC236}">
                      <a16:creationId xmlns:a16="http://schemas.microsoft.com/office/drawing/2014/main" id="{87524E9C-28D6-89FA-3670-9B6CFDA0E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1" name="Freeform 684">
                  <a:extLst>
                    <a:ext uri="{FF2B5EF4-FFF2-40B4-BE49-F238E27FC236}">
                      <a16:creationId xmlns:a16="http://schemas.microsoft.com/office/drawing/2014/main" id="{9F97B911-143C-1E8D-8B93-A8CE431B4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2" name="Freeform 685">
                  <a:extLst>
                    <a:ext uri="{FF2B5EF4-FFF2-40B4-BE49-F238E27FC236}">
                      <a16:creationId xmlns:a16="http://schemas.microsoft.com/office/drawing/2014/main" id="{4C6095DE-C0C4-79C3-A0D2-DC4CBAAA5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3" name="Freeform 686">
                  <a:extLst>
                    <a:ext uri="{FF2B5EF4-FFF2-40B4-BE49-F238E27FC236}">
                      <a16:creationId xmlns:a16="http://schemas.microsoft.com/office/drawing/2014/main" id="{818F195B-23F0-9AA5-2AA4-D6914DA8B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4" name="Freeform 687">
                  <a:extLst>
                    <a:ext uri="{FF2B5EF4-FFF2-40B4-BE49-F238E27FC236}">
                      <a16:creationId xmlns:a16="http://schemas.microsoft.com/office/drawing/2014/main" id="{C2587544-0BAD-ADB1-357B-93C4AE10C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5" name="Freeform 688">
                  <a:extLst>
                    <a:ext uri="{FF2B5EF4-FFF2-40B4-BE49-F238E27FC236}">
                      <a16:creationId xmlns:a16="http://schemas.microsoft.com/office/drawing/2014/main" id="{20D5BD45-BA26-3754-8C7B-9E5E7B7A4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6" name="Freeform 689">
                  <a:extLst>
                    <a:ext uri="{FF2B5EF4-FFF2-40B4-BE49-F238E27FC236}">
                      <a16:creationId xmlns:a16="http://schemas.microsoft.com/office/drawing/2014/main" id="{B9D48F56-10AD-3A4C-29F2-1D2A9167D6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7" name="Freeform 690">
                  <a:extLst>
                    <a:ext uri="{FF2B5EF4-FFF2-40B4-BE49-F238E27FC236}">
                      <a16:creationId xmlns:a16="http://schemas.microsoft.com/office/drawing/2014/main" id="{A70C96F7-30AE-CAAF-E85D-2E50DC35F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8" name="Freeform 691">
                  <a:extLst>
                    <a:ext uri="{FF2B5EF4-FFF2-40B4-BE49-F238E27FC236}">
                      <a16:creationId xmlns:a16="http://schemas.microsoft.com/office/drawing/2014/main" id="{13D083F9-E2C2-D22C-71DE-B708FFA085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79" name="Freeform 692">
                  <a:extLst>
                    <a:ext uri="{FF2B5EF4-FFF2-40B4-BE49-F238E27FC236}">
                      <a16:creationId xmlns:a16="http://schemas.microsoft.com/office/drawing/2014/main" id="{FFB8084D-3B33-7739-F2CD-63C1E906E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0" name="Freeform 693">
                  <a:extLst>
                    <a:ext uri="{FF2B5EF4-FFF2-40B4-BE49-F238E27FC236}">
                      <a16:creationId xmlns:a16="http://schemas.microsoft.com/office/drawing/2014/main" id="{B2DD0927-B4E3-DC60-C9BF-020AEBB3D5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1" name="Freeform 694">
                  <a:extLst>
                    <a:ext uri="{FF2B5EF4-FFF2-40B4-BE49-F238E27FC236}">
                      <a16:creationId xmlns:a16="http://schemas.microsoft.com/office/drawing/2014/main" id="{AA2BBF58-B572-E508-14FC-4001CC5A4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2" name="Freeform 695">
                  <a:extLst>
                    <a:ext uri="{FF2B5EF4-FFF2-40B4-BE49-F238E27FC236}">
                      <a16:creationId xmlns:a16="http://schemas.microsoft.com/office/drawing/2014/main" id="{8C092FC0-17EB-3570-0698-90AA2B21C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3" name="Freeform 696">
                  <a:extLst>
                    <a:ext uri="{FF2B5EF4-FFF2-40B4-BE49-F238E27FC236}">
                      <a16:creationId xmlns:a16="http://schemas.microsoft.com/office/drawing/2014/main" id="{B67A2D18-A57B-8E96-5183-7FFA5714C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4" name="Freeform 697">
                  <a:extLst>
                    <a:ext uri="{FF2B5EF4-FFF2-40B4-BE49-F238E27FC236}">
                      <a16:creationId xmlns:a16="http://schemas.microsoft.com/office/drawing/2014/main" id="{E3BF5477-DD8B-BCCB-C741-414B03971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5" name="Freeform 698">
                  <a:extLst>
                    <a:ext uri="{FF2B5EF4-FFF2-40B4-BE49-F238E27FC236}">
                      <a16:creationId xmlns:a16="http://schemas.microsoft.com/office/drawing/2014/main" id="{A1F6C12D-11E3-3A6E-1DEB-AFC1B16472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6" name="Freeform 699">
                  <a:extLst>
                    <a:ext uri="{FF2B5EF4-FFF2-40B4-BE49-F238E27FC236}">
                      <a16:creationId xmlns:a16="http://schemas.microsoft.com/office/drawing/2014/main" id="{51971667-A7BD-3127-F25C-017C8B0A29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7" name="Freeform 700">
                  <a:extLst>
                    <a:ext uri="{FF2B5EF4-FFF2-40B4-BE49-F238E27FC236}">
                      <a16:creationId xmlns:a16="http://schemas.microsoft.com/office/drawing/2014/main" id="{5D82685E-7725-EEE5-D190-24194157F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8" name="Freeform 701">
                  <a:extLst>
                    <a:ext uri="{FF2B5EF4-FFF2-40B4-BE49-F238E27FC236}">
                      <a16:creationId xmlns:a16="http://schemas.microsoft.com/office/drawing/2014/main" id="{A4862C31-2074-831F-B408-525B5BCFA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89" name="Freeform 702">
                  <a:extLst>
                    <a:ext uri="{FF2B5EF4-FFF2-40B4-BE49-F238E27FC236}">
                      <a16:creationId xmlns:a16="http://schemas.microsoft.com/office/drawing/2014/main" id="{C4DA1CB4-3280-8BBB-C376-7B1FD0F5D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0" name="Freeform 703">
                  <a:extLst>
                    <a:ext uri="{FF2B5EF4-FFF2-40B4-BE49-F238E27FC236}">
                      <a16:creationId xmlns:a16="http://schemas.microsoft.com/office/drawing/2014/main" id="{8BF0C945-5795-A919-0CD5-B62976133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1" name="Freeform 704">
                  <a:extLst>
                    <a:ext uri="{FF2B5EF4-FFF2-40B4-BE49-F238E27FC236}">
                      <a16:creationId xmlns:a16="http://schemas.microsoft.com/office/drawing/2014/main" id="{19E36B3F-17E4-FE9A-A6C7-31A1C4297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2" name="Freeform 705">
                  <a:extLst>
                    <a:ext uri="{FF2B5EF4-FFF2-40B4-BE49-F238E27FC236}">
                      <a16:creationId xmlns:a16="http://schemas.microsoft.com/office/drawing/2014/main" id="{7048BCAF-4A1C-8B05-BA14-1FCEF29A9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3" name="Freeform 706">
                  <a:extLst>
                    <a:ext uri="{FF2B5EF4-FFF2-40B4-BE49-F238E27FC236}">
                      <a16:creationId xmlns:a16="http://schemas.microsoft.com/office/drawing/2014/main" id="{175CB65E-0E05-CC4C-B23B-8530C15586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4" name="Freeform 707">
                  <a:extLst>
                    <a:ext uri="{FF2B5EF4-FFF2-40B4-BE49-F238E27FC236}">
                      <a16:creationId xmlns:a16="http://schemas.microsoft.com/office/drawing/2014/main" id="{5257C3FB-14A6-1DE7-D62E-409294F67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5" name="Freeform 708">
                  <a:extLst>
                    <a:ext uri="{FF2B5EF4-FFF2-40B4-BE49-F238E27FC236}">
                      <a16:creationId xmlns:a16="http://schemas.microsoft.com/office/drawing/2014/main" id="{D4D36881-EF3F-8347-12C6-4DA4830D8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6" name="Freeform 709">
                  <a:extLst>
                    <a:ext uri="{FF2B5EF4-FFF2-40B4-BE49-F238E27FC236}">
                      <a16:creationId xmlns:a16="http://schemas.microsoft.com/office/drawing/2014/main" id="{A2B23292-6A2D-2643-BCA0-0A238F81A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7" name="Freeform 710">
                  <a:extLst>
                    <a:ext uri="{FF2B5EF4-FFF2-40B4-BE49-F238E27FC236}">
                      <a16:creationId xmlns:a16="http://schemas.microsoft.com/office/drawing/2014/main" id="{5E59B444-BA4E-659E-9ADC-A23776340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8" name="Freeform 711">
                  <a:extLst>
                    <a:ext uri="{FF2B5EF4-FFF2-40B4-BE49-F238E27FC236}">
                      <a16:creationId xmlns:a16="http://schemas.microsoft.com/office/drawing/2014/main" id="{86071EC8-2B82-9D31-C7DB-70E73477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99" name="Freeform 712">
                  <a:extLst>
                    <a:ext uri="{FF2B5EF4-FFF2-40B4-BE49-F238E27FC236}">
                      <a16:creationId xmlns:a16="http://schemas.microsoft.com/office/drawing/2014/main" id="{F78087D5-0BA1-A180-8ED5-054422F38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0" name="Freeform 713">
                  <a:extLst>
                    <a:ext uri="{FF2B5EF4-FFF2-40B4-BE49-F238E27FC236}">
                      <a16:creationId xmlns:a16="http://schemas.microsoft.com/office/drawing/2014/main" id="{9798A2D5-3D7D-0E06-3E10-20353DE1BD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1" name="Freeform 714">
                  <a:extLst>
                    <a:ext uri="{FF2B5EF4-FFF2-40B4-BE49-F238E27FC236}">
                      <a16:creationId xmlns:a16="http://schemas.microsoft.com/office/drawing/2014/main" id="{683B4FA0-C513-81B6-3FF9-F1985EE96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2" name="Freeform 715">
                  <a:extLst>
                    <a:ext uri="{FF2B5EF4-FFF2-40B4-BE49-F238E27FC236}">
                      <a16:creationId xmlns:a16="http://schemas.microsoft.com/office/drawing/2014/main" id="{8BA35F59-5423-20BF-4A50-45DF6FABF7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3" name="Freeform 716">
                  <a:extLst>
                    <a:ext uri="{FF2B5EF4-FFF2-40B4-BE49-F238E27FC236}">
                      <a16:creationId xmlns:a16="http://schemas.microsoft.com/office/drawing/2014/main" id="{39C20A7C-BC92-96B4-0417-92CA182A6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4" name="Freeform 717">
                  <a:extLst>
                    <a:ext uri="{FF2B5EF4-FFF2-40B4-BE49-F238E27FC236}">
                      <a16:creationId xmlns:a16="http://schemas.microsoft.com/office/drawing/2014/main" id="{3128B5F1-F58A-A816-1280-D7FDD7BC3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5" name="Freeform 718">
                  <a:extLst>
                    <a:ext uri="{FF2B5EF4-FFF2-40B4-BE49-F238E27FC236}">
                      <a16:creationId xmlns:a16="http://schemas.microsoft.com/office/drawing/2014/main" id="{BA16E471-D0ED-0718-64DC-31AAEB20F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6" name="Freeform 719">
                  <a:extLst>
                    <a:ext uri="{FF2B5EF4-FFF2-40B4-BE49-F238E27FC236}">
                      <a16:creationId xmlns:a16="http://schemas.microsoft.com/office/drawing/2014/main" id="{A54172EE-6AE2-55C6-C738-B54574282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7" name="Freeform 720">
                  <a:extLst>
                    <a:ext uri="{FF2B5EF4-FFF2-40B4-BE49-F238E27FC236}">
                      <a16:creationId xmlns:a16="http://schemas.microsoft.com/office/drawing/2014/main" id="{B53ADC7F-C124-38A1-3F73-B48962D5C9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8" name="Freeform 721">
                  <a:extLst>
                    <a:ext uri="{FF2B5EF4-FFF2-40B4-BE49-F238E27FC236}">
                      <a16:creationId xmlns:a16="http://schemas.microsoft.com/office/drawing/2014/main" id="{7265282C-5B3C-DAAA-9754-2E53A5AB4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09" name="Freeform 722">
                  <a:extLst>
                    <a:ext uri="{FF2B5EF4-FFF2-40B4-BE49-F238E27FC236}">
                      <a16:creationId xmlns:a16="http://schemas.microsoft.com/office/drawing/2014/main" id="{BC6AA07D-31E0-668F-4583-FBA0853CC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0" name="Freeform 723">
                  <a:extLst>
                    <a:ext uri="{FF2B5EF4-FFF2-40B4-BE49-F238E27FC236}">
                      <a16:creationId xmlns:a16="http://schemas.microsoft.com/office/drawing/2014/main" id="{88369F48-EAD6-19F1-62A9-E73390266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1" name="Freeform 724">
                  <a:extLst>
                    <a:ext uri="{FF2B5EF4-FFF2-40B4-BE49-F238E27FC236}">
                      <a16:creationId xmlns:a16="http://schemas.microsoft.com/office/drawing/2014/main" id="{0D63EA44-D6D7-BA71-0D6B-A70E0E7B9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2" name="Freeform 725">
                  <a:extLst>
                    <a:ext uri="{FF2B5EF4-FFF2-40B4-BE49-F238E27FC236}">
                      <a16:creationId xmlns:a16="http://schemas.microsoft.com/office/drawing/2014/main" id="{BEC60DB4-BCF1-4A16-F23D-7B53D89F0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3" name="Freeform 726">
                  <a:extLst>
                    <a:ext uri="{FF2B5EF4-FFF2-40B4-BE49-F238E27FC236}">
                      <a16:creationId xmlns:a16="http://schemas.microsoft.com/office/drawing/2014/main" id="{80192104-30F6-1220-D711-62003AB7D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4" name="Freeform 727">
                  <a:extLst>
                    <a:ext uri="{FF2B5EF4-FFF2-40B4-BE49-F238E27FC236}">
                      <a16:creationId xmlns:a16="http://schemas.microsoft.com/office/drawing/2014/main" id="{43AADA4A-AF51-153C-87EC-225953638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5" name="Freeform 728">
                  <a:extLst>
                    <a:ext uri="{FF2B5EF4-FFF2-40B4-BE49-F238E27FC236}">
                      <a16:creationId xmlns:a16="http://schemas.microsoft.com/office/drawing/2014/main" id="{7AAB8B73-12DE-9A4B-D5F0-FA25DEFFC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6" name="Freeform 729">
                  <a:extLst>
                    <a:ext uri="{FF2B5EF4-FFF2-40B4-BE49-F238E27FC236}">
                      <a16:creationId xmlns:a16="http://schemas.microsoft.com/office/drawing/2014/main" id="{0D95A803-8466-2B13-C83D-5D008D0C4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7" name="Freeform 730">
                  <a:extLst>
                    <a:ext uri="{FF2B5EF4-FFF2-40B4-BE49-F238E27FC236}">
                      <a16:creationId xmlns:a16="http://schemas.microsoft.com/office/drawing/2014/main" id="{72D317B7-EC8C-CE3F-67E5-030C4CB42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8" name="Freeform 731">
                  <a:extLst>
                    <a:ext uri="{FF2B5EF4-FFF2-40B4-BE49-F238E27FC236}">
                      <a16:creationId xmlns:a16="http://schemas.microsoft.com/office/drawing/2014/main" id="{104C77CB-36E9-2063-3DDD-5A9CC0404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19" name="Freeform 732">
                  <a:extLst>
                    <a:ext uri="{FF2B5EF4-FFF2-40B4-BE49-F238E27FC236}">
                      <a16:creationId xmlns:a16="http://schemas.microsoft.com/office/drawing/2014/main" id="{EBB85C35-E4ED-7FD7-4BB0-49CC3AF72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0" name="Freeform 733">
                  <a:extLst>
                    <a:ext uri="{FF2B5EF4-FFF2-40B4-BE49-F238E27FC236}">
                      <a16:creationId xmlns:a16="http://schemas.microsoft.com/office/drawing/2014/main" id="{C8C1ED78-4302-400E-2A27-DB6E83CF8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1" name="Freeform 734">
                  <a:extLst>
                    <a:ext uri="{FF2B5EF4-FFF2-40B4-BE49-F238E27FC236}">
                      <a16:creationId xmlns:a16="http://schemas.microsoft.com/office/drawing/2014/main" id="{55E86B52-71AC-4D93-DC8D-5B079570D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2" name="Freeform 735">
                  <a:extLst>
                    <a:ext uri="{FF2B5EF4-FFF2-40B4-BE49-F238E27FC236}">
                      <a16:creationId xmlns:a16="http://schemas.microsoft.com/office/drawing/2014/main" id="{B5D52702-D086-FCE7-32E3-9AFF5238B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3" name="Freeform 736">
                  <a:extLst>
                    <a:ext uri="{FF2B5EF4-FFF2-40B4-BE49-F238E27FC236}">
                      <a16:creationId xmlns:a16="http://schemas.microsoft.com/office/drawing/2014/main" id="{DE20A7DC-91A5-0EDE-48CE-77C6389DF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4" name="Freeform 737">
                  <a:extLst>
                    <a:ext uri="{FF2B5EF4-FFF2-40B4-BE49-F238E27FC236}">
                      <a16:creationId xmlns:a16="http://schemas.microsoft.com/office/drawing/2014/main" id="{46ECD039-A231-83D1-3A23-56F817D71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5" name="Freeform 738">
                  <a:extLst>
                    <a:ext uri="{FF2B5EF4-FFF2-40B4-BE49-F238E27FC236}">
                      <a16:creationId xmlns:a16="http://schemas.microsoft.com/office/drawing/2014/main" id="{099636B9-F2F8-86C4-397D-2A05680AA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6" name="Freeform 739">
                  <a:extLst>
                    <a:ext uri="{FF2B5EF4-FFF2-40B4-BE49-F238E27FC236}">
                      <a16:creationId xmlns:a16="http://schemas.microsoft.com/office/drawing/2014/main" id="{1A4A66A9-8663-EEB3-EF2C-D4B04FA1F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7" name="Freeform 740">
                  <a:extLst>
                    <a:ext uri="{FF2B5EF4-FFF2-40B4-BE49-F238E27FC236}">
                      <a16:creationId xmlns:a16="http://schemas.microsoft.com/office/drawing/2014/main" id="{7AC88651-2435-4EA7-8DA2-67BA283982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8" name="Freeform 741">
                  <a:extLst>
                    <a:ext uri="{FF2B5EF4-FFF2-40B4-BE49-F238E27FC236}">
                      <a16:creationId xmlns:a16="http://schemas.microsoft.com/office/drawing/2014/main" id="{DC00F11D-6480-F97F-4021-42773E9A6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29" name="Freeform 742">
                  <a:extLst>
                    <a:ext uri="{FF2B5EF4-FFF2-40B4-BE49-F238E27FC236}">
                      <a16:creationId xmlns:a16="http://schemas.microsoft.com/office/drawing/2014/main" id="{2AECCB54-02F1-0BE4-A92D-A7514A3DD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0" name="Freeform 743">
                  <a:extLst>
                    <a:ext uri="{FF2B5EF4-FFF2-40B4-BE49-F238E27FC236}">
                      <a16:creationId xmlns:a16="http://schemas.microsoft.com/office/drawing/2014/main" id="{5613D044-68BB-A22E-5F4C-B922B78D0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1" name="Freeform 744">
                  <a:extLst>
                    <a:ext uri="{FF2B5EF4-FFF2-40B4-BE49-F238E27FC236}">
                      <a16:creationId xmlns:a16="http://schemas.microsoft.com/office/drawing/2014/main" id="{3415FC35-536F-670B-B122-709B3FDE74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2" name="Freeform 745">
                  <a:extLst>
                    <a:ext uri="{FF2B5EF4-FFF2-40B4-BE49-F238E27FC236}">
                      <a16:creationId xmlns:a16="http://schemas.microsoft.com/office/drawing/2014/main" id="{88A89EE7-A4F1-5602-8026-EA592A696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3" name="Freeform 746">
                  <a:extLst>
                    <a:ext uri="{FF2B5EF4-FFF2-40B4-BE49-F238E27FC236}">
                      <a16:creationId xmlns:a16="http://schemas.microsoft.com/office/drawing/2014/main" id="{E49E198F-2992-8FF6-DE9E-B6B8B9E19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4" name="Freeform 747">
                  <a:extLst>
                    <a:ext uri="{FF2B5EF4-FFF2-40B4-BE49-F238E27FC236}">
                      <a16:creationId xmlns:a16="http://schemas.microsoft.com/office/drawing/2014/main" id="{194EA21A-214C-3BBA-F119-AE47D0ABB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5" name="Freeform 748">
                  <a:extLst>
                    <a:ext uri="{FF2B5EF4-FFF2-40B4-BE49-F238E27FC236}">
                      <a16:creationId xmlns:a16="http://schemas.microsoft.com/office/drawing/2014/main" id="{66C140BD-8180-1CCC-5267-813C23DF61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6" name="Freeform 749">
                  <a:extLst>
                    <a:ext uri="{FF2B5EF4-FFF2-40B4-BE49-F238E27FC236}">
                      <a16:creationId xmlns:a16="http://schemas.microsoft.com/office/drawing/2014/main" id="{458281FA-0D81-F11D-F3AA-52C796756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7" name="Freeform 750">
                  <a:extLst>
                    <a:ext uri="{FF2B5EF4-FFF2-40B4-BE49-F238E27FC236}">
                      <a16:creationId xmlns:a16="http://schemas.microsoft.com/office/drawing/2014/main" id="{FA8D400F-8072-8BA7-B1A1-AFBD488F36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8" name="Freeform 751">
                  <a:extLst>
                    <a:ext uri="{FF2B5EF4-FFF2-40B4-BE49-F238E27FC236}">
                      <a16:creationId xmlns:a16="http://schemas.microsoft.com/office/drawing/2014/main" id="{80CF9D7D-31E4-2FB9-2B1C-48FEF7CC8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39" name="Freeform 752">
                  <a:extLst>
                    <a:ext uri="{FF2B5EF4-FFF2-40B4-BE49-F238E27FC236}">
                      <a16:creationId xmlns:a16="http://schemas.microsoft.com/office/drawing/2014/main" id="{98FC1939-0259-C7EC-FBAA-F21D3B0D0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0" name="Freeform 753">
                  <a:extLst>
                    <a:ext uri="{FF2B5EF4-FFF2-40B4-BE49-F238E27FC236}">
                      <a16:creationId xmlns:a16="http://schemas.microsoft.com/office/drawing/2014/main" id="{0B09DE65-397F-02B9-E091-1E22AC37E5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1" name="Freeform 754">
                  <a:extLst>
                    <a:ext uri="{FF2B5EF4-FFF2-40B4-BE49-F238E27FC236}">
                      <a16:creationId xmlns:a16="http://schemas.microsoft.com/office/drawing/2014/main" id="{69F646B4-E02E-1CC7-8FDF-E7234CC92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2" name="Freeform 755">
                  <a:extLst>
                    <a:ext uri="{FF2B5EF4-FFF2-40B4-BE49-F238E27FC236}">
                      <a16:creationId xmlns:a16="http://schemas.microsoft.com/office/drawing/2014/main" id="{8CED76E6-6197-1BDD-44F4-4A492C70D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3" name="Freeform 756">
                  <a:extLst>
                    <a:ext uri="{FF2B5EF4-FFF2-40B4-BE49-F238E27FC236}">
                      <a16:creationId xmlns:a16="http://schemas.microsoft.com/office/drawing/2014/main" id="{FC662049-D531-974F-38A1-05F5C9504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4" name="Freeform 757">
                  <a:extLst>
                    <a:ext uri="{FF2B5EF4-FFF2-40B4-BE49-F238E27FC236}">
                      <a16:creationId xmlns:a16="http://schemas.microsoft.com/office/drawing/2014/main" id="{2FF1A2F6-D673-E737-BBEF-7C913020B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5" name="Freeform 758">
                  <a:extLst>
                    <a:ext uri="{FF2B5EF4-FFF2-40B4-BE49-F238E27FC236}">
                      <a16:creationId xmlns:a16="http://schemas.microsoft.com/office/drawing/2014/main" id="{7CFEDB25-F268-F5AC-57F0-7F5A9C7F8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6" name="Freeform 759">
                  <a:extLst>
                    <a:ext uri="{FF2B5EF4-FFF2-40B4-BE49-F238E27FC236}">
                      <a16:creationId xmlns:a16="http://schemas.microsoft.com/office/drawing/2014/main" id="{F9C81EDB-0B48-D0E5-F05D-1D78770428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7" name="Freeform 760">
                  <a:extLst>
                    <a:ext uri="{FF2B5EF4-FFF2-40B4-BE49-F238E27FC236}">
                      <a16:creationId xmlns:a16="http://schemas.microsoft.com/office/drawing/2014/main" id="{093E908E-4D63-2D67-6222-D4CC78420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8" name="Freeform 761">
                  <a:extLst>
                    <a:ext uri="{FF2B5EF4-FFF2-40B4-BE49-F238E27FC236}">
                      <a16:creationId xmlns:a16="http://schemas.microsoft.com/office/drawing/2014/main" id="{2CFC4C0C-288C-D434-6BEA-A2166E91D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49" name="Freeform 762">
                  <a:extLst>
                    <a:ext uri="{FF2B5EF4-FFF2-40B4-BE49-F238E27FC236}">
                      <a16:creationId xmlns:a16="http://schemas.microsoft.com/office/drawing/2014/main" id="{14542381-CDAB-C87E-21BE-2F96728E3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0" name="Freeform 763">
                  <a:extLst>
                    <a:ext uri="{FF2B5EF4-FFF2-40B4-BE49-F238E27FC236}">
                      <a16:creationId xmlns:a16="http://schemas.microsoft.com/office/drawing/2014/main" id="{3EEB2FF6-FB3E-90A4-CFC6-6D035CBD0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1" name="Freeform 764">
                  <a:extLst>
                    <a:ext uri="{FF2B5EF4-FFF2-40B4-BE49-F238E27FC236}">
                      <a16:creationId xmlns:a16="http://schemas.microsoft.com/office/drawing/2014/main" id="{5AC7D9C2-A616-D458-1B26-09E82BB6EE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2" name="Freeform 765">
                  <a:extLst>
                    <a:ext uri="{FF2B5EF4-FFF2-40B4-BE49-F238E27FC236}">
                      <a16:creationId xmlns:a16="http://schemas.microsoft.com/office/drawing/2014/main" id="{3D7CA39B-B202-8CC8-8920-821933A5C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3" name="Freeform 766">
                  <a:extLst>
                    <a:ext uri="{FF2B5EF4-FFF2-40B4-BE49-F238E27FC236}">
                      <a16:creationId xmlns:a16="http://schemas.microsoft.com/office/drawing/2014/main" id="{C0C40111-FB25-4F2A-0BDA-470FF20D2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4" name="Freeform 767">
                  <a:extLst>
                    <a:ext uri="{FF2B5EF4-FFF2-40B4-BE49-F238E27FC236}">
                      <a16:creationId xmlns:a16="http://schemas.microsoft.com/office/drawing/2014/main" id="{186CAA98-DBBE-071E-99E5-77D8A93F4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5" name="Freeform 768">
                  <a:extLst>
                    <a:ext uri="{FF2B5EF4-FFF2-40B4-BE49-F238E27FC236}">
                      <a16:creationId xmlns:a16="http://schemas.microsoft.com/office/drawing/2014/main" id="{4B8AFCD2-4677-A6BC-D8F1-2496F4BAE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6" name="Freeform 769">
                  <a:extLst>
                    <a:ext uri="{FF2B5EF4-FFF2-40B4-BE49-F238E27FC236}">
                      <a16:creationId xmlns:a16="http://schemas.microsoft.com/office/drawing/2014/main" id="{44559087-BC5B-6160-E184-2BD57C75C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7" name="Freeform 770">
                  <a:extLst>
                    <a:ext uri="{FF2B5EF4-FFF2-40B4-BE49-F238E27FC236}">
                      <a16:creationId xmlns:a16="http://schemas.microsoft.com/office/drawing/2014/main" id="{1DC52BE8-4E5F-D780-21AA-1027AEA3A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8" name="Freeform 771">
                  <a:extLst>
                    <a:ext uri="{FF2B5EF4-FFF2-40B4-BE49-F238E27FC236}">
                      <a16:creationId xmlns:a16="http://schemas.microsoft.com/office/drawing/2014/main" id="{383586E9-3248-90CF-E294-5823082AE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59" name="Freeform 772">
                  <a:extLst>
                    <a:ext uri="{FF2B5EF4-FFF2-40B4-BE49-F238E27FC236}">
                      <a16:creationId xmlns:a16="http://schemas.microsoft.com/office/drawing/2014/main" id="{469EDCC0-44A4-8A83-D236-28C867DE6A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0" name="Freeform 773">
                  <a:extLst>
                    <a:ext uri="{FF2B5EF4-FFF2-40B4-BE49-F238E27FC236}">
                      <a16:creationId xmlns:a16="http://schemas.microsoft.com/office/drawing/2014/main" id="{2B4BFE6A-5690-E08E-8EAA-605108EAE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1" name="Freeform 774">
                  <a:extLst>
                    <a:ext uri="{FF2B5EF4-FFF2-40B4-BE49-F238E27FC236}">
                      <a16:creationId xmlns:a16="http://schemas.microsoft.com/office/drawing/2014/main" id="{6F67AD05-BBAB-8FA8-EB48-47A85DDFE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2" name="Freeform 775">
                  <a:extLst>
                    <a:ext uri="{FF2B5EF4-FFF2-40B4-BE49-F238E27FC236}">
                      <a16:creationId xmlns:a16="http://schemas.microsoft.com/office/drawing/2014/main" id="{09F711F2-E4D7-DDFE-519B-4A186E5F2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3" name="Freeform 776">
                  <a:extLst>
                    <a:ext uri="{FF2B5EF4-FFF2-40B4-BE49-F238E27FC236}">
                      <a16:creationId xmlns:a16="http://schemas.microsoft.com/office/drawing/2014/main" id="{905CA09F-8CFF-F818-156E-25859877D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4" name="Freeform 777">
                  <a:extLst>
                    <a:ext uri="{FF2B5EF4-FFF2-40B4-BE49-F238E27FC236}">
                      <a16:creationId xmlns:a16="http://schemas.microsoft.com/office/drawing/2014/main" id="{F07EA7D8-0CAD-F610-7BF0-BBA569CB07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5" name="Freeform 778">
                  <a:extLst>
                    <a:ext uri="{FF2B5EF4-FFF2-40B4-BE49-F238E27FC236}">
                      <a16:creationId xmlns:a16="http://schemas.microsoft.com/office/drawing/2014/main" id="{904C579C-B3DC-45CE-9030-DF307F7AB5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6" name="Freeform 779">
                  <a:extLst>
                    <a:ext uri="{FF2B5EF4-FFF2-40B4-BE49-F238E27FC236}">
                      <a16:creationId xmlns:a16="http://schemas.microsoft.com/office/drawing/2014/main" id="{67F2065B-E46B-732A-FB54-475C361E3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7" name="Freeform 780">
                  <a:extLst>
                    <a:ext uri="{FF2B5EF4-FFF2-40B4-BE49-F238E27FC236}">
                      <a16:creationId xmlns:a16="http://schemas.microsoft.com/office/drawing/2014/main" id="{12C4591E-43E2-B287-34E6-D7FF720FC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8" name="Freeform 781">
                  <a:extLst>
                    <a:ext uri="{FF2B5EF4-FFF2-40B4-BE49-F238E27FC236}">
                      <a16:creationId xmlns:a16="http://schemas.microsoft.com/office/drawing/2014/main" id="{388238BA-8D65-D697-576C-BCF1D7831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69" name="Freeform 782">
                  <a:extLst>
                    <a:ext uri="{FF2B5EF4-FFF2-40B4-BE49-F238E27FC236}">
                      <a16:creationId xmlns:a16="http://schemas.microsoft.com/office/drawing/2014/main" id="{0E3A3AD3-7984-E091-D296-1423EB1B8F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0" name="Freeform 783">
                  <a:extLst>
                    <a:ext uri="{FF2B5EF4-FFF2-40B4-BE49-F238E27FC236}">
                      <a16:creationId xmlns:a16="http://schemas.microsoft.com/office/drawing/2014/main" id="{A7E6B222-634A-9DD2-3B23-F97D36F9F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1" name="Freeform 784">
                  <a:extLst>
                    <a:ext uri="{FF2B5EF4-FFF2-40B4-BE49-F238E27FC236}">
                      <a16:creationId xmlns:a16="http://schemas.microsoft.com/office/drawing/2014/main" id="{BCA6352C-8700-22D1-F52E-90E0A9CF5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2" name="Freeform 785">
                  <a:extLst>
                    <a:ext uri="{FF2B5EF4-FFF2-40B4-BE49-F238E27FC236}">
                      <a16:creationId xmlns:a16="http://schemas.microsoft.com/office/drawing/2014/main" id="{122D2078-8794-7839-B5E2-9C2B953DC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3" name="Freeform 786">
                  <a:extLst>
                    <a:ext uri="{FF2B5EF4-FFF2-40B4-BE49-F238E27FC236}">
                      <a16:creationId xmlns:a16="http://schemas.microsoft.com/office/drawing/2014/main" id="{0747B9C9-2B8C-D492-BF8D-AA783C266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4" name="Freeform 787">
                  <a:extLst>
                    <a:ext uri="{FF2B5EF4-FFF2-40B4-BE49-F238E27FC236}">
                      <a16:creationId xmlns:a16="http://schemas.microsoft.com/office/drawing/2014/main" id="{03001738-721C-CB32-42BC-A38C076C2B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5" name="Freeform 788">
                  <a:extLst>
                    <a:ext uri="{FF2B5EF4-FFF2-40B4-BE49-F238E27FC236}">
                      <a16:creationId xmlns:a16="http://schemas.microsoft.com/office/drawing/2014/main" id="{DAC1673F-DE03-BC08-3E71-79765FBAB8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6" name="Freeform 789">
                  <a:extLst>
                    <a:ext uri="{FF2B5EF4-FFF2-40B4-BE49-F238E27FC236}">
                      <a16:creationId xmlns:a16="http://schemas.microsoft.com/office/drawing/2014/main" id="{84FC5BC9-FE0E-EC39-E7C0-C62C80D1A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7" name="Freeform 790">
                  <a:extLst>
                    <a:ext uri="{FF2B5EF4-FFF2-40B4-BE49-F238E27FC236}">
                      <a16:creationId xmlns:a16="http://schemas.microsoft.com/office/drawing/2014/main" id="{257ACD29-8B82-A90A-EC07-20ED6F491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8" name="Freeform 791">
                  <a:extLst>
                    <a:ext uri="{FF2B5EF4-FFF2-40B4-BE49-F238E27FC236}">
                      <a16:creationId xmlns:a16="http://schemas.microsoft.com/office/drawing/2014/main" id="{EFBAE9AD-EF79-DC00-E1F8-44C83F465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79" name="Freeform 792">
                  <a:extLst>
                    <a:ext uri="{FF2B5EF4-FFF2-40B4-BE49-F238E27FC236}">
                      <a16:creationId xmlns:a16="http://schemas.microsoft.com/office/drawing/2014/main" id="{076D9F76-214A-C2B0-DC4A-858839ADE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0" name="Freeform 793">
                  <a:extLst>
                    <a:ext uri="{FF2B5EF4-FFF2-40B4-BE49-F238E27FC236}">
                      <a16:creationId xmlns:a16="http://schemas.microsoft.com/office/drawing/2014/main" id="{E622C95B-C21C-D64F-8AD1-264BB11A74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1" name="Freeform 794">
                  <a:extLst>
                    <a:ext uri="{FF2B5EF4-FFF2-40B4-BE49-F238E27FC236}">
                      <a16:creationId xmlns:a16="http://schemas.microsoft.com/office/drawing/2014/main" id="{ABF06E5E-1C1B-0F18-24DD-B266794DAD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2" name="Freeform 795">
                  <a:extLst>
                    <a:ext uri="{FF2B5EF4-FFF2-40B4-BE49-F238E27FC236}">
                      <a16:creationId xmlns:a16="http://schemas.microsoft.com/office/drawing/2014/main" id="{CE5119A7-279B-CC0C-8891-3426D91A6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3" name="Freeform 796">
                  <a:extLst>
                    <a:ext uri="{FF2B5EF4-FFF2-40B4-BE49-F238E27FC236}">
                      <a16:creationId xmlns:a16="http://schemas.microsoft.com/office/drawing/2014/main" id="{58EC0AC7-F664-38D8-ED89-7B5F9CB87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4" name="Freeform 797">
                  <a:extLst>
                    <a:ext uri="{FF2B5EF4-FFF2-40B4-BE49-F238E27FC236}">
                      <a16:creationId xmlns:a16="http://schemas.microsoft.com/office/drawing/2014/main" id="{F210A649-90D5-52CB-1403-B457547D9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5" name="Freeform 798">
                  <a:extLst>
                    <a:ext uri="{FF2B5EF4-FFF2-40B4-BE49-F238E27FC236}">
                      <a16:creationId xmlns:a16="http://schemas.microsoft.com/office/drawing/2014/main" id="{366EF153-5F6D-2E68-76DD-ADCD84F70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6" name="Freeform 799">
                  <a:extLst>
                    <a:ext uri="{FF2B5EF4-FFF2-40B4-BE49-F238E27FC236}">
                      <a16:creationId xmlns:a16="http://schemas.microsoft.com/office/drawing/2014/main" id="{B377BB26-F290-DC29-CB2B-DAC1DB828C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7" name="Freeform 800">
                  <a:extLst>
                    <a:ext uri="{FF2B5EF4-FFF2-40B4-BE49-F238E27FC236}">
                      <a16:creationId xmlns:a16="http://schemas.microsoft.com/office/drawing/2014/main" id="{E3CC3820-DBB7-B19A-63F5-64F3D6BD5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8" name="Freeform 801">
                  <a:extLst>
                    <a:ext uri="{FF2B5EF4-FFF2-40B4-BE49-F238E27FC236}">
                      <a16:creationId xmlns:a16="http://schemas.microsoft.com/office/drawing/2014/main" id="{B810AADF-0A8B-5F6E-409A-D3D66D7A2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89" name="Freeform 802">
                  <a:extLst>
                    <a:ext uri="{FF2B5EF4-FFF2-40B4-BE49-F238E27FC236}">
                      <a16:creationId xmlns:a16="http://schemas.microsoft.com/office/drawing/2014/main" id="{570864F7-BB59-A568-BDFE-0EAD3A0AC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0" name="Freeform 803">
                  <a:extLst>
                    <a:ext uri="{FF2B5EF4-FFF2-40B4-BE49-F238E27FC236}">
                      <a16:creationId xmlns:a16="http://schemas.microsoft.com/office/drawing/2014/main" id="{F86F1E2C-A571-678E-1C9C-EAC86E343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1" name="Freeform 804">
                  <a:extLst>
                    <a:ext uri="{FF2B5EF4-FFF2-40B4-BE49-F238E27FC236}">
                      <a16:creationId xmlns:a16="http://schemas.microsoft.com/office/drawing/2014/main" id="{CCB55881-CA9A-9BA3-1D2E-5889E3080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2" name="Freeform 805">
                  <a:extLst>
                    <a:ext uri="{FF2B5EF4-FFF2-40B4-BE49-F238E27FC236}">
                      <a16:creationId xmlns:a16="http://schemas.microsoft.com/office/drawing/2014/main" id="{F580D6A8-BBD6-98F3-DFA8-8B4BF98731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93" name="Freeform 806">
                  <a:extLst>
                    <a:ext uri="{FF2B5EF4-FFF2-40B4-BE49-F238E27FC236}">
                      <a16:creationId xmlns:a16="http://schemas.microsoft.com/office/drawing/2014/main" id="{12F99369-1F34-88A2-437B-6A9111E87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9" name="Group 807">
                <a:extLst>
                  <a:ext uri="{FF2B5EF4-FFF2-40B4-BE49-F238E27FC236}">
                    <a16:creationId xmlns:a16="http://schemas.microsoft.com/office/drawing/2014/main" id="{56A2A4F7-B391-AC16-374E-1C18263B98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120294" name="Freeform 808">
                  <a:extLst>
                    <a:ext uri="{FF2B5EF4-FFF2-40B4-BE49-F238E27FC236}">
                      <a16:creationId xmlns:a16="http://schemas.microsoft.com/office/drawing/2014/main" id="{9A18B6A7-2B34-C1D1-D8CD-154107011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5" name="Freeform 809">
                  <a:extLst>
                    <a:ext uri="{FF2B5EF4-FFF2-40B4-BE49-F238E27FC236}">
                      <a16:creationId xmlns:a16="http://schemas.microsoft.com/office/drawing/2014/main" id="{F0309E74-3712-CEBE-6CDE-5E80444D1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6" name="Freeform 810">
                  <a:extLst>
                    <a:ext uri="{FF2B5EF4-FFF2-40B4-BE49-F238E27FC236}">
                      <a16:creationId xmlns:a16="http://schemas.microsoft.com/office/drawing/2014/main" id="{2E8A68E0-0239-9122-3033-C5C564AA59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7" name="Freeform 811">
                  <a:extLst>
                    <a:ext uri="{FF2B5EF4-FFF2-40B4-BE49-F238E27FC236}">
                      <a16:creationId xmlns:a16="http://schemas.microsoft.com/office/drawing/2014/main" id="{8BD2CDF4-4091-9E4D-3C7A-68BC8A4ECF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8" name="Freeform 812">
                  <a:extLst>
                    <a:ext uri="{FF2B5EF4-FFF2-40B4-BE49-F238E27FC236}">
                      <a16:creationId xmlns:a16="http://schemas.microsoft.com/office/drawing/2014/main" id="{B4BE0FAB-1774-1BEC-A701-D1CC435E23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9" name="Freeform 813">
                  <a:extLst>
                    <a:ext uri="{FF2B5EF4-FFF2-40B4-BE49-F238E27FC236}">
                      <a16:creationId xmlns:a16="http://schemas.microsoft.com/office/drawing/2014/main" id="{AB42FE2E-DAA3-18C4-4D42-127D908947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0" name="Freeform 814">
                  <a:extLst>
                    <a:ext uri="{FF2B5EF4-FFF2-40B4-BE49-F238E27FC236}">
                      <a16:creationId xmlns:a16="http://schemas.microsoft.com/office/drawing/2014/main" id="{D39C32DB-779B-FF37-1AF0-CE675E806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1" name="Freeform 815">
                  <a:extLst>
                    <a:ext uri="{FF2B5EF4-FFF2-40B4-BE49-F238E27FC236}">
                      <a16:creationId xmlns:a16="http://schemas.microsoft.com/office/drawing/2014/main" id="{1CFC4C9A-44BF-409A-CEDE-B8C77CF7B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2" name="Freeform 816">
                  <a:extLst>
                    <a:ext uri="{FF2B5EF4-FFF2-40B4-BE49-F238E27FC236}">
                      <a16:creationId xmlns:a16="http://schemas.microsoft.com/office/drawing/2014/main" id="{8F3BAF25-1EE7-509B-92EA-41391DB160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3" name="Freeform 817">
                  <a:extLst>
                    <a:ext uri="{FF2B5EF4-FFF2-40B4-BE49-F238E27FC236}">
                      <a16:creationId xmlns:a16="http://schemas.microsoft.com/office/drawing/2014/main" id="{1C68758B-C1A1-FEE6-C599-37E378DF9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4" name="Freeform 818">
                  <a:extLst>
                    <a:ext uri="{FF2B5EF4-FFF2-40B4-BE49-F238E27FC236}">
                      <a16:creationId xmlns:a16="http://schemas.microsoft.com/office/drawing/2014/main" id="{02360BD6-02F1-00E8-3492-EEEE8592B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5" name="Freeform 819">
                  <a:extLst>
                    <a:ext uri="{FF2B5EF4-FFF2-40B4-BE49-F238E27FC236}">
                      <a16:creationId xmlns:a16="http://schemas.microsoft.com/office/drawing/2014/main" id="{33CAD1D1-F930-1F4B-9AE0-F5D851DDDB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6" name="Freeform 820">
                  <a:extLst>
                    <a:ext uri="{FF2B5EF4-FFF2-40B4-BE49-F238E27FC236}">
                      <a16:creationId xmlns:a16="http://schemas.microsoft.com/office/drawing/2014/main" id="{B74764B0-1895-5ADA-B80B-FF96A0CB4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7" name="Freeform 821">
                  <a:extLst>
                    <a:ext uri="{FF2B5EF4-FFF2-40B4-BE49-F238E27FC236}">
                      <a16:creationId xmlns:a16="http://schemas.microsoft.com/office/drawing/2014/main" id="{34D86288-D5F2-5C1D-A4D5-A1BD326FF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8" name="Freeform 822">
                  <a:extLst>
                    <a:ext uri="{FF2B5EF4-FFF2-40B4-BE49-F238E27FC236}">
                      <a16:creationId xmlns:a16="http://schemas.microsoft.com/office/drawing/2014/main" id="{A1A6CFF4-2A8B-EF4C-F531-4B354C5DA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09" name="Freeform 823">
                  <a:extLst>
                    <a:ext uri="{FF2B5EF4-FFF2-40B4-BE49-F238E27FC236}">
                      <a16:creationId xmlns:a16="http://schemas.microsoft.com/office/drawing/2014/main" id="{C473E599-4440-B9D6-C3E8-6935979F7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0" name="Freeform 824">
                  <a:extLst>
                    <a:ext uri="{FF2B5EF4-FFF2-40B4-BE49-F238E27FC236}">
                      <a16:creationId xmlns:a16="http://schemas.microsoft.com/office/drawing/2014/main" id="{FE4155AC-07AA-099D-79FD-A02CFD4D9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1" name="Freeform 825">
                  <a:extLst>
                    <a:ext uri="{FF2B5EF4-FFF2-40B4-BE49-F238E27FC236}">
                      <a16:creationId xmlns:a16="http://schemas.microsoft.com/office/drawing/2014/main" id="{F73FEE8B-A367-B792-98B6-963BEFE86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2" name="Freeform 826">
                  <a:extLst>
                    <a:ext uri="{FF2B5EF4-FFF2-40B4-BE49-F238E27FC236}">
                      <a16:creationId xmlns:a16="http://schemas.microsoft.com/office/drawing/2014/main" id="{8D21256D-86BC-DA9B-9C06-D1ECF1C38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3" name="Freeform 827">
                  <a:extLst>
                    <a:ext uri="{FF2B5EF4-FFF2-40B4-BE49-F238E27FC236}">
                      <a16:creationId xmlns:a16="http://schemas.microsoft.com/office/drawing/2014/main" id="{871281BD-04A4-C419-1051-DA1BC4DF2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4" name="Freeform 828">
                  <a:extLst>
                    <a:ext uri="{FF2B5EF4-FFF2-40B4-BE49-F238E27FC236}">
                      <a16:creationId xmlns:a16="http://schemas.microsoft.com/office/drawing/2014/main" id="{20B2587B-4C96-ADEB-9D75-D540498070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5" name="Freeform 829">
                  <a:extLst>
                    <a:ext uri="{FF2B5EF4-FFF2-40B4-BE49-F238E27FC236}">
                      <a16:creationId xmlns:a16="http://schemas.microsoft.com/office/drawing/2014/main" id="{53395358-3E36-0873-0076-7E9BC0FED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6" name="Freeform 830">
                  <a:extLst>
                    <a:ext uri="{FF2B5EF4-FFF2-40B4-BE49-F238E27FC236}">
                      <a16:creationId xmlns:a16="http://schemas.microsoft.com/office/drawing/2014/main" id="{59AC1FDE-84AE-AA6F-2773-E657B58CD6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7" name="Freeform 831">
                  <a:extLst>
                    <a:ext uri="{FF2B5EF4-FFF2-40B4-BE49-F238E27FC236}">
                      <a16:creationId xmlns:a16="http://schemas.microsoft.com/office/drawing/2014/main" id="{E17C93A0-BA40-23D4-07F9-77F702074C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8" name="Freeform 832">
                  <a:extLst>
                    <a:ext uri="{FF2B5EF4-FFF2-40B4-BE49-F238E27FC236}">
                      <a16:creationId xmlns:a16="http://schemas.microsoft.com/office/drawing/2014/main" id="{9ADE35A6-8B31-A8A1-17AF-47512EA80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19" name="Freeform 833">
                  <a:extLst>
                    <a:ext uri="{FF2B5EF4-FFF2-40B4-BE49-F238E27FC236}">
                      <a16:creationId xmlns:a16="http://schemas.microsoft.com/office/drawing/2014/main" id="{5025A3E4-8E16-349E-4C34-DF47F6095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0" name="Freeform 834">
                  <a:extLst>
                    <a:ext uri="{FF2B5EF4-FFF2-40B4-BE49-F238E27FC236}">
                      <a16:creationId xmlns:a16="http://schemas.microsoft.com/office/drawing/2014/main" id="{8BE3CC30-9271-8F3A-AA46-8EA602ED7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1" name="Freeform 835">
                  <a:extLst>
                    <a:ext uri="{FF2B5EF4-FFF2-40B4-BE49-F238E27FC236}">
                      <a16:creationId xmlns:a16="http://schemas.microsoft.com/office/drawing/2014/main" id="{2A18E5F9-39F7-FEF6-B251-C473F04AC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2" name="Freeform 836">
                  <a:extLst>
                    <a:ext uri="{FF2B5EF4-FFF2-40B4-BE49-F238E27FC236}">
                      <a16:creationId xmlns:a16="http://schemas.microsoft.com/office/drawing/2014/main" id="{64BD8FCA-0916-6025-3FB1-97B6D5E4DC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3" name="Freeform 837">
                  <a:extLst>
                    <a:ext uri="{FF2B5EF4-FFF2-40B4-BE49-F238E27FC236}">
                      <a16:creationId xmlns:a16="http://schemas.microsoft.com/office/drawing/2014/main" id="{E2E79559-853A-E3A5-88D2-685F082CE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4" name="Freeform 838">
                  <a:extLst>
                    <a:ext uri="{FF2B5EF4-FFF2-40B4-BE49-F238E27FC236}">
                      <a16:creationId xmlns:a16="http://schemas.microsoft.com/office/drawing/2014/main" id="{9F4E9CCE-7F8F-D210-6D5A-6F5C0F1FBE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5" name="Freeform 839">
                  <a:extLst>
                    <a:ext uri="{FF2B5EF4-FFF2-40B4-BE49-F238E27FC236}">
                      <a16:creationId xmlns:a16="http://schemas.microsoft.com/office/drawing/2014/main" id="{81D80448-D180-A42A-B1B1-55A326732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6" name="Freeform 840">
                  <a:extLst>
                    <a:ext uri="{FF2B5EF4-FFF2-40B4-BE49-F238E27FC236}">
                      <a16:creationId xmlns:a16="http://schemas.microsoft.com/office/drawing/2014/main" id="{904FB27D-F5E7-C75B-159D-B9D3775BE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7" name="Freeform 841">
                  <a:extLst>
                    <a:ext uri="{FF2B5EF4-FFF2-40B4-BE49-F238E27FC236}">
                      <a16:creationId xmlns:a16="http://schemas.microsoft.com/office/drawing/2014/main" id="{4B5E0652-C1A4-3045-B386-D6E10E279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8" name="Freeform 842">
                  <a:extLst>
                    <a:ext uri="{FF2B5EF4-FFF2-40B4-BE49-F238E27FC236}">
                      <a16:creationId xmlns:a16="http://schemas.microsoft.com/office/drawing/2014/main" id="{02DDECD8-1B74-5CE2-7185-90E5859BD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29" name="Freeform 843">
                  <a:extLst>
                    <a:ext uri="{FF2B5EF4-FFF2-40B4-BE49-F238E27FC236}">
                      <a16:creationId xmlns:a16="http://schemas.microsoft.com/office/drawing/2014/main" id="{150FF2E8-FB87-08CD-A21A-4ABAE152B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0" name="Freeform 844">
                  <a:extLst>
                    <a:ext uri="{FF2B5EF4-FFF2-40B4-BE49-F238E27FC236}">
                      <a16:creationId xmlns:a16="http://schemas.microsoft.com/office/drawing/2014/main" id="{46AA4186-5B62-DC16-EF73-1DD90D6EB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1" name="Freeform 845">
                  <a:extLst>
                    <a:ext uri="{FF2B5EF4-FFF2-40B4-BE49-F238E27FC236}">
                      <a16:creationId xmlns:a16="http://schemas.microsoft.com/office/drawing/2014/main" id="{E949CBD9-6A42-DEAB-8562-E0C3FE182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2" name="Freeform 846">
                  <a:extLst>
                    <a:ext uri="{FF2B5EF4-FFF2-40B4-BE49-F238E27FC236}">
                      <a16:creationId xmlns:a16="http://schemas.microsoft.com/office/drawing/2014/main" id="{BC443761-943F-ABD3-F877-A0EF9A918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3" name="Freeform 847">
                  <a:extLst>
                    <a:ext uri="{FF2B5EF4-FFF2-40B4-BE49-F238E27FC236}">
                      <a16:creationId xmlns:a16="http://schemas.microsoft.com/office/drawing/2014/main" id="{D4D48E26-7DC2-FC87-A0CF-91E636C55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4" name="Freeform 848">
                  <a:extLst>
                    <a:ext uri="{FF2B5EF4-FFF2-40B4-BE49-F238E27FC236}">
                      <a16:creationId xmlns:a16="http://schemas.microsoft.com/office/drawing/2014/main" id="{FF8FA6A6-A669-AE92-5ADD-F7559CD96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5" name="Freeform 849">
                  <a:extLst>
                    <a:ext uri="{FF2B5EF4-FFF2-40B4-BE49-F238E27FC236}">
                      <a16:creationId xmlns:a16="http://schemas.microsoft.com/office/drawing/2014/main" id="{B720427B-D7EC-1C54-7A2B-B613F9B50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6" name="Freeform 850">
                  <a:extLst>
                    <a:ext uri="{FF2B5EF4-FFF2-40B4-BE49-F238E27FC236}">
                      <a16:creationId xmlns:a16="http://schemas.microsoft.com/office/drawing/2014/main" id="{7B0E1DB7-D8D6-94AF-D124-B9E521CF0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7" name="Freeform 851">
                  <a:extLst>
                    <a:ext uri="{FF2B5EF4-FFF2-40B4-BE49-F238E27FC236}">
                      <a16:creationId xmlns:a16="http://schemas.microsoft.com/office/drawing/2014/main" id="{365F8042-9F09-C0F0-EF02-0AB05621C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8" name="Freeform 852">
                  <a:extLst>
                    <a:ext uri="{FF2B5EF4-FFF2-40B4-BE49-F238E27FC236}">
                      <a16:creationId xmlns:a16="http://schemas.microsoft.com/office/drawing/2014/main" id="{50E597DB-5263-A4D4-A5D3-380EDEDB9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39" name="Freeform 853">
                  <a:extLst>
                    <a:ext uri="{FF2B5EF4-FFF2-40B4-BE49-F238E27FC236}">
                      <a16:creationId xmlns:a16="http://schemas.microsoft.com/office/drawing/2014/main" id="{F2790653-71ED-A4B5-0DC1-4836DE90D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0" name="Freeform 854">
                  <a:extLst>
                    <a:ext uri="{FF2B5EF4-FFF2-40B4-BE49-F238E27FC236}">
                      <a16:creationId xmlns:a16="http://schemas.microsoft.com/office/drawing/2014/main" id="{2D2A845B-AB00-29E2-2F59-C816980B7D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1" name="Freeform 855">
                  <a:extLst>
                    <a:ext uri="{FF2B5EF4-FFF2-40B4-BE49-F238E27FC236}">
                      <a16:creationId xmlns:a16="http://schemas.microsoft.com/office/drawing/2014/main" id="{E84DFE85-C5BA-D123-2E5A-EE4A00B031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2" name="Freeform 856">
                  <a:extLst>
                    <a:ext uri="{FF2B5EF4-FFF2-40B4-BE49-F238E27FC236}">
                      <a16:creationId xmlns:a16="http://schemas.microsoft.com/office/drawing/2014/main" id="{E28F6A17-5A4D-9207-540C-850FC459F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3" name="Freeform 857">
                  <a:extLst>
                    <a:ext uri="{FF2B5EF4-FFF2-40B4-BE49-F238E27FC236}">
                      <a16:creationId xmlns:a16="http://schemas.microsoft.com/office/drawing/2014/main" id="{BE7CA379-B7A6-B70A-22B7-B84A33F71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4" name="Freeform 858">
                  <a:extLst>
                    <a:ext uri="{FF2B5EF4-FFF2-40B4-BE49-F238E27FC236}">
                      <a16:creationId xmlns:a16="http://schemas.microsoft.com/office/drawing/2014/main" id="{9DECA96A-A7CB-0B50-9169-391ABC859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5" name="Freeform 859">
                  <a:extLst>
                    <a:ext uri="{FF2B5EF4-FFF2-40B4-BE49-F238E27FC236}">
                      <a16:creationId xmlns:a16="http://schemas.microsoft.com/office/drawing/2014/main" id="{38E9FF71-AA7A-3ACC-ED97-C712E8B829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6" name="Freeform 860">
                  <a:extLst>
                    <a:ext uri="{FF2B5EF4-FFF2-40B4-BE49-F238E27FC236}">
                      <a16:creationId xmlns:a16="http://schemas.microsoft.com/office/drawing/2014/main" id="{ED16B064-639F-9DA2-1009-733493429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7" name="Freeform 861">
                  <a:extLst>
                    <a:ext uri="{FF2B5EF4-FFF2-40B4-BE49-F238E27FC236}">
                      <a16:creationId xmlns:a16="http://schemas.microsoft.com/office/drawing/2014/main" id="{CD2E462E-6194-6BA0-EF37-7DC0C69DA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8" name="Freeform 862">
                  <a:extLst>
                    <a:ext uri="{FF2B5EF4-FFF2-40B4-BE49-F238E27FC236}">
                      <a16:creationId xmlns:a16="http://schemas.microsoft.com/office/drawing/2014/main" id="{930BD972-DC29-B315-442D-95A20DC15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49" name="Freeform 863">
                  <a:extLst>
                    <a:ext uri="{FF2B5EF4-FFF2-40B4-BE49-F238E27FC236}">
                      <a16:creationId xmlns:a16="http://schemas.microsoft.com/office/drawing/2014/main" id="{058B774E-BEFF-F24A-FA4B-0B87D68C0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0" name="Freeform 864">
                  <a:extLst>
                    <a:ext uri="{FF2B5EF4-FFF2-40B4-BE49-F238E27FC236}">
                      <a16:creationId xmlns:a16="http://schemas.microsoft.com/office/drawing/2014/main" id="{AEBB3C00-4014-EDF0-0D68-F92661F51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1" name="Freeform 865">
                  <a:extLst>
                    <a:ext uri="{FF2B5EF4-FFF2-40B4-BE49-F238E27FC236}">
                      <a16:creationId xmlns:a16="http://schemas.microsoft.com/office/drawing/2014/main" id="{5D60388F-2957-AA2D-09F4-AAB03DE506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2" name="Freeform 866">
                  <a:extLst>
                    <a:ext uri="{FF2B5EF4-FFF2-40B4-BE49-F238E27FC236}">
                      <a16:creationId xmlns:a16="http://schemas.microsoft.com/office/drawing/2014/main" id="{57686CF3-64FC-ACD8-2FA2-AB63D1FC1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3" name="Freeform 867">
                  <a:extLst>
                    <a:ext uri="{FF2B5EF4-FFF2-40B4-BE49-F238E27FC236}">
                      <a16:creationId xmlns:a16="http://schemas.microsoft.com/office/drawing/2014/main" id="{13FC7D16-46E9-9B25-E0F6-5A003B10D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4" name="Freeform 868">
                  <a:extLst>
                    <a:ext uri="{FF2B5EF4-FFF2-40B4-BE49-F238E27FC236}">
                      <a16:creationId xmlns:a16="http://schemas.microsoft.com/office/drawing/2014/main" id="{D767A166-54A4-E578-E4A4-9F5DBDD29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5" name="Freeform 869">
                  <a:extLst>
                    <a:ext uri="{FF2B5EF4-FFF2-40B4-BE49-F238E27FC236}">
                      <a16:creationId xmlns:a16="http://schemas.microsoft.com/office/drawing/2014/main" id="{6E544B04-4752-10BE-ACAA-0D821C062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6" name="Freeform 870">
                  <a:extLst>
                    <a:ext uri="{FF2B5EF4-FFF2-40B4-BE49-F238E27FC236}">
                      <a16:creationId xmlns:a16="http://schemas.microsoft.com/office/drawing/2014/main" id="{17E16A5F-89A9-0082-7D4D-DB67E37AFC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7" name="Freeform 871">
                  <a:extLst>
                    <a:ext uri="{FF2B5EF4-FFF2-40B4-BE49-F238E27FC236}">
                      <a16:creationId xmlns:a16="http://schemas.microsoft.com/office/drawing/2014/main" id="{334BB638-4ED6-05A8-DA07-D81792F713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8" name="Freeform 872">
                  <a:extLst>
                    <a:ext uri="{FF2B5EF4-FFF2-40B4-BE49-F238E27FC236}">
                      <a16:creationId xmlns:a16="http://schemas.microsoft.com/office/drawing/2014/main" id="{CFB568A0-819C-45E7-5C7D-34684A629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59" name="Freeform 873">
                  <a:extLst>
                    <a:ext uri="{FF2B5EF4-FFF2-40B4-BE49-F238E27FC236}">
                      <a16:creationId xmlns:a16="http://schemas.microsoft.com/office/drawing/2014/main" id="{3930FFA1-A88C-8DAE-9B07-8B64ED456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0" name="Freeform 874">
                  <a:extLst>
                    <a:ext uri="{FF2B5EF4-FFF2-40B4-BE49-F238E27FC236}">
                      <a16:creationId xmlns:a16="http://schemas.microsoft.com/office/drawing/2014/main" id="{29739405-1189-48B2-D596-13691D7C4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1" name="Freeform 875">
                  <a:extLst>
                    <a:ext uri="{FF2B5EF4-FFF2-40B4-BE49-F238E27FC236}">
                      <a16:creationId xmlns:a16="http://schemas.microsoft.com/office/drawing/2014/main" id="{DFA7DD15-5572-C355-C39B-BEC4859322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2" name="Freeform 876">
                  <a:extLst>
                    <a:ext uri="{FF2B5EF4-FFF2-40B4-BE49-F238E27FC236}">
                      <a16:creationId xmlns:a16="http://schemas.microsoft.com/office/drawing/2014/main" id="{2C36B905-2A11-E0D3-6634-C2124DAB87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3" name="Freeform 877">
                  <a:extLst>
                    <a:ext uri="{FF2B5EF4-FFF2-40B4-BE49-F238E27FC236}">
                      <a16:creationId xmlns:a16="http://schemas.microsoft.com/office/drawing/2014/main" id="{E2A42D96-5926-3EDA-E532-59ACD17C0D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4" name="Freeform 878">
                  <a:extLst>
                    <a:ext uri="{FF2B5EF4-FFF2-40B4-BE49-F238E27FC236}">
                      <a16:creationId xmlns:a16="http://schemas.microsoft.com/office/drawing/2014/main" id="{22F336A7-17B4-55E0-C3E8-1104C267F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5" name="Freeform 879">
                  <a:extLst>
                    <a:ext uri="{FF2B5EF4-FFF2-40B4-BE49-F238E27FC236}">
                      <a16:creationId xmlns:a16="http://schemas.microsoft.com/office/drawing/2014/main" id="{521D0AB2-EF43-BD13-9825-77E6552A5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6" name="Freeform 880">
                  <a:extLst>
                    <a:ext uri="{FF2B5EF4-FFF2-40B4-BE49-F238E27FC236}">
                      <a16:creationId xmlns:a16="http://schemas.microsoft.com/office/drawing/2014/main" id="{E2D8E6BD-BDBF-D08A-8ECA-B00967C24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7" name="Freeform 881">
                  <a:extLst>
                    <a:ext uri="{FF2B5EF4-FFF2-40B4-BE49-F238E27FC236}">
                      <a16:creationId xmlns:a16="http://schemas.microsoft.com/office/drawing/2014/main" id="{72A5EA0F-8D5D-F608-AF3E-19EBC8979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8" name="Freeform 882">
                  <a:extLst>
                    <a:ext uri="{FF2B5EF4-FFF2-40B4-BE49-F238E27FC236}">
                      <a16:creationId xmlns:a16="http://schemas.microsoft.com/office/drawing/2014/main" id="{34C054B8-DC6B-0059-45AD-C071E1AEE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69" name="Freeform 883">
                  <a:extLst>
                    <a:ext uri="{FF2B5EF4-FFF2-40B4-BE49-F238E27FC236}">
                      <a16:creationId xmlns:a16="http://schemas.microsoft.com/office/drawing/2014/main" id="{68DB4DD1-4EE7-4A38-421C-DC29AD4AB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0" name="Freeform 884">
                  <a:extLst>
                    <a:ext uri="{FF2B5EF4-FFF2-40B4-BE49-F238E27FC236}">
                      <a16:creationId xmlns:a16="http://schemas.microsoft.com/office/drawing/2014/main" id="{1B04037A-35A5-5F45-4ED3-89CBFF0E0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1" name="Freeform 885">
                  <a:extLst>
                    <a:ext uri="{FF2B5EF4-FFF2-40B4-BE49-F238E27FC236}">
                      <a16:creationId xmlns:a16="http://schemas.microsoft.com/office/drawing/2014/main" id="{6B834728-30B3-471B-233C-206EA7AF3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2" name="Freeform 886">
                  <a:extLst>
                    <a:ext uri="{FF2B5EF4-FFF2-40B4-BE49-F238E27FC236}">
                      <a16:creationId xmlns:a16="http://schemas.microsoft.com/office/drawing/2014/main" id="{1AD55D43-D8D1-5F94-7C21-69C2EE06C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3" name="Freeform 887">
                  <a:extLst>
                    <a:ext uri="{FF2B5EF4-FFF2-40B4-BE49-F238E27FC236}">
                      <a16:creationId xmlns:a16="http://schemas.microsoft.com/office/drawing/2014/main" id="{959C1BFE-A12C-2569-0673-6EBE74087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4" name="Freeform 888">
                  <a:extLst>
                    <a:ext uri="{FF2B5EF4-FFF2-40B4-BE49-F238E27FC236}">
                      <a16:creationId xmlns:a16="http://schemas.microsoft.com/office/drawing/2014/main" id="{6EF3B518-EDBD-B992-AAB5-6874B6EF2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5" name="Freeform 889">
                  <a:extLst>
                    <a:ext uri="{FF2B5EF4-FFF2-40B4-BE49-F238E27FC236}">
                      <a16:creationId xmlns:a16="http://schemas.microsoft.com/office/drawing/2014/main" id="{2F3ABC71-9DB6-E853-75EF-978E4FAB0D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6" name="Freeform 890">
                  <a:extLst>
                    <a:ext uri="{FF2B5EF4-FFF2-40B4-BE49-F238E27FC236}">
                      <a16:creationId xmlns:a16="http://schemas.microsoft.com/office/drawing/2014/main" id="{7B4BB2E8-188C-E446-1F54-1A9B9E31A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7" name="Freeform 891">
                  <a:extLst>
                    <a:ext uri="{FF2B5EF4-FFF2-40B4-BE49-F238E27FC236}">
                      <a16:creationId xmlns:a16="http://schemas.microsoft.com/office/drawing/2014/main" id="{CC6EBFB1-FBF6-40D2-EBFD-C591DA979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8" name="Freeform 892">
                  <a:extLst>
                    <a:ext uri="{FF2B5EF4-FFF2-40B4-BE49-F238E27FC236}">
                      <a16:creationId xmlns:a16="http://schemas.microsoft.com/office/drawing/2014/main" id="{655DFC9E-A409-55B1-141F-CD940D660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79" name="Freeform 893">
                  <a:extLst>
                    <a:ext uri="{FF2B5EF4-FFF2-40B4-BE49-F238E27FC236}">
                      <a16:creationId xmlns:a16="http://schemas.microsoft.com/office/drawing/2014/main" id="{C7C78298-CCF7-EFF0-515C-6170DB9D2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0" name="Freeform 894">
                  <a:extLst>
                    <a:ext uri="{FF2B5EF4-FFF2-40B4-BE49-F238E27FC236}">
                      <a16:creationId xmlns:a16="http://schemas.microsoft.com/office/drawing/2014/main" id="{53F267B7-22F0-986B-C7CE-D2F9CBBF0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1" name="Freeform 895">
                  <a:extLst>
                    <a:ext uri="{FF2B5EF4-FFF2-40B4-BE49-F238E27FC236}">
                      <a16:creationId xmlns:a16="http://schemas.microsoft.com/office/drawing/2014/main" id="{639B724A-8537-E62E-59C7-EC4DDF544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2" name="Freeform 896">
                  <a:extLst>
                    <a:ext uri="{FF2B5EF4-FFF2-40B4-BE49-F238E27FC236}">
                      <a16:creationId xmlns:a16="http://schemas.microsoft.com/office/drawing/2014/main" id="{4D95C770-7763-40F1-42B3-09C0A7CE1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3" name="Freeform 897">
                  <a:extLst>
                    <a:ext uri="{FF2B5EF4-FFF2-40B4-BE49-F238E27FC236}">
                      <a16:creationId xmlns:a16="http://schemas.microsoft.com/office/drawing/2014/main" id="{D03C24A2-720F-2481-4020-5B295FDD9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4" name="Freeform 898">
                  <a:extLst>
                    <a:ext uri="{FF2B5EF4-FFF2-40B4-BE49-F238E27FC236}">
                      <a16:creationId xmlns:a16="http://schemas.microsoft.com/office/drawing/2014/main" id="{FB1149F8-E8BA-A562-CFF5-7459A711F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5" name="Freeform 899">
                  <a:extLst>
                    <a:ext uri="{FF2B5EF4-FFF2-40B4-BE49-F238E27FC236}">
                      <a16:creationId xmlns:a16="http://schemas.microsoft.com/office/drawing/2014/main" id="{704AA477-D8E2-EB01-D4D5-7318BCB82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6" name="Freeform 900">
                  <a:extLst>
                    <a:ext uri="{FF2B5EF4-FFF2-40B4-BE49-F238E27FC236}">
                      <a16:creationId xmlns:a16="http://schemas.microsoft.com/office/drawing/2014/main" id="{376F610E-AB7C-066A-8B0A-DB4DC38EF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7" name="Freeform 901">
                  <a:extLst>
                    <a:ext uri="{FF2B5EF4-FFF2-40B4-BE49-F238E27FC236}">
                      <a16:creationId xmlns:a16="http://schemas.microsoft.com/office/drawing/2014/main" id="{88A5F9E6-2040-4E82-DDF1-15ABE06C0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8" name="Freeform 902">
                  <a:extLst>
                    <a:ext uri="{FF2B5EF4-FFF2-40B4-BE49-F238E27FC236}">
                      <a16:creationId xmlns:a16="http://schemas.microsoft.com/office/drawing/2014/main" id="{77BC76FF-371C-D712-F2D1-52FFC357C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89" name="Freeform 903">
                  <a:extLst>
                    <a:ext uri="{FF2B5EF4-FFF2-40B4-BE49-F238E27FC236}">
                      <a16:creationId xmlns:a16="http://schemas.microsoft.com/office/drawing/2014/main" id="{61D8621A-E596-7386-1902-B2A8A4D4F8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0" name="Freeform 904">
                  <a:extLst>
                    <a:ext uri="{FF2B5EF4-FFF2-40B4-BE49-F238E27FC236}">
                      <a16:creationId xmlns:a16="http://schemas.microsoft.com/office/drawing/2014/main" id="{E74A45B9-F6EE-3505-05A0-1FB8DC1CFA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1" name="Freeform 905">
                  <a:extLst>
                    <a:ext uri="{FF2B5EF4-FFF2-40B4-BE49-F238E27FC236}">
                      <a16:creationId xmlns:a16="http://schemas.microsoft.com/office/drawing/2014/main" id="{272D83FE-D22B-01AD-FCB1-BAD36B846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2" name="Freeform 906">
                  <a:extLst>
                    <a:ext uri="{FF2B5EF4-FFF2-40B4-BE49-F238E27FC236}">
                      <a16:creationId xmlns:a16="http://schemas.microsoft.com/office/drawing/2014/main" id="{8B58CB3A-7DEE-361C-15E8-E21640BA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3" name="Freeform 907">
                  <a:extLst>
                    <a:ext uri="{FF2B5EF4-FFF2-40B4-BE49-F238E27FC236}">
                      <a16:creationId xmlns:a16="http://schemas.microsoft.com/office/drawing/2014/main" id="{F8C36D42-4183-7710-B3C3-9B588BCD9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4" name="Freeform 908">
                  <a:extLst>
                    <a:ext uri="{FF2B5EF4-FFF2-40B4-BE49-F238E27FC236}">
                      <a16:creationId xmlns:a16="http://schemas.microsoft.com/office/drawing/2014/main" id="{3D1BD6F6-AED0-C512-850D-20EFB414B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5" name="Freeform 909">
                  <a:extLst>
                    <a:ext uri="{FF2B5EF4-FFF2-40B4-BE49-F238E27FC236}">
                      <a16:creationId xmlns:a16="http://schemas.microsoft.com/office/drawing/2014/main" id="{F91AD99D-DF22-BD6C-56CD-AC43A362F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6" name="Freeform 910">
                  <a:extLst>
                    <a:ext uri="{FF2B5EF4-FFF2-40B4-BE49-F238E27FC236}">
                      <a16:creationId xmlns:a16="http://schemas.microsoft.com/office/drawing/2014/main" id="{D985F66F-985A-612F-4577-7532A1FE4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7" name="Freeform 911">
                  <a:extLst>
                    <a:ext uri="{FF2B5EF4-FFF2-40B4-BE49-F238E27FC236}">
                      <a16:creationId xmlns:a16="http://schemas.microsoft.com/office/drawing/2014/main" id="{0365EE2D-98BB-0236-3B65-C2AE2F1C8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8" name="Freeform 912">
                  <a:extLst>
                    <a:ext uri="{FF2B5EF4-FFF2-40B4-BE49-F238E27FC236}">
                      <a16:creationId xmlns:a16="http://schemas.microsoft.com/office/drawing/2014/main" id="{C9B53DF1-E00F-53BA-A6C3-4E66A63BF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99" name="Freeform 913">
                  <a:extLst>
                    <a:ext uri="{FF2B5EF4-FFF2-40B4-BE49-F238E27FC236}">
                      <a16:creationId xmlns:a16="http://schemas.microsoft.com/office/drawing/2014/main" id="{383BD566-7754-23A7-B9D0-D53A99586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0" name="Freeform 914">
                  <a:extLst>
                    <a:ext uri="{FF2B5EF4-FFF2-40B4-BE49-F238E27FC236}">
                      <a16:creationId xmlns:a16="http://schemas.microsoft.com/office/drawing/2014/main" id="{2182450F-51FE-9749-1677-D7E791433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1" name="Freeform 915">
                  <a:extLst>
                    <a:ext uri="{FF2B5EF4-FFF2-40B4-BE49-F238E27FC236}">
                      <a16:creationId xmlns:a16="http://schemas.microsoft.com/office/drawing/2014/main" id="{9CC65B4B-F4AF-00CC-F94F-A688768864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2" name="Freeform 916">
                  <a:extLst>
                    <a:ext uri="{FF2B5EF4-FFF2-40B4-BE49-F238E27FC236}">
                      <a16:creationId xmlns:a16="http://schemas.microsoft.com/office/drawing/2014/main" id="{7DE8B512-0C65-81F0-7C64-B57FFA931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3" name="Freeform 917">
                  <a:extLst>
                    <a:ext uri="{FF2B5EF4-FFF2-40B4-BE49-F238E27FC236}">
                      <a16:creationId xmlns:a16="http://schemas.microsoft.com/office/drawing/2014/main" id="{C06172FC-023D-657E-EB85-770EDEC80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4" name="Freeform 918">
                  <a:extLst>
                    <a:ext uri="{FF2B5EF4-FFF2-40B4-BE49-F238E27FC236}">
                      <a16:creationId xmlns:a16="http://schemas.microsoft.com/office/drawing/2014/main" id="{9B859042-A972-065A-6DBA-01ABE3463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5" name="Freeform 919">
                  <a:extLst>
                    <a:ext uri="{FF2B5EF4-FFF2-40B4-BE49-F238E27FC236}">
                      <a16:creationId xmlns:a16="http://schemas.microsoft.com/office/drawing/2014/main" id="{B1199B9F-0F6D-4A5A-E234-DF58C9015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6" name="Freeform 920">
                  <a:extLst>
                    <a:ext uri="{FF2B5EF4-FFF2-40B4-BE49-F238E27FC236}">
                      <a16:creationId xmlns:a16="http://schemas.microsoft.com/office/drawing/2014/main" id="{71538788-20A2-FCAD-90CE-387AB9E79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7" name="Freeform 921">
                  <a:extLst>
                    <a:ext uri="{FF2B5EF4-FFF2-40B4-BE49-F238E27FC236}">
                      <a16:creationId xmlns:a16="http://schemas.microsoft.com/office/drawing/2014/main" id="{05929B31-5063-090A-55C4-30089FF2C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8" name="Freeform 922">
                  <a:extLst>
                    <a:ext uri="{FF2B5EF4-FFF2-40B4-BE49-F238E27FC236}">
                      <a16:creationId xmlns:a16="http://schemas.microsoft.com/office/drawing/2014/main" id="{EB57CD64-B52F-1611-F997-3E45DD03C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09" name="Freeform 923">
                  <a:extLst>
                    <a:ext uri="{FF2B5EF4-FFF2-40B4-BE49-F238E27FC236}">
                      <a16:creationId xmlns:a16="http://schemas.microsoft.com/office/drawing/2014/main" id="{9184EACC-D852-D652-2DF8-6CFB688C28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0" name="Freeform 924">
                  <a:extLst>
                    <a:ext uri="{FF2B5EF4-FFF2-40B4-BE49-F238E27FC236}">
                      <a16:creationId xmlns:a16="http://schemas.microsoft.com/office/drawing/2014/main" id="{37C7A8C7-8761-D7F1-04A4-4226B62C4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1" name="Freeform 925">
                  <a:extLst>
                    <a:ext uri="{FF2B5EF4-FFF2-40B4-BE49-F238E27FC236}">
                      <a16:creationId xmlns:a16="http://schemas.microsoft.com/office/drawing/2014/main" id="{A6DB89BF-C95B-35E3-7799-8CB597174A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2" name="Freeform 926">
                  <a:extLst>
                    <a:ext uri="{FF2B5EF4-FFF2-40B4-BE49-F238E27FC236}">
                      <a16:creationId xmlns:a16="http://schemas.microsoft.com/office/drawing/2014/main" id="{50CF8A79-EDDF-EF4A-68F0-28DF617861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3" name="Freeform 927">
                  <a:extLst>
                    <a:ext uri="{FF2B5EF4-FFF2-40B4-BE49-F238E27FC236}">
                      <a16:creationId xmlns:a16="http://schemas.microsoft.com/office/drawing/2014/main" id="{51F98BE9-AA95-7CCE-C6EE-9F34D1546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4" name="Freeform 928">
                  <a:extLst>
                    <a:ext uri="{FF2B5EF4-FFF2-40B4-BE49-F238E27FC236}">
                      <a16:creationId xmlns:a16="http://schemas.microsoft.com/office/drawing/2014/main" id="{0605191B-6281-E7F2-729E-BAD05914EC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5" name="Freeform 929">
                  <a:extLst>
                    <a:ext uri="{FF2B5EF4-FFF2-40B4-BE49-F238E27FC236}">
                      <a16:creationId xmlns:a16="http://schemas.microsoft.com/office/drawing/2014/main" id="{8B1DC0E3-C742-9A38-69CC-666A86172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6" name="Freeform 930">
                  <a:extLst>
                    <a:ext uri="{FF2B5EF4-FFF2-40B4-BE49-F238E27FC236}">
                      <a16:creationId xmlns:a16="http://schemas.microsoft.com/office/drawing/2014/main" id="{862797EA-C969-94ED-FC97-181244DA2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7" name="Freeform 931">
                  <a:extLst>
                    <a:ext uri="{FF2B5EF4-FFF2-40B4-BE49-F238E27FC236}">
                      <a16:creationId xmlns:a16="http://schemas.microsoft.com/office/drawing/2014/main" id="{DBE66692-723E-C3A4-23FA-2BE02324D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8" name="Freeform 932">
                  <a:extLst>
                    <a:ext uri="{FF2B5EF4-FFF2-40B4-BE49-F238E27FC236}">
                      <a16:creationId xmlns:a16="http://schemas.microsoft.com/office/drawing/2014/main" id="{71F71EDC-C9C2-038F-7909-5B2BF70C2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19" name="Freeform 933">
                  <a:extLst>
                    <a:ext uri="{FF2B5EF4-FFF2-40B4-BE49-F238E27FC236}">
                      <a16:creationId xmlns:a16="http://schemas.microsoft.com/office/drawing/2014/main" id="{45579EA0-4A76-BD25-0C32-ED4575554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0" name="Freeform 934">
                  <a:extLst>
                    <a:ext uri="{FF2B5EF4-FFF2-40B4-BE49-F238E27FC236}">
                      <a16:creationId xmlns:a16="http://schemas.microsoft.com/office/drawing/2014/main" id="{2490900C-057D-C33A-1CC0-A384F06F5E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1" name="Freeform 935">
                  <a:extLst>
                    <a:ext uri="{FF2B5EF4-FFF2-40B4-BE49-F238E27FC236}">
                      <a16:creationId xmlns:a16="http://schemas.microsoft.com/office/drawing/2014/main" id="{2C6644B6-DD48-8634-ECA6-1A7843919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2" name="Freeform 936">
                  <a:extLst>
                    <a:ext uri="{FF2B5EF4-FFF2-40B4-BE49-F238E27FC236}">
                      <a16:creationId xmlns:a16="http://schemas.microsoft.com/office/drawing/2014/main" id="{C73EED5F-5411-9F94-E1B1-35F970ED3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3" name="Freeform 937">
                  <a:extLst>
                    <a:ext uri="{FF2B5EF4-FFF2-40B4-BE49-F238E27FC236}">
                      <a16:creationId xmlns:a16="http://schemas.microsoft.com/office/drawing/2014/main" id="{61FDDC95-FF79-1633-1653-F5524401C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4" name="Freeform 938">
                  <a:extLst>
                    <a:ext uri="{FF2B5EF4-FFF2-40B4-BE49-F238E27FC236}">
                      <a16:creationId xmlns:a16="http://schemas.microsoft.com/office/drawing/2014/main" id="{F7009AE8-068C-E33F-D2FE-F0CA8DB2F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5" name="Freeform 939">
                  <a:extLst>
                    <a:ext uri="{FF2B5EF4-FFF2-40B4-BE49-F238E27FC236}">
                      <a16:creationId xmlns:a16="http://schemas.microsoft.com/office/drawing/2014/main" id="{90AD4BA0-5CEA-A7C4-7552-140FBCCFA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6" name="Freeform 940">
                  <a:extLst>
                    <a:ext uri="{FF2B5EF4-FFF2-40B4-BE49-F238E27FC236}">
                      <a16:creationId xmlns:a16="http://schemas.microsoft.com/office/drawing/2014/main" id="{A30AAEFF-9F54-07CE-C577-A534995F3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7" name="Freeform 941">
                  <a:extLst>
                    <a:ext uri="{FF2B5EF4-FFF2-40B4-BE49-F238E27FC236}">
                      <a16:creationId xmlns:a16="http://schemas.microsoft.com/office/drawing/2014/main" id="{9A174F5A-0981-B535-4241-3BFFEB18C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8" name="Freeform 942">
                  <a:extLst>
                    <a:ext uri="{FF2B5EF4-FFF2-40B4-BE49-F238E27FC236}">
                      <a16:creationId xmlns:a16="http://schemas.microsoft.com/office/drawing/2014/main" id="{56589FA7-6A34-96FA-3680-2695555914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29" name="Freeform 943">
                  <a:extLst>
                    <a:ext uri="{FF2B5EF4-FFF2-40B4-BE49-F238E27FC236}">
                      <a16:creationId xmlns:a16="http://schemas.microsoft.com/office/drawing/2014/main" id="{25740BFE-1CAB-549C-52AF-E298F077F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0" name="Freeform 944">
                  <a:extLst>
                    <a:ext uri="{FF2B5EF4-FFF2-40B4-BE49-F238E27FC236}">
                      <a16:creationId xmlns:a16="http://schemas.microsoft.com/office/drawing/2014/main" id="{3AFD98AF-8BD8-2DB4-9E6B-C81C8AE66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1" name="Freeform 945">
                  <a:extLst>
                    <a:ext uri="{FF2B5EF4-FFF2-40B4-BE49-F238E27FC236}">
                      <a16:creationId xmlns:a16="http://schemas.microsoft.com/office/drawing/2014/main" id="{38404BDD-C476-D4FE-A457-9D0BE2F20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2" name="Freeform 946">
                  <a:extLst>
                    <a:ext uri="{FF2B5EF4-FFF2-40B4-BE49-F238E27FC236}">
                      <a16:creationId xmlns:a16="http://schemas.microsoft.com/office/drawing/2014/main" id="{49CA9BCD-4808-9B74-B402-D7235F3A3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3" name="Freeform 947">
                  <a:extLst>
                    <a:ext uri="{FF2B5EF4-FFF2-40B4-BE49-F238E27FC236}">
                      <a16:creationId xmlns:a16="http://schemas.microsoft.com/office/drawing/2014/main" id="{B4BF90B4-89F2-B07A-B6DB-72AF29374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4" name="Freeform 948">
                  <a:extLst>
                    <a:ext uri="{FF2B5EF4-FFF2-40B4-BE49-F238E27FC236}">
                      <a16:creationId xmlns:a16="http://schemas.microsoft.com/office/drawing/2014/main" id="{DD0346BE-1BEC-3C7D-5E79-D6607C37F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5" name="Freeform 949">
                  <a:extLst>
                    <a:ext uri="{FF2B5EF4-FFF2-40B4-BE49-F238E27FC236}">
                      <a16:creationId xmlns:a16="http://schemas.microsoft.com/office/drawing/2014/main" id="{B9657909-5635-E6DE-3F81-2DA496A05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6" name="Freeform 950">
                  <a:extLst>
                    <a:ext uri="{FF2B5EF4-FFF2-40B4-BE49-F238E27FC236}">
                      <a16:creationId xmlns:a16="http://schemas.microsoft.com/office/drawing/2014/main" id="{2F41866A-577D-1F70-7627-42439BF09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7" name="Freeform 951">
                  <a:extLst>
                    <a:ext uri="{FF2B5EF4-FFF2-40B4-BE49-F238E27FC236}">
                      <a16:creationId xmlns:a16="http://schemas.microsoft.com/office/drawing/2014/main" id="{A0133D2C-6AB4-B09B-5CAF-C58834F8A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8" name="Freeform 952">
                  <a:extLst>
                    <a:ext uri="{FF2B5EF4-FFF2-40B4-BE49-F238E27FC236}">
                      <a16:creationId xmlns:a16="http://schemas.microsoft.com/office/drawing/2014/main" id="{0C498E93-095D-BF40-5654-E03312CB07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39" name="Freeform 953">
                  <a:extLst>
                    <a:ext uri="{FF2B5EF4-FFF2-40B4-BE49-F238E27FC236}">
                      <a16:creationId xmlns:a16="http://schemas.microsoft.com/office/drawing/2014/main" id="{F02C27F7-8CF6-9889-D2F9-2F606044E0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0" name="Freeform 954">
                  <a:extLst>
                    <a:ext uri="{FF2B5EF4-FFF2-40B4-BE49-F238E27FC236}">
                      <a16:creationId xmlns:a16="http://schemas.microsoft.com/office/drawing/2014/main" id="{46B707FF-1CD0-609A-8A5A-993989476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1" name="Freeform 955">
                  <a:extLst>
                    <a:ext uri="{FF2B5EF4-FFF2-40B4-BE49-F238E27FC236}">
                      <a16:creationId xmlns:a16="http://schemas.microsoft.com/office/drawing/2014/main" id="{E1D5AB3E-688A-5105-20C2-F6EBCEA85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2" name="Freeform 956">
                  <a:extLst>
                    <a:ext uri="{FF2B5EF4-FFF2-40B4-BE49-F238E27FC236}">
                      <a16:creationId xmlns:a16="http://schemas.microsoft.com/office/drawing/2014/main" id="{564D611A-DD89-05BB-6098-9004821DB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3" name="Freeform 957">
                  <a:extLst>
                    <a:ext uri="{FF2B5EF4-FFF2-40B4-BE49-F238E27FC236}">
                      <a16:creationId xmlns:a16="http://schemas.microsoft.com/office/drawing/2014/main" id="{9704F503-65C8-9C74-1390-6EB5F00D1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4" name="Freeform 958">
                  <a:extLst>
                    <a:ext uri="{FF2B5EF4-FFF2-40B4-BE49-F238E27FC236}">
                      <a16:creationId xmlns:a16="http://schemas.microsoft.com/office/drawing/2014/main" id="{CF95B1E1-A059-3AA0-8864-3F9E16B02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5" name="Freeform 959">
                  <a:extLst>
                    <a:ext uri="{FF2B5EF4-FFF2-40B4-BE49-F238E27FC236}">
                      <a16:creationId xmlns:a16="http://schemas.microsoft.com/office/drawing/2014/main" id="{590D7470-2108-2A6F-09AD-B9D63E24A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6" name="Freeform 960">
                  <a:extLst>
                    <a:ext uri="{FF2B5EF4-FFF2-40B4-BE49-F238E27FC236}">
                      <a16:creationId xmlns:a16="http://schemas.microsoft.com/office/drawing/2014/main" id="{54660780-22EB-4C00-DC29-4422DB1182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7" name="Freeform 961">
                  <a:extLst>
                    <a:ext uri="{FF2B5EF4-FFF2-40B4-BE49-F238E27FC236}">
                      <a16:creationId xmlns:a16="http://schemas.microsoft.com/office/drawing/2014/main" id="{C3664C5A-AC97-94AC-7014-826569D33D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8" name="Freeform 962">
                  <a:extLst>
                    <a:ext uri="{FF2B5EF4-FFF2-40B4-BE49-F238E27FC236}">
                      <a16:creationId xmlns:a16="http://schemas.microsoft.com/office/drawing/2014/main" id="{B659FF77-8FA8-17C9-6C39-C2899481C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49" name="Freeform 963">
                  <a:extLst>
                    <a:ext uri="{FF2B5EF4-FFF2-40B4-BE49-F238E27FC236}">
                      <a16:creationId xmlns:a16="http://schemas.microsoft.com/office/drawing/2014/main" id="{6B4082AC-3548-AFC8-77E7-C78529F73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0" name="Freeform 964">
                  <a:extLst>
                    <a:ext uri="{FF2B5EF4-FFF2-40B4-BE49-F238E27FC236}">
                      <a16:creationId xmlns:a16="http://schemas.microsoft.com/office/drawing/2014/main" id="{5FD5F095-55F1-704A-2A82-A7322124FB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1" name="Freeform 965">
                  <a:extLst>
                    <a:ext uri="{FF2B5EF4-FFF2-40B4-BE49-F238E27FC236}">
                      <a16:creationId xmlns:a16="http://schemas.microsoft.com/office/drawing/2014/main" id="{64DD3705-6E36-6642-90EF-91C602BD56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2" name="Freeform 966">
                  <a:extLst>
                    <a:ext uri="{FF2B5EF4-FFF2-40B4-BE49-F238E27FC236}">
                      <a16:creationId xmlns:a16="http://schemas.microsoft.com/office/drawing/2014/main" id="{52B34929-4740-A068-1D5E-315FDA290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3" name="Freeform 967">
                  <a:extLst>
                    <a:ext uri="{FF2B5EF4-FFF2-40B4-BE49-F238E27FC236}">
                      <a16:creationId xmlns:a16="http://schemas.microsoft.com/office/drawing/2014/main" id="{A9AA5D9E-8048-C5E2-EAD3-EC31BDAD9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4" name="Freeform 968">
                  <a:extLst>
                    <a:ext uri="{FF2B5EF4-FFF2-40B4-BE49-F238E27FC236}">
                      <a16:creationId xmlns:a16="http://schemas.microsoft.com/office/drawing/2014/main" id="{186431C2-54A6-300E-DC11-61C747D2EA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5" name="Freeform 969">
                  <a:extLst>
                    <a:ext uri="{FF2B5EF4-FFF2-40B4-BE49-F238E27FC236}">
                      <a16:creationId xmlns:a16="http://schemas.microsoft.com/office/drawing/2014/main" id="{59F80B53-B861-9E7E-B204-3ED2444A36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6" name="Freeform 970">
                  <a:extLst>
                    <a:ext uri="{FF2B5EF4-FFF2-40B4-BE49-F238E27FC236}">
                      <a16:creationId xmlns:a16="http://schemas.microsoft.com/office/drawing/2014/main" id="{0F1F0CD7-AE0C-B656-C9C4-1CCCDB6B5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7" name="Freeform 971">
                  <a:extLst>
                    <a:ext uri="{FF2B5EF4-FFF2-40B4-BE49-F238E27FC236}">
                      <a16:creationId xmlns:a16="http://schemas.microsoft.com/office/drawing/2014/main" id="{A631EA41-1287-63E6-6F52-300C9BEF3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8" name="Freeform 972">
                  <a:extLst>
                    <a:ext uri="{FF2B5EF4-FFF2-40B4-BE49-F238E27FC236}">
                      <a16:creationId xmlns:a16="http://schemas.microsoft.com/office/drawing/2014/main" id="{36AC5A9B-E0F0-4E55-1F03-D0327C698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59" name="Freeform 973">
                  <a:extLst>
                    <a:ext uri="{FF2B5EF4-FFF2-40B4-BE49-F238E27FC236}">
                      <a16:creationId xmlns:a16="http://schemas.microsoft.com/office/drawing/2014/main" id="{BC973355-4097-A137-3EDB-1042B1902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0" name="Freeform 974">
                  <a:extLst>
                    <a:ext uri="{FF2B5EF4-FFF2-40B4-BE49-F238E27FC236}">
                      <a16:creationId xmlns:a16="http://schemas.microsoft.com/office/drawing/2014/main" id="{A5AE82FD-7FA7-2C84-63C0-D9C91996E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1" name="Freeform 975">
                  <a:extLst>
                    <a:ext uri="{FF2B5EF4-FFF2-40B4-BE49-F238E27FC236}">
                      <a16:creationId xmlns:a16="http://schemas.microsoft.com/office/drawing/2014/main" id="{26C32DD2-0C23-60CF-5129-6F2C2C5B5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2" name="Freeform 976">
                  <a:extLst>
                    <a:ext uri="{FF2B5EF4-FFF2-40B4-BE49-F238E27FC236}">
                      <a16:creationId xmlns:a16="http://schemas.microsoft.com/office/drawing/2014/main" id="{C58EAD2A-D6D1-3A19-ADDD-5AA37356FE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3" name="Freeform 977">
                  <a:extLst>
                    <a:ext uri="{FF2B5EF4-FFF2-40B4-BE49-F238E27FC236}">
                      <a16:creationId xmlns:a16="http://schemas.microsoft.com/office/drawing/2014/main" id="{49F28A0D-0BC0-7496-B149-19CE576C4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4" name="Freeform 978">
                  <a:extLst>
                    <a:ext uri="{FF2B5EF4-FFF2-40B4-BE49-F238E27FC236}">
                      <a16:creationId xmlns:a16="http://schemas.microsoft.com/office/drawing/2014/main" id="{67074F02-742B-2730-9619-172DA1CAE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5" name="Freeform 979">
                  <a:extLst>
                    <a:ext uri="{FF2B5EF4-FFF2-40B4-BE49-F238E27FC236}">
                      <a16:creationId xmlns:a16="http://schemas.microsoft.com/office/drawing/2014/main" id="{15283892-DB68-CFEC-8833-203FCA72E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6" name="Freeform 980">
                  <a:extLst>
                    <a:ext uri="{FF2B5EF4-FFF2-40B4-BE49-F238E27FC236}">
                      <a16:creationId xmlns:a16="http://schemas.microsoft.com/office/drawing/2014/main" id="{5F634A67-2B1E-6425-FFB1-F20E611348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7" name="Freeform 981">
                  <a:extLst>
                    <a:ext uri="{FF2B5EF4-FFF2-40B4-BE49-F238E27FC236}">
                      <a16:creationId xmlns:a16="http://schemas.microsoft.com/office/drawing/2014/main" id="{F79677CA-D765-98D4-0C7C-C461D1C84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8" name="Freeform 982">
                  <a:extLst>
                    <a:ext uri="{FF2B5EF4-FFF2-40B4-BE49-F238E27FC236}">
                      <a16:creationId xmlns:a16="http://schemas.microsoft.com/office/drawing/2014/main" id="{D6E02181-67A5-646E-F6EF-2CAE7955F8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69" name="Freeform 983">
                  <a:extLst>
                    <a:ext uri="{FF2B5EF4-FFF2-40B4-BE49-F238E27FC236}">
                      <a16:creationId xmlns:a16="http://schemas.microsoft.com/office/drawing/2014/main" id="{C1A2719C-3948-9D56-EA38-2873C6936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0" name="Freeform 984">
                  <a:extLst>
                    <a:ext uri="{FF2B5EF4-FFF2-40B4-BE49-F238E27FC236}">
                      <a16:creationId xmlns:a16="http://schemas.microsoft.com/office/drawing/2014/main" id="{7496BFB3-A999-3DE7-BD86-02F6DAB02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1" name="Freeform 985">
                  <a:extLst>
                    <a:ext uri="{FF2B5EF4-FFF2-40B4-BE49-F238E27FC236}">
                      <a16:creationId xmlns:a16="http://schemas.microsoft.com/office/drawing/2014/main" id="{54D6CDE9-DFCA-5AE7-0F38-7746FE436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2" name="Freeform 986">
                  <a:extLst>
                    <a:ext uri="{FF2B5EF4-FFF2-40B4-BE49-F238E27FC236}">
                      <a16:creationId xmlns:a16="http://schemas.microsoft.com/office/drawing/2014/main" id="{9E9FB508-F4B9-B72C-A375-1607C8E8B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3" name="Freeform 987">
                  <a:extLst>
                    <a:ext uri="{FF2B5EF4-FFF2-40B4-BE49-F238E27FC236}">
                      <a16:creationId xmlns:a16="http://schemas.microsoft.com/office/drawing/2014/main" id="{A486836B-EDC8-C992-379D-07607A82E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4" name="Freeform 988">
                  <a:extLst>
                    <a:ext uri="{FF2B5EF4-FFF2-40B4-BE49-F238E27FC236}">
                      <a16:creationId xmlns:a16="http://schemas.microsoft.com/office/drawing/2014/main" id="{C04B8967-3D80-5B8B-9269-A671F379A9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5" name="Freeform 989">
                  <a:extLst>
                    <a:ext uri="{FF2B5EF4-FFF2-40B4-BE49-F238E27FC236}">
                      <a16:creationId xmlns:a16="http://schemas.microsoft.com/office/drawing/2014/main" id="{15582954-D64D-A579-8130-1ABBD3D30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6" name="Freeform 990">
                  <a:extLst>
                    <a:ext uri="{FF2B5EF4-FFF2-40B4-BE49-F238E27FC236}">
                      <a16:creationId xmlns:a16="http://schemas.microsoft.com/office/drawing/2014/main" id="{9A9BEF34-974B-2536-C3C9-F3BF3C3E8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7" name="Freeform 991">
                  <a:extLst>
                    <a:ext uri="{FF2B5EF4-FFF2-40B4-BE49-F238E27FC236}">
                      <a16:creationId xmlns:a16="http://schemas.microsoft.com/office/drawing/2014/main" id="{9C59BA8A-097F-8550-E550-B4C11967E2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8" name="Freeform 992">
                  <a:extLst>
                    <a:ext uri="{FF2B5EF4-FFF2-40B4-BE49-F238E27FC236}">
                      <a16:creationId xmlns:a16="http://schemas.microsoft.com/office/drawing/2014/main" id="{41A47F04-CE9C-B144-8CDA-189E9130F6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79" name="Freeform 993">
                  <a:extLst>
                    <a:ext uri="{FF2B5EF4-FFF2-40B4-BE49-F238E27FC236}">
                      <a16:creationId xmlns:a16="http://schemas.microsoft.com/office/drawing/2014/main" id="{1EF21FF7-5D79-84DD-0DB4-5BE731B6D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0" name="Freeform 994">
                  <a:extLst>
                    <a:ext uri="{FF2B5EF4-FFF2-40B4-BE49-F238E27FC236}">
                      <a16:creationId xmlns:a16="http://schemas.microsoft.com/office/drawing/2014/main" id="{6BE1E72E-1EC5-C1FC-E14D-5901BDC14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1" name="Freeform 995">
                  <a:extLst>
                    <a:ext uri="{FF2B5EF4-FFF2-40B4-BE49-F238E27FC236}">
                      <a16:creationId xmlns:a16="http://schemas.microsoft.com/office/drawing/2014/main" id="{4EC688BA-0759-5CA2-C2B5-D9B37FD89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2" name="Freeform 996">
                  <a:extLst>
                    <a:ext uri="{FF2B5EF4-FFF2-40B4-BE49-F238E27FC236}">
                      <a16:creationId xmlns:a16="http://schemas.microsoft.com/office/drawing/2014/main" id="{244F1893-22E8-5740-06DB-6DDAA36FD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3" name="Freeform 997">
                  <a:extLst>
                    <a:ext uri="{FF2B5EF4-FFF2-40B4-BE49-F238E27FC236}">
                      <a16:creationId xmlns:a16="http://schemas.microsoft.com/office/drawing/2014/main" id="{16B9E96C-CFB5-7B40-AC5E-33534B804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4" name="Freeform 998">
                  <a:extLst>
                    <a:ext uri="{FF2B5EF4-FFF2-40B4-BE49-F238E27FC236}">
                      <a16:creationId xmlns:a16="http://schemas.microsoft.com/office/drawing/2014/main" id="{DAD16CFF-3F57-E1FB-F78F-51C762349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5" name="Freeform 999">
                  <a:extLst>
                    <a:ext uri="{FF2B5EF4-FFF2-40B4-BE49-F238E27FC236}">
                      <a16:creationId xmlns:a16="http://schemas.microsoft.com/office/drawing/2014/main" id="{9D81B2F1-9BBB-0BB5-1B2E-71E38888F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6" name="Freeform 1000">
                  <a:extLst>
                    <a:ext uri="{FF2B5EF4-FFF2-40B4-BE49-F238E27FC236}">
                      <a16:creationId xmlns:a16="http://schemas.microsoft.com/office/drawing/2014/main" id="{EFBC5A1E-36FB-5C09-E521-7525701EE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7" name="Freeform 1001">
                  <a:extLst>
                    <a:ext uri="{FF2B5EF4-FFF2-40B4-BE49-F238E27FC236}">
                      <a16:creationId xmlns:a16="http://schemas.microsoft.com/office/drawing/2014/main" id="{4B3742B5-C34D-530C-BCD2-DCF1D5EF4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8" name="Freeform 1002">
                  <a:extLst>
                    <a:ext uri="{FF2B5EF4-FFF2-40B4-BE49-F238E27FC236}">
                      <a16:creationId xmlns:a16="http://schemas.microsoft.com/office/drawing/2014/main" id="{A61241C2-56BD-F5A7-097F-9FD1F69746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89" name="Freeform 1003">
                  <a:extLst>
                    <a:ext uri="{FF2B5EF4-FFF2-40B4-BE49-F238E27FC236}">
                      <a16:creationId xmlns:a16="http://schemas.microsoft.com/office/drawing/2014/main" id="{78E92EE3-8FDD-4327-F1A0-2FB1185C4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0" name="Freeform 1004">
                  <a:extLst>
                    <a:ext uri="{FF2B5EF4-FFF2-40B4-BE49-F238E27FC236}">
                      <a16:creationId xmlns:a16="http://schemas.microsoft.com/office/drawing/2014/main" id="{F8682D8A-23F7-70DC-BE04-B4625335A6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1" name="Freeform 1005">
                  <a:extLst>
                    <a:ext uri="{FF2B5EF4-FFF2-40B4-BE49-F238E27FC236}">
                      <a16:creationId xmlns:a16="http://schemas.microsoft.com/office/drawing/2014/main" id="{209514D3-C7E7-0F8E-F4CC-C230D7AA4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2" name="Freeform 1006">
                  <a:extLst>
                    <a:ext uri="{FF2B5EF4-FFF2-40B4-BE49-F238E27FC236}">
                      <a16:creationId xmlns:a16="http://schemas.microsoft.com/office/drawing/2014/main" id="{6A54FFC3-E30A-B011-C37F-3CA5B55CD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93" name="Freeform 1007">
                  <a:extLst>
                    <a:ext uri="{FF2B5EF4-FFF2-40B4-BE49-F238E27FC236}">
                      <a16:creationId xmlns:a16="http://schemas.microsoft.com/office/drawing/2014/main" id="{14E6162D-6C09-8065-5870-8801ED1693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1008">
                <a:extLst>
                  <a:ext uri="{FF2B5EF4-FFF2-40B4-BE49-F238E27FC236}">
                    <a16:creationId xmlns:a16="http://schemas.microsoft.com/office/drawing/2014/main" id="{CA2F0A30-DA78-CBB4-90E5-B788BD475E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120094" name="Freeform 1009">
                  <a:extLst>
                    <a:ext uri="{FF2B5EF4-FFF2-40B4-BE49-F238E27FC236}">
                      <a16:creationId xmlns:a16="http://schemas.microsoft.com/office/drawing/2014/main" id="{DC72C01E-4530-E95B-BC22-78559378E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5" name="Freeform 1010">
                  <a:extLst>
                    <a:ext uri="{FF2B5EF4-FFF2-40B4-BE49-F238E27FC236}">
                      <a16:creationId xmlns:a16="http://schemas.microsoft.com/office/drawing/2014/main" id="{26BE1AF5-B376-BEB2-4B32-6806A974D5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6" name="Freeform 1011">
                  <a:extLst>
                    <a:ext uri="{FF2B5EF4-FFF2-40B4-BE49-F238E27FC236}">
                      <a16:creationId xmlns:a16="http://schemas.microsoft.com/office/drawing/2014/main" id="{B45EB1D9-B4CB-6E3B-F22A-3E8CBEE78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7" name="Freeform 1012">
                  <a:extLst>
                    <a:ext uri="{FF2B5EF4-FFF2-40B4-BE49-F238E27FC236}">
                      <a16:creationId xmlns:a16="http://schemas.microsoft.com/office/drawing/2014/main" id="{D797D930-E921-0F8C-2EEF-C9AAB68DF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8" name="Freeform 1013">
                  <a:extLst>
                    <a:ext uri="{FF2B5EF4-FFF2-40B4-BE49-F238E27FC236}">
                      <a16:creationId xmlns:a16="http://schemas.microsoft.com/office/drawing/2014/main" id="{15998BDE-AC30-9C70-841E-F2F01C51D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9" name="Freeform 1014">
                  <a:extLst>
                    <a:ext uri="{FF2B5EF4-FFF2-40B4-BE49-F238E27FC236}">
                      <a16:creationId xmlns:a16="http://schemas.microsoft.com/office/drawing/2014/main" id="{0A47D18E-3943-BF62-33AD-BB1E6075D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0" name="Freeform 1015">
                  <a:extLst>
                    <a:ext uri="{FF2B5EF4-FFF2-40B4-BE49-F238E27FC236}">
                      <a16:creationId xmlns:a16="http://schemas.microsoft.com/office/drawing/2014/main" id="{AC44A2FA-6F2E-8701-A930-781CFB608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1" name="Freeform 1016">
                  <a:extLst>
                    <a:ext uri="{FF2B5EF4-FFF2-40B4-BE49-F238E27FC236}">
                      <a16:creationId xmlns:a16="http://schemas.microsoft.com/office/drawing/2014/main" id="{263ABC99-F7AE-A6F4-3B10-C347798408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2" name="Freeform 1017">
                  <a:extLst>
                    <a:ext uri="{FF2B5EF4-FFF2-40B4-BE49-F238E27FC236}">
                      <a16:creationId xmlns:a16="http://schemas.microsoft.com/office/drawing/2014/main" id="{6790300B-99F4-3678-05F6-23AB7A9CF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3" name="Freeform 1018">
                  <a:extLst>
                    <a:ext uri="{FF2B5EF4-FFF2-40B4-BE49-F238E27FC236}">
                      <a16:creationId xmlns:a16="http://schemas.microsoft.com/office/drawing/2014/main" id="{A49112FD-054F-F8E6-23AD-24A06FB50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4" name="Freeform 1019">
                  <a:extLst>
                    <a:ext uri="{FF2B5EF4-FFF2-40B4-BE49-F238E27FC236}">
                      <a16:creationId xmlns:a16="http://schemas.microsoft.com/office/drawing/2014/main" id="{AC3BCCAD-6A3B-CE92-3E11-28E1591CA3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5" name="Freeform 1020">
                  <a:extLst>
                    <a:ext uri="{FF2B5EF4-FFF2-40B4-BE49-F238E27FC236}">
                      <a16:creationId xmlns:a16="http://schemas.microsoft.com/office/drawing/2014/main" id="{7E2B83A2-949C-5799-B779-D6BED4750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6" name="Freeform 1021">
                  <a:extLst>
                    <a:ext uri="{FF2B5EF4-FFF2-40B4-BE49-F238E27FC236}">
                      <a16:creationId xmlns:a16="http://schemas.microsoft.com/office/drawing/2014/main" id="{17112BC9-18F9-9D1A-D60F-E2D5F7B9A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7" name="Freeform 1022">
                  <a:extLst>
                    <a:ext uri="{FF2B5EF4-FFF2-40B4-BE49-F238E27FC236}">
                      <a16:creationId xmlns:a16="http://schemas.microsoft.com/office/drawing/2014/main" id="{8FB06044-E196-DEFE-2843-890FCCDAB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8" name="Freeform 1023">
                  <a:extLst>
                    <a:ext uri="{FF2B5EF4-FFF2-40B4-BE49-F238E27FC236}">
                      <a16:creationId xmlns:a16="http://schemas.microsoft.com/office/drawing/2014/main" id="{90ED942C-D952-182A-B401-3C3573B20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09" name="Freeform 1024">
                  <a:extLst>
                    <a:ext uri="{FF2B5EF4-FFF2-40B4-BE49-F238E27FC236}">
                      <a16:creationId xmlns:a16="http://schemas.microsoft.com/office/drawing/2014/main" id="{BAAE5A72-6F19-0A2C-1665-75B1F1642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0" name="Freeform 1025">
                  <a:extLst>
                    <a:ext uri="{FF2B5EF4-FFF2-40B4-BE49-F238E27FC236}">
                      <a16:creationId xmlns:a16="http://schemas.microsoft.com/office/drawing/2014/main" id="{A2530EC0-6472-280E-6F32-D1CA2773C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1" name="Freeform 1026">
                  <a:extLst>
                    <a:ext uri="{FF2B5EF4-FFF2-40B4-BE49-F238E27FC236}">
                      <a16:creationId xmlns:a16="http://schemas.microsoft.com/office/drawing/2014/main" id="{EB24B329-3CA7-5748-A96D-F52DC512C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2" name="Freeform 1027">
                  <a:extLst>
                    <a:ext uri="{FF2B5EF4-FFF2-40B4-BE49-F238E27FC236}">
                      <a16:creationId xmlns:a16="http://schemas.microsoft.com/office/drawing/2014/main" id="{F5393A10-8F07-C969-AC27-47A89722B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3" name="Freeform 1028">
                  <a:extLst>
                    <a:ext uri="{FF2B5EF4-FFF2-40B4-BE49-F238E27FC236}">
                      <a16:creationId xmlns:a16="http://schemas.microsoft.com/office/drawing/2014/main" id="{D0B78B5E-B484-38C2-9716-CAB418120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4" name="Freeform 1029">
                  <a:extLst>
                    <a:ext uri="{FF2B5EF4-FFF2-40B4-BE49-F238E27FC236}">
                      <a16:creationId xmlns:a16="http://schemas.microsoft.com/office/drawing/2014/main" id="{BA53DF1A-4FBE-60C6-61EC-88E5FF5F3F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5" name="Freeform 1030">
                  <a:extLst>
                    <a:ext uri="{FF2B5EF4-FFF2-40B4-BE49-F238E27FC236}">
                      <a16:creationId xmlns:a16="http://schemas.microsoft.com/office/drawing/2014/main" id="{C3FE8CAB-BE8D-575F-5122-410E40E842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6" name="Freeform 1031">
                  <a:extLst>
                    <a:ext uri="{FF2B5EF4-FFF2-40B4-BE49-F238E27FC236}">
                      <a16:creationId xmlns:a16="http://schemas.microsoft.com/office/drawing/2014/main" id="{6CEA7260-D573-E404-0705-AD2233784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7" name="Freeform 1032">
                  <a:extLst>
                    <a:ext uri="{FF2B5EF4-FFF2-40B4-BE49-F238E27FC236}">
                      <a16:creationId xmlns:a16="http://schemas.microsoft.com/office/drawing/2014/main" id="{DE9DFB3B-A10E-61C8-E33C-FA2404895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8" name="Freeform 1033">
                  <a:extLst>
                    <a:ext uri="{FF2B5EF4-FFF2-40B4-BE49-F238E27FC236}">
                      <a16:creationId xmlns:a16="http://schemas.microsoft.com/office/drawing/2014/main" id="{9A9A7208-D397-61BC-8543-DC7A3B764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19" name="Freeform 1034">
                  <a:extLst>
                    <a:ext uri="{FF2B5EF4-FFF2-40B4-BE49-F238E27FC236}">
                      <a16:creationId xmlns:a16="http://schemas.microsoft.com/office/drawing/2014/main" id="{9D397693-710E-0B1E-52D7-0AEE565D3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0" name="Freeform 1035">
                  <a:extLst>
                    <a:ext uri="{FF2B5EF4-FFF2-40B4-BE49-F238E27FC236}">
                      <a16:creationId xmlns:a16="http://schemas.microsoft.com/office/drawing/2014/main" id="{761501AC-2056-5339-0260-FF0AFE0B2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1" name="Freeform 1036">
                  <a:extLst>
                    <a:ext uri="{FF2B5EF4-FFF2-40B4-BE49-F238E27FC236}">
                      <a16:creationId xmlns:a16="http://schemas.microsoft.com/office/drawing/2014/main" id="{6A67ABAC-D832-7980-9655-D627DEA61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2" name="Freeform 1037">
                  <a:extLst>
                    <a:ext uri="{FF2B5EF4-FFF2-40B4-BE49-F238E27FC236}">
                      <a16:creationId xmlns:a16="http://schemas.microsoft.com/office/drawing/2014/main" id="{4890940E-71AE-96D6-C6D1-E841E4F05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3" name="Freeform 1038">
                  <a:extLst>
                    <a:ext uri="{FF2B5EF4-FFF2-40B4-BE49-F238E27FC236}">
                      <a16:creationId xmlns:a16="http://schemas.microsoft.com/office/drawing/2014/main" id="{55D63032-93CE-0E72-8A39-CCE71274F1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4" name="Freeform 1039">
                  <a:extLst>
                    <a:ext uri="{FF2B5EF4-FFF2-40B4-BE49-F238E27FC236}">
                      <a16:creationId xmlns:a16="http://schemas.microsoft.com/office/drawing/2014/main" id="{0744EB17-96AA-FE61-2BCD-A64BA5D07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5" name="Freeform 1040">
                  <a:extLst>
                    <a:ext uri="{FF2B5EF4-FFF2-40B4-BE49-F238E27FC236}">
                      <a16:creationId xmlns:a16="http://schemas.microsoft.com/office/drawing/2014/main" id="{B3A5FDC8-24AC-F80B-817B-578C4EBF47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6" name="Freeform 1041">
                  <a:extLst>
                    <a:ext uri="{FF2B5EF4-FFF2-40B4-BE49-F238E27FC236}">
                      <a16:creationId xmlns:a16="http://schemas.microsoft.com/office/drawing/2014/main" id="{E6824A75-9118-3ABC-F82A-EC9BEA2312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7" name="Freeform 1042">
                  <a:extLst>
                    <a:ext uri="{FF2B5EF4-FFF2-40B4-BE49-F238E27FC236}">
                      <a16:creationId xmlns:a16="http://schemas.microsoft.com/office/drawing/2014/main" id="{EBC2F726-1BBD-602E-D0A8-A21860D69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8" name="Freeform 1043">
                  <a:extLst>
                    <a:ext uri="{FF2B5EF4-FFF2-40B4-BE49-F238E27FC236}">
                      <a16:creationId xmlns:a16="http://schemas.microsoft.com/office/drawing/2014/main" id="{95C24D41-2D70-B141-AD2F-5DA37E783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29" name="Freeform 1044">
                  <a:extLst>
                    <a:ext uri="{FF2B5EF4-FFF2-40B4-BE49-F238E27FC236}">
                      <a16:creationId xmlns:a16="http://schemas.microsoft.com/office/drawing/2014/main" id="{5C97D6B9-6558-83A2-6847-9E21E4F68C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0" name="Freeform 1045">
                  <a:extLst>
                    <a:ext uri="{FF2B5EF4-FFF2-40B4-BE49-F238E27FC236}">
                      <a16:creationId xmlns:a16="http://schemas.microsoft.com/office/drawing/2014/main" id="{F66289C2-5055-6C5A-E384-C617B3AB8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1" name="Freeform 1046">
                  <a:extLst>
                    <a:ext uri="{FF2B5EF4-FFF2-40B4-BE49-F238E27FC236}">
                      <a16:creationId xmlns:a16="http://schemas.microsoft.com/office/drawing/2014/main" id="{3DD6E0F7-2227-BB67-29B7-0A16817BD4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2" name="Freeform 1047">
                  <a:extLst>
                    <a:ext uri="{FF2B5EF4-FFF2-40B4-BE49-F238E27FC236}">
                      <a16:creationId xmlns:a16="http://schemas.microsoft.com/office/drawing/2014/main" id="{F244E210-B5BD-B7E5-536C-D75CB39C80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3" name="Freeform 1048">
                  <a:extLst>
                    <a:ext uri="{FF2B5EF4-FFF2-40B4-BE49-F238E27FC236}">
                      <a16:creationId xmlns:a16="http://schemas.microsoft.com/office/drawing/2014/main" id="{4D670888-B518-4222-AE9E-ECD427E01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4" name="Freeform 1049">
                  <a:extLst>
                    <a:ext uri="{FF2B5EF4-FFF2-40B4-BE49-F238E27FC236}">
                      <a16:creationId xmlns:a16="http://schemas.microsoft.com/office/drawing/2014/main" id="{C3931BA5-FFB4-EE48-34CD-E905682F3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5" name="Freeform 1050">
                  <a:extLst>
                    <a:ext uri="{FF2B5EF4-FFF2-40B4-BE49-F238E27FC236}">
                      <a16:creationId xmlns:a16="http://schemas.microsoft.com/office/drawing/2014/main" id="{75D0B531-7C9A-F0C1-5595-9C81D0BEA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6" name="Freeform 1051">
                  <a:extLst>
                    <a:ext uri="{FF2B5EF4-FFF2-40B4-BE49-F238E27FC236}">
                      <a16:creationId xmlns:a16="http://schemas.microsoft.com/office/drawing/2014/main" id="{86CB3F1A-68D8-5C90-02E9-705451A6A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7" name="Freeform 1052">
                  <a:extLst>
                    <a:ext uri="{FF2B5EF4-FFF2-40B4-BE49-F238E27FC236}">
                      <a16:creationId xmlns:a16="http://schemas.microsoft.com/office/drawing/2014/main" id="{00603CF6-4B09-14B4-EF22-A9EC959DD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8" name="Freeform 1053">
                  <a:extLst>
                    <a:ext uri="{FF2B5EF4-FFF2-40B4-BE49-F238E27FC236}">
                      <a16:creationId xmlns:a16="http://schemas.microsoft.com/office/drawing/2014/main" id="{A561069B-C3B9-9F8E-5272-55147F22A0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39" name="Freeform 1054">
                  <a:extLst>
                    <a:ext uri="{FF2B5EF4-FFF2-40B4-BE49-F238E27FC236}">
                      <a16:creationId xmlns:a16="http://schemas.microsoft.com/office/drawing/2014/main" id="{D4D924CA-CF23-3E0B-956E-ED1E739FD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0" name="Freeform 1055">
                  <a:extLst>
                    <a:ext uri="{FF2B5EF4-FFF2-40B4-BE49-F238E27FC236}">
                      <a16:creationId xmlns:a16="http://schemas.microsoft.com/office/drawing/2014/main" id="{2A083017-D89C-F67F-C7FD-1D39CEF54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1" name="Freeform 1056">
                  <a:extLst>
                    <a:ext uri="{FF2B5EF4-FFF2-40B4-BE49-F238E27FC236}">
                      <a16:creationId xmlns:a16="http://schemas.microsoft.com/office/drawing/2014/main" id="{BF82D9B0-2E0F-F271-678F-D62B434B04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2" name="Freeform 1057">
                  <a:extLst>
                    <a:ext uri="{FF2B5EF4-FFF2-40B4-BE49-F238E27FC236}">
                      <a16:creationId xmlns:a16="http://schemas.microsoft.com/office/drawing/2014/main" id="{2826963F-F4AE-CF93-73B0-1629CCE6B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3" name="Freeform 1058">
                  <a:extLst>
                    <a:ext uri="{FF2B5EF4-FFF2-40B4-BE49-F238E27FC236}">
                      <a16:creationId xmlns:a16="http://schemas.microsoft.com/office/drawing/2014/main" id="{79E11012-3FF4-273C-E161-90BC387CD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4" name="Freeform 1059">
                  <a:extLst>
                    <a:ext uri="{FF2B5EF4-FFF2-40B4-BE49-F238E27FC236}">
                      <a16:creationId xmlns:a16="http://schemas.microsoft.com/office/drawing/2014/main" id="{0D628DA8-CE8F-0EDB-0270-E366481B5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5" name="Freeform 1060">
                  <a:extLst>
                    <a:ext uri="{FF2B5EF4-FFF2-40B4-BE49-F238E27FC236}">
                      <a16:creationId xmlns:a16="http://schemas.microsoft.com/office/drawing/2014/main" id="{788CE590-2E29-4FEB-1F1D-E9434076A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6" name="Freeform 1061">
                  <a:extLst>
                    <a:ext uri="{FF2B5EF4-FFF2-40B4-BE49-F238E27FC236}">
                      <a16:creationId xmlns:a16="http://schemas.microsoft.com/office/drawing/2014/main" id="{9604B82D-22A2-1D2B-999A-6A6DD0343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7" name="Freeform 1062">
                  <a:extLst>
                    <a:ext uri="{FF2B5EF4-FFF2-40B4-BE49-F238E27FC236}">
                      <a16:creationId xmlns:a16="http://schemas.microsoft.com/office/drawing/2014/main" id="{54FF47F2-F21D-C5C0-AE7F-7E06CD389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8" name="Freeform 1063">
                  <a:extLst>
                    <a:ext uri="{FF2B5EF4-FFF2-40B4-BE49-F238E27FC236}">
                      <a16:creationId xmlns:a16="http://schemas.microsoft.com/office/drawing/2014/main" id="{7F875FCE-8942-1782-6EF2-DBB8A28B4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49" name="Freeform 1064">
                  <a:extLst>
                    <a:ext uri="{FF2B5EF4-FFF2-40B4-BE49-F238E27FC236}">
                      <a16:creationId xmlns:a16="http://schemas.microsoft.com/office/drawing/2014/main" id="{7EEC8F35-4DAE-5AAE-70E4-9D8C59C20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0" name="Freeform 1065">
                  <a:extLst>
                    <a:ext uri="{FF2B5EF4-FFF2-40B4-BE49-F238E27FC236}">
                      <a16:creationId xmlns:a16="http://schemas.microsoft.com/office/drawing/2014/main" id="{D16D5126-D683-E6F1-8959-C14322DC48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1" name="Freeform 1066">
                  <a:extLst>
                    <a:ext uri="{FF2B5EF4-FFF2-40B4-BE49-F238E27FC236}">
                      <a16:creationId xmlns:a16="http://schemas.microsoft.com/office/drawing/2014/main" id="{E6B16691-EDE7-6AF2-CD33-6DEC58C7F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2" name="Freeform 1067">
                  <a:extLst>
                    <a:ext uri="{FF2B5EF4-FFF2-40B4-BE49-F238E27FC236}">
                      <a16:creationId xmlns:a16="http://schemas.microsoft.com/office/drawing/2014/main" id="{3F032A47-0A09-8DE7-9EDA-46AFBC1BB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3" name="Freeform 1068">
                  <a:extLst>
                    <a:ext uri="{FF2B5EF4-FFF2-40B4-BE49-F238E27FC236}">
                      <a16:creationId xmlns:a16="http://schemas.microsoft.com/office/drawing/2014/main" id="{613AEF7F-6CC1-49F2-3125-FBF299187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4" name="Freeform 1069">
                  <a:extLst>
                    <a:ext uri="{FF2B5EF4-FFF2-40B4-BE49-F238E27FC236}">
                      <a16:creationId xmlns:a16="http://schemas.microsoft.com/office/drawing/2014/main" id="{634EBBBE-ED16-25C2-0FD3-AA941A4274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5" name="Freeform 1070">
                  <a:extLst>
                    <a:ext uri="{FF2B5EF4-FFF2-40B4-BE49-F238E27FC236}">
                      <a16:creationId xmlns:a16="http://schemas.microsoft.com/office/drawing/2014/main" id="{2EB2F390-2CEB-8124-96A7-4081A5CE66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6" name="Freeform 1071">
                  <a:extLst>
                    <a:ext uri="{FF2B5EF4-FFF2-40B4-BE49-F238E27FC236}">
                      <a16:creationId xmlns:a16="http://schemas.microsoft.com/office/drawing/2014/main" id="{13399B23-B5EF-9D14-4A4D-3D79EE06C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7" name="Freeform 1072">
                  <a:extLst>
                    <a:ext uri="{FF2B5EF4-FFF2-40B4-BE49-F238E27FC236}">
                      <a16:creationId xmlns:a16="http://schemas.microsoft.com/office/drawing/2014/main" id="{9EDA735A-E7BB-1BBE-BC0D-995780A09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8" name="Freeform 1073">
                  <a:extLst>
                    <a:ext uri="{FF2B5EF4-FFF2-40B4-BE49-F238E27FC236}">
                      <a16:creationId xmlns:a16="http://schemas.microsoft.com/office/drawing/2014/main" id="{5F250CBF-4FD0-6391-4676-5451E9946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59" name="Freeform 1074">
                  <a:extLst>
                    <a:ext uri="{FF2B5EF4-FFF2-40B4-BE49-F238E27FC236}">
                      <a16:creationId xmlns:a16="http://schemas.microsoft.com/office/drawing/2014/main" id="{350F212F-95F1-5E6B-A631-E813D887D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0" name="Freeform 1075">
                  <a:extLst>
                    <a:ext uri="{FF2B5EF4-FFF2-40B4-BE49-F238E27FC236}">
                      <a16:creationId xmlns:a16="http://schemas.microsoft.com/office/drawing/2014/main" id="{BFC4AD1E-4B38-43AF-4633-891DCC31A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1" name="Freeform 1076">
                  <a:extLst>
                    <a:ext uri="{FF2B5EF4-FFF2-40B4-BE49-F238E27FC236}">
                      <a16:creationId xmlns:a16="http://schemas.microsoft.com/office/drawing/2014/main" id="{E8E405B7-0ECB-F02E-4466-C3BA91FD6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2" name="Freeform 1077">
                  <a:extLst>
                    <a:ext uri="{FF2B5EF4-FFF2-40B4-BE49-F238E27FC236}">
                      <a16:creationId xmlns:a16="http://schemas.microsoft.com/office/drawing/2014/main" id="{22236057-E319-2EE8-C87A-236DF1746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3" name="Freeform 1078">
                  <a:extLst>
                    <a:ext uri="{FF2B5EF4-FFF2-40B4-BE49-F238E27FC236}">
                      <a16:creationId xmlns:a16="http://schemas.microsoft.com/office/drawing/2014/main" id="{59B0A01C-28FB-A51F-6C5E-826D9AAEA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4" name="Freeform 1079">
                  <a:extLst>
                    <a:ext uri="{FF2B5EF4-FFF2-40B4-BE49-F238E27FC236}">
                      <a16:creationId xmlns:a16="http://schemas.microsoft.com/office/drawing/2014/main" id="{BAA9140A-5E41-BC8D-B866-332F8008B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5" name="Freeform 1080">
                  <a:extLst>
                    <a:ext uri="{FF2B5EF4-FFF2-40B4-BE49-F238E27FC236}">
                      <a16:creationId xmlns:a16="http://schemas.microsoft.com/office/drawing/2014/main" id="{8B3A024D-6D46-7CAE-1ECB-BD25D3823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6" name="Freeform 1081">
                  <a:extLst>
                    <a:ext uri="{FF2B5EF4-FFF2-40B4-BE49-F238E27FC236}">
                      <a16:creationId xmlns:a16="http://schemas.microsoft.com/office/drawing/2014/main" id="{858AC612-BE08-69D9-9490-FE6FE3018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7" name="Freeform 1082">
                  <a:extLst>
                    <a:ext uri="{FF2B5EF4-FFF2-40B4-BE49-F238E27FC236}">
                      <a16:creationId xmlns:a16="http://schemas.microsoft.com/office/drawing/2014/main" id="{1A48411A-C175-CB55-027D-2EFE8D68E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8" name="Freeform 1083">
                  <a:extLst>
                    <a:ext uri="{FF2B5EF4-FFF2-40B4-BE49-F238E27FC236}">
                      <a16:creationId xmlns:a16="http://schemas.microsoft.com/office/drawing/2014/main" id="{11E0644D-8FE4-CA2E-8FE7-5C6A261D5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69" name="Freeform 1084">
                  <a:extLst>
                    <a:ext uri="{FF2B5EF4-FFF2-40B4-BE49-F238E27FC236}">
                      <a16:creationId xmlns:a16="http://schemas.microsoft.com/office/drawing/2014/main" id="{A25B58C9-D265-78CB-1FF6-7FC5702E7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0" name="Freeform 1085">
                  <a:extLst>
                    <a:ext uri="{FF2B5EF4-FFF2-40B4-BE49-F238E27FC236}">
                      <a16:creationId xmlns:a16="http://schemas.microsoft.com/office/drawing/2014/main" id="{0EA3CB0D-3B59-CCD3-B81E-D55C91DEB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1" name="Freeform 1086">
                  <a:extLst>
                    <a:ext uri="{FF2B5EF4-FFF2-40B4-BE49-F238E27FC236}">
                      <a16:creationId xmlns:a16="http://schemas.microsoft.com/office/drawing/2014/main" id="{744173E2-9363-2D63-D2A3-77E5E3136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2" name="Freeform 1087">
                  <a:extLst>
                    <a:ext uri="{FF2B5EF4-FFF2-40B4-BE49-F238E27FC236}">
                      <a16:creationId xmlns:a16="http://schemas.microsoft.com/office/drawing/2014/main" id="{7F7F2A81-9EA9-B2D8-72E3-AB2C9C409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3" name="Freeform 1088">
                  <a:extLst>
                    <a:ext uri="{FF2B5EF4-FFF2-40B4-BE49-F238E27FC236}">
                      <a16:creationId xmlns:a16="http://schemas.microsoft.com/office/drawing/2014/main" id="{9DD10EB6-6940-F0BC-2EF2-F85382D6D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4" name="Freeform 1089">
                  <a:extLst>
                    <a:ext uri="{FF2B5EF4-FFF2-40B4-BE49-F238E27FC236}">
                      <a16:creationId xmlns:a16="http://schemas.microsoft.com/office/drawing/2014/main" id="{D97AC198-414C-A877-DA19-449218411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5" name="Freeform 1090">
                  <a:extLst>
                    <a:ext uri="{FF2B5EF4-FFF2-40B4-BE49-F238E27FC236}">
                      <a16:creationId xmlns:a16="http://schemas.microsoft.com/office/drawing/2014/main" id="{EC22D1BA-F4FD-6F54-74BA-7CB05A58D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6" name="Freeform 1091">
                  <a:extLst>
                    <a:ext uri="{FF2B5EF4-FFF2-40B4-BE49-F238E27FC236}">
                      <a16:creationId xmlns:a16="http://schemas.microsoft.com/office/drawing/2014/main" id="{95CC4E4C-71A2-EF95-52B8-12212DB0A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7" name="Freeform 1092">
                  <a:extLst>
                    <a:ext uri="{FF2B5EF4-FFF2-40B4-BE49-F238E27FC236}">
                      <a16:creationId xmlns:a16="http://schemas.microsoft.com/office/drawing/2014/main" id="{20534B69-CB51-78EB-3BF3-35D2DAF7F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8" name="Freeform 1093">
                  <a:extLst>
                    <a:ext uri="{FF2B5EF4-FFF2-40B4-BE49-F238E27FC236}">
                      <a16:creationId xmlns:a16="http://schemas.microsoft.com/office/drawing/2014/main" id="{38868AB9-76CD-4B90-B803-E81A5CBCB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79" name="Freeform 1094">
                  <a:extLst>
                    <a:ext uri="{FF2B5EF4-FFF2-40B4-BE49-F238E27FC236}">
                      <a16:creationId xmlns:a16="http://schemas.microsoft.com/office/drawing/2014/main" id="{43E706A9-310A-CED9-D340-0D1B1C63D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0" name="Freeform 1095">
                  <a:extLst>
                    <a:ext uri="{FF2B5EF4-FFF2-40B4-BE49-F238E27FC236}">
                      <a16:creationId xmlns:a16="http://schemas.microsoft.com/office/drawing/2014/main" id="{ED6E9EF3-8C6B-0016-8341-974074C306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1" name="Freeform 1096">
                  <a:extLst>
                    <a:ext uri="{FF2B5EF4-FFF2-40B4-BE49-F238E27FC236}">
                      <a16:creationId xmlns:a16="http://schemas.microsoft.com/office/drawing/2014/main" id="{8797ED15-2CC1-294B-0535-E8BE8C008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2" name="Freeform 1097">
                  <a:extLst>
                    <a:ext uri="{FF2B5EF4-FFF2-40B4-BE49-F238E27FC236}">
                      <a16:creationId xmlns:a16="http://schemas.microsoft.com/office/drawing/2014/main" id="{CD4CD3D5-8D77-D77B-4530-98A6EDCDE5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3" name="Freeform 1098">
                  <a:extLst>
                    <a:ext uri="{FF2B5EF4-FFF2-40B4-BE49-F238E27FC236}">
                      <a16:creationId xmlns:a16="http://schemas.microsoft.com/office/drawing/2014/main" id="{D1A7FF81-2374-FB12-AC07-9B153B12C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4" name="Freeform 1099">
                  <a:extLst>
                    <a:ext uri="{FF2B5EF4-FFF2-40B4-BE49-F238E27FC236}">
                      <a16:creationId xmlns:a16="http://schemas.microsoft.com/office/drawing/2014/main" id="{38C3B7E0-D309-4BBA-2754-34DB58150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5" name="Freeform 1100">
                  <a:extLst>
                    <a:ext uri="{FF2B5EF4-FFF2-40B4-BE49-F238E27FC236}">
                      <a16:creationId xmlns:a16="http://schemas.microsoft.com/office/drawing/2014/main" id="{EED4C251-784F-413E-083A-A476CAB45A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6" name="Freeform 1101">
                  <a:extLst>
                    <a:ext uri="{FF2B5EF4-FFF2-40B4-BE49-F238E27FC236}">
                      <a16:creationId xmlns:a16="http://schemas.microsoft.com/office/drawing/2014/main" id="{08A848C8-3DC3-554D-8536-F7DCE7921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7" name="Freeform 1102">
                  <a:extLst>
                    <a:ext uri="{FF2B5EF4-FFF2-40B4-BE49-F238E27FC236}">
                      <a16:creationId xmlns:a16="http://schemas.microsoft.com/office/drawing/2014/main" id="{06EA132B-9767-D718-3D13-105E320F7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8" name="Freeform 1103">
                  <a:extLst>
                    <a:ext uri="{FF2B5EF4-FFF2-40B4-BE49-F238E27FC236}">
                      <a16:creationId xmlns:a16="http://schemas.microsoft.com/office/drawing/2014/main" id="{31CAEFD1-D743-4399-FABE-CA74AE00A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89" name="Freeform 1104">
                  <a:extLst>
                    <a:ext uri="{FF2B5EF4-FFF2-40B4-BE49-F238E27FC236}">
                      <a16:creationId xmlns:a16="http://schemas.microsoft.com/office/drawing/2014/main" id="{73118F73-503B-99A1-5380-18D0230C3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0" name="Freeform 1105">
                  <a:extLst>
                    <a:ext uri="{FF2B5EF4-FFF2-40B4-BE49-F238E27FC236}">
                      <a16:creationId xmlns:a16="http://schemas.microsoft.com/office/drawing/2014/main" id="{7D13F727-B46D-2F69-F6E0-DF7577DE99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1" name="Freeform 1106">
                  <a:extLst>
                    <a:ext uri="{FF2B5EF4-FFF2-40B4-BE49-F238E27FC236}">
                      <a16:creationId xmlns:a16="http://schemas.microsoft.com/office/drawing/2014/main" id="{11FA9B31-8986-A94C-8967-B4430E8479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2" name="Freeform 1107">
                  <a:extLst>
                    <a:ext uri="{FF2B5EF4-FFF2-40B4-BE49-F238E27FC236}">
                      <a16:creationId xmlns:a16="http://schemas.microsoft.com/office/drawing/2014/main" id="{159ACA47-0200-06F1-BEE5-AA4D08BCB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3" name="Freeform 1108">
                  <a:extLst>
                    <a:ext uri="{FF2B5EF4-FFF2-40B4-BE49-F238E27FC236}">
                      <a16:creationId xmlns:a16="http://schemas.microsoft.com/office/drawing/2014/main" id="{C3C8CEC7-D231-ACE3-411C-87FFAE248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4" name="Freeform 1109">
                  <a:extLst>
                    <a:ext uri="{FF2B5EF4-FFF2-40B4-BE49-F238E27FC236}">
                      <a16:creationId xmlns:a16="http://schemas.microsoft.com/office/drawing/2014/main" id="{19B0D406-C295-0F5D-4EBF-6910AC761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5" name="Freeform 1110">
                  <a:extLst>
                    <a:ext uri="{FF2B5EF4-FFF2-40B4-BE49-F238E27FC236}">
                      <a16:creationId xmlns:a16="http://schemas.microsoft.com/office/drawing/2014/main" id="{D8ED3C30-DF2B-19DD-320C-2890377DE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6" name="Freeform 1111">
                  <a:extLst>
                    <a:ext uri="{FF2B5EF4-FFF2-40B4-BE49-F238E27FC236}">
                      <a16:creationId xmlns:a16="http://schemas.microsoft.com/office/drawing/2014/main" id="{6A414C22-E0C4-EF04-78BD-A9E1E7406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7" name="Freeform 1112">
                  <a:extLst>
                    <a:ext uri="{FF2B5EF4-FFF2-40B4-BE49-F238E27FC236}">
                      <a16:creationId xmlns:a16="http://schemas.microsoft.com/office/drawing/2014/main" id="{EB53D10B-0391-C465-35B9-13AD19539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8" name="Freeform 1113">
                  <a:extLst>
                    <a:ext uri="{FF2B5EF4-FFF2-40B4-BE49-F238E27FC236}">
                      <a16:creationId xmlns:a16="http://schemas.microsoft.com/office/drawing/2014/main" id="{F047E29A-2092-0D5A-8CF2-43BFE94C3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99" name="Freeform 1114">
                  <a:extLst>
                    <a:ext uri="{FF2B5EF4-FFF2-40B4-BE49-F238E27FC236}">
                      <a16:creationId xmlns:a16="http://schemas.microsoft.com/office/drawing/2014/main" id="{75603F3B-2451-CADE-6BF0-30BABBD43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0" name="Freeform 1115">
                  <a:extLst>
                    <a:ext uri="{FF2B5EF4-FFF2-40B4-BE49-F238E27FC236}">
                      <a16:creationId xmlns:a16="http://schemas.microsoft.com/office/drawing/2014/main" id="{30D14887-C380-7C72-9B10-417DFB8A5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1" name="Freeform 1116">
                  <a:extLst>
                    <a:ext uri="{FF2B5EF4-FFF2-40B4-BE49-F238E27FC236}">
                      <a16:creationId xmlns:a16="http://schemas.microsoft.com/office/drawing/2014/main" id="{295891C9-15EC-17E2-35EA-965BDFD66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2" name="Freeform 1117">
                  <a:extLst>
                    <a:ext uri="{FF2B5EF4-FFF2-40B4-BE49-F238E27FC236}">
                      <a16:creationId xmlns:a16="http://schemas.microsoft.com/office/drawing/2014/main" id="{B76B33D5-C776-8C5A-F4FB-7102830CA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3" name="Freeform 1118">
                  <a:extLst>
                    <a:ext uri="{FF2B5EF4-FFF2-40B4-BE49-F238E27FC236}">
                      <a16:creationId xmlns:a16="http://schemas.microsoft.com/office/drawing/2014/main" id="{E3BA1BC6-B0CE-5B87-758E-A94BAB848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4" name="Freeform 1119">
                  <a:extLst>
                    <a:ext uri="{FF2B5EF4-FFF2-40B4-BE49-F238E27FC236}">
                      <a16:creationId xmlns:a16="http://schemas.microsoft.com/office/drawing/2014/main" id="{6AA082F9-0B92-DD0C-B597-811E11973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5" name="Freeform 1120">
                  <a:extLst>
                    <a:ext uri="{FF2B5EF4-FFF2-40B4-BE49-F238E27FC236}">
                      <a16:creationId xmlns:a16="http://schemas.microsoft.com/office/drawing/2014/main" id="{CAACA357-F093-3966-B14B-2849AD812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6" name="Freeform 1121">
                  <a:extLst>
                    <a:ext uri="{FF2B5EF4-FFF2-40B4-BE49-F238E27FC236}">
                      <a16:creationId xmlns:a16="http://schemas.microsoft.com/office/drawing/2014/main" id="{113277D9-91BB-5572-DDF2-CB7929808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7" name="Freeform 1122">
                  <a:extLst>
                    <a:ext uri="{FF2B5EF4-FFF2-40B4-BE49-F238E27FC236}">
                      <a16:creationId xmlns:a16="http://schemas.microsoft.com/office/drawing/2014/main" id="{9E783FE2-6BA1-8C1B-D291-4059F6682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8" name="Freeform 1123">
                  <a:extLst>
                    <a:ext uri="{FF2B5EF4-FFF2-40B4-BE49-F238E27FC236}">
                      <a16:creationId xmlns:a16="http://schemas.microsoft.com/office/drawing/2014/main" id="{2B2D3702-E44E-FEE7-DCC4-FD5FAA77F5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09" name="Freeform 1124">
                  <a:extLst>
                    <a:ext uri="{FF2B5EF4-FFF2-40B4-BE49-F238E27FC236}">
                      <a16:creationId xmlns:a16="http://schemas.microsoft.com/office/drawing/2014/main" id="{A7262095-947A-D264-468F-B7A83333A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0" name="Freeform 1125">
                  <a:extLst>
                    <a:ext uri="{FF2B5EF4-FFF2-40B4-BE49-F238E27FC236}">
                      <a16:creationId xmlns:a16="http://schemas.microsoft.com/office/drawing/2014/main" id="{B3042BBE-F6C7-F002-B2F0-D14879351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1" name="Freeform 1126">
                  <a:extLst>
                    <a:ext uri="{FF2B5EF4-FFF2-40B4-BE49-F238E27FC236}">
                      <a16:creationId xmlns:a16="http://schemas.microsoft.com/office/drawing/2014/main" id="{C58FB99C-CA4D-1D64-017B-8D381E31C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2" name="Freeform 1127">
                  <a:extLst>
                    <a:ext uri="{FF2B5EF4-FFF2-40B4-BE49-F238E27FC236}">
                      <a16:creationId xmlns:a16="http://schemas.microsoft.com/office/drawing/2014/main" id="{606199C2-22D9-235D-43A7-487A9C70B8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3" name="Freeform 1128">
                  <a:extLst>
                    <a:ext uri="{FF2B5EF4-FFF2-40B4-BE49-F238E27FC236}">
                      <a16:creationId xmlns:a16="http://schemas.microsoft.com/office/drawing/2014/main" id="{CBBE6ACA-344F-810B-7CC5-F28C0A6D1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4" name="Freeform 1129">
                  <a:extLst>
                    <a:ext uri="{FF2B5EF4-FFF2-40B4-BE49-F238E27FC236}">
                      <a16:creationId xmlns:a16="http://schemas.microsoft.com/office/drawing/2014/main" id="{05E8931E-61FB-D299-39EE-E06301550F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5" name="Freeform 1130">
                  <a:extLst>
                    <a:ext uri="{FF2B5EF4-FFF2-40B4-BE49-F238E27FC236}">
                      <a16:creationId xmlns:a16="http://schemas.microsoft.com/office/drawing/2014/main" id="{AE11BBC7-588F-63DF-9235-4F127E49C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6" name="Freeform 1131">
                  <a:extLst>
                    <a:ext uri="{FF2B5EF4-FFF2-40B4-BE49-F238E27FC236}">
                      <a16:creationId xmlns:a16="http://schemas.microsoft.com/office/drawing/2014/main" id="{E162ED4D-6EB9-88BA-19A9-2AF6F5587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7" name="Freeform 1132">
                  <a:extLst>
                    <a:ext uri="{FF2B5EF4-FFF2-40B4-BE49-F238E27FC236}">
                      <a16:creationId xmlns:a16="http://schemas.microsoft.com/office/drawing/2014/main" id="{95EABCED-1BE6-179B-0AB4-1A4D55CB8E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8" name="Freeform 1133">
                  <a:extLst>
                    <a:ext uri="{FF2B5EF4-FFF2-40B4-BE49-F238E27FC236}">
                      <a16:creationId xmlns:a16="http://schemas.microsoft.com/office/drawing/2014/main" id="{54716254-41CD-7031-57A1-0FC50C754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19" name="Freeform 1134">
                  <a:extLst>
                    <a:ext uri="{FF2B5EF4-FFF2-40B4-BE49-F238E27FC236}">
                      <a16:creationId xmlns:a16="http://schemas.microsoft.com/office/drawing/2014/main" id="{3649423A-F202-6D70-5731-0D0D39250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0" name="Freeform 1135">
                  <a:extLst>
                    <a:ext uri="{FF2B5EF4-FFF2-40B4-BE49-F238E27FC236}">
                      <a16:creationId xmlns:a16="http://schemas.microsoft.com/office/drawing/2014/main" id="{C41EEC03-270A-56FD-29DD-77E6187D8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1" name="Freeform 1136">
                  <a:extLst>
                    <a:ext uri="{FF2B5EF4-FFF2-40B4-BE49-F238E27FC236}">
                      <a16:creationId xmlns:a16="http://schemas.microsoft.com/office/drawing/2014/main" id="{CDB15D67-E3CF-7110-5457-8A26C0F46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2" name="Freeform 1137">
                  <a:extLst>
                    <a:ext uri="{FF2B5EF4-FFF2-40B4-BE49-F238E27FC236}">
                      <a16:creationId xmlns:a16="http://schemas.microsoft.com/office/drawing/2014/main" id="{D083701E-3B98-85CE-7FDD-D2E759421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3" name="Freeform 1138">
                  <a:extLst>
                    <a:ext uri="{FF2B5EF4-FFF2-40B4-BE49-F238E27FC236}">
                      <a16:creationId xmlns:a16="http://schemas.microsoft.com/office/drawing/2014/main" id="{11EF209D-83F5-5596-8205-A8AC89708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4" name="Freeform 1139">
                  <a:extLst>
                    <a:ext uri="{FF2B5EF4-FFF2-40B4-BE49-F238E27FC236}">
                      <a16:creationId xmlns:a16="http://schemas.microsoft.com/office/drawing/2014/main" id="{E8B02283-F5E9-88F1-6399-EA6B78586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5" name="Freeform 1140">
                  <a:extLst>
                    <a:ext uri="{FF2B5EF4-FFF2-40B4-BE49-F238E27FC236}">
                      <a16:creationId xmlns:a16="http://schemas.microsoft.com/office/drawing/2014/main" id="{F9A43161-90EC-5B4F-06B7-E355F62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6" name="Freeform 1141">
                  <a:extLst>
                    <a:ext uri="{FF2B5EF4-FFF2-40B4-BE49-F238E27FC236}">
                      <a16:creationId xmlns:a16="http://schemas.microsoft.com/office/drawing/2014/main" id="{EA25F310-8572-FB3A-8295-6059C19BA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7" name="Freeform 1142">
                  <a:extLst>
                    <a:ext uri="{FF2B5EF4-FFF2-40B4-BE49-F238E27FC236}">
                      <a16:creationId xmlns:a16="http://schemas.microsoft.com/office/drawing/2014/main" id="{FB3B9D2B-716D-25ED-F1C0-D82AC7B70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8" name="Freeform 1143">
                  <a:extLst>
                    <a:ext uri="{FF2B5EF4-FFF2-40B4-BE49-F238E27FC236}">
                      <a16:creationId xmlns:a16="http://schemas.microsoft.com/office/drawing/2014/main" id="{79878634-CBD1-D4E4-5A4F-006B9E651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29" name="Freeform 1144">
                  <a:extLst>
                    <a:ext uri="{FF2B5EF4-FFF2-40B4-BE49-F238E27FC236}">
                      <a16:creationId xmlns:a16="http://schemas.microsoft.com/office/drawing/2014/main" id="{B72FDDB6-7D75-88B7-C9CF-98CC50490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0" name="Freeform 1145">
                  <a:extLst>
                    <a:ext uri="{FF2B5EF4-FFF2-40B4-BE49-F238E27FC236}">
                      <a16:creationId xmlns:a16="http://schemas.microsoft.com/office/drawing/2014/main" id="{6CD93C69-310C-903D-1FED-C70B04225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1" name="Freeform 1146">
                  <a:extLst>
                    <a:ext uri="{FF2B5EF4-FFF2-40B4-BE49-F238E27FC236}">
                      <a16:creationId xmlns:a16="http://schemas.microsoft.com/office/drawing/2014/main" id="{243A611B-1407-39E0-C9A4-122F9F2CF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2" name="Freeform 1147">
                  <a:extLst>
                    <a:ext uri="{FF2B5EF4-FFF2-40B4-BE49-F238E27FC236}">
                      <a16:creationId xmlns:a16="http://schemas.microsoft.com/office/drawing/2014/main" id="{F6CB9993-C700-572F-BB68-AD9F659B9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3" name="Freeform 1148">
                  <a:extLst>
                    <a:ext uri="{FF2B5EF4-FFF2-40B4-BE49-F238E27FC236}">
                      <a16:creationId xmlns:a16="http://schemas.microsoft.com/office/drawing/2014/main" id="{DC459F58-32F1-A6FF-7B3D-88069B830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4" name="Freeform 1149">
                  <a:extLst>
                    <a:ext uri="{FF2B5EF4-FFF2-40B4-BE49-F238E27FC236}">
                      <a16:creationId xmlns:a16="http://schemas.microsoft.com/office/drawing/2014/main" id="{3E8F2D88-8DDA-855E-10C7-0B6AB5ED2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5" name="Freeform 1150">
                  <a:extLst>
                    <a:ext uri="{FF2B5EF4-FFF2-40B4-BE49-F238E27FC236}">
                      <a16:creationId xmlns:a16="http://schemas.microsoft.com/office/drawing/2014/main" id="{88095770-1C4C-0091-1447-7B9C2D0D3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6" name="Freeform 1151">
                  <a:extLst>
                    <a:ext uri="{FF2B5EF4-FFF2-40B4-BE49-F238E27FC236}">
                      <a16:creationId xmlns:a16="http://schemas.microsoft.com/office/drawing/2014/main" id="{8A7ED51E-2D2B-C23F-B5E4-46392D9B3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7" name="Freeform 1152">
                  <a:extLst>
                    <a:ext uri="{FF2B5EF4-FFF2-40B4-BE49-F238E27FC236}">
                      <a16:creationId xmlns:a16="http://schemas.microsoft.com/office/drawing/2014/main" id="{B25F8B2E-3BF4-4DC9-8C32-EF074A757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8" name="Freeform 1153">
                  <a:extLst>
                    <a:ext uri="{FF2B5EF4-FFF2-40B4-BE49-F238E27FC236}">
                      <a16:creationId xmlns:a16="http://schemas.microsoft.com/office/drawing/2014/main" id="{D86B7DFC-FD9D-5819-A578-70A52D4AE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39" name="Freeform 1154">
                  <a:extLst>
                    <a:ext uri="{FF2B5EF4-FFF2-40B4-BE49-F238E27FC236}">
                      <a16:creationId xmlns:a16="http://schemas.microsoft.com/office/drawing/2014/main" id="{8D95BEB6-FADB-7DF4-A508-055EFB99B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0" name="Freeform 1155">
                  <a:extLst>
                    <a:ext uri="{FF2B5EF4-FFF2-40B4-BE49-F238E27FC236}">
                      <a16:creationId xmlns:a16="http://schemas.microsoft.com/office/drawing/2014/main" id="{D9171C91-DFEF-7735-51D2-EF6631F46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1" name="Freeform 1156">
                  <a:extLst>
                    <a:ext uri="{FF2B5EF4-FFF2-40B4-BE49-F238E27FC236}">
                      <a16:creationId xmlns:a16="http://schemas.microsoft.com/office/drawing/2014/main" id="{C21DDE5D-AB09-A042-148A-EA304E2F82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2" name="Freeform 1157">
                  <a:extLst>
                    <a:ext uri="{FF2B5EF4-FFF2-40B4-BE49-F238E27FC236}">
                      <a16:creationId xmlns:a16="http://schemas.microsoft.com/office/drawing/2014/main" id="{1F7C6FFE-7FD6-4F36-3E33-06F25133D4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3" name="Freeform 1158">
                  <a:extLst>
                    <a:ext uri="{FF2B5EF4-FFF2-40B4-BE49-F238E27FC236}">
                      <a16:creationId xmlns:a16="http://schemas.microsoft.com/office/drawing/2014/main" id="{DB7C61AE-ACA1-0729-B79B-FDEE19A67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4" name="Freeform 1159">
                  <a:extLst>
                    <a:ext uri="{FF2B5EF4-FFF2-40B4-BE49-F238E27FC236}">
                      <a16:creationId xmlns:a16="http://schemas.microsoft.com/office/drawing/2014/main" id="{6EE63B0A-E205-F768-72A7-1FDBC9037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5" name="Freeform 1160">
                  <a:extLst>
                    <a:ext uri="{FF2B5EF4-FFF2-40B4-BE49-F238E27FC236}">
                      <a16:creationId xmlns:a16="http://schemas.microsoft.com/office/drawing/2014/main" id="{FCF05A5E-7308-EBCF-20F1-C195CF7EE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6" name="Freeform 1161">
                  <a:extLst>
                    <a:ext uri="{FF2B5EF4-FFF2-40B4-BE49-F238E27FC236}">
                      <a16:creationId xmlns:a16="http://schemas.microsoft.com/office/drawing/2014/main" id="{56CB9CE8-BEAE-1926-71D3-F7AD83B54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7" name="Freeform 1162">
                  <a:extLst>
                    <a:ext uri="{FF2B5EF4-FFF2-40B4-BE49-F238E27FC236}">
                      <a16:creationId xmlns:a16="http://schemas.microsoft.com/office/drawing/2014/main" id="{C65069E2-A5B9-3171-F6F5-A264AEE51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8" name="Freeform 1163">
                  <a:extLst>
                    <a:ext uri="{FF2B5EF4-FFF2-40B4-BE49-F238E27FC236}">
                      <a16:creationId xmlns:a16="http://schemas.microsoft.com/office/drawing/2014/main" id="{D1278410-CBD7-30AD-1B25-04E8D9356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49" name="Freeform 1164">
                  <a:extLst>
                    <a:ext uri="{FF2B5EF4-FFF2-40B4-BE49-F238E27FC236}">
                      <a16:creationId xmlns:a16="http://schemas.microsoft.com/office/drawing/2014/main" id="{74FB7F1E-4BB0-E813-B6DE-218480BAD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0" name="Freeform 1165">
                  <a:extLst>
                    <a:ext uri="{FF2B5EF4-FFF2-40B4-BE49-F238E27FC236}">
                      <a16:creationId xmlns:a16="http://schemas.microsoft.com/office/drawing/2014/main" id="{0EF756B8-B1A7-AA9E-316F-8B3AF1724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1" name="Freeform 1166">
                  <a:extLst>
                    <a:ext uri="{FF2B5EF4-FFF2-40B4-BE49-F238E27FC236}">
                      <a16:creationId xmlns:a16="http://schemas.microsoft.com/office/drawing/2014/main" id="{676E80C7-0827-7E00-E581-A6D6709961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2" name="Freeform 1167">
                  <a:extLst>
                    <a:ext uri="{FF2B5EF4-FFF2-40B4-BE49-F238E27FC236}">
                      <a16:creationId xmlns:a16="http://schemas.microsoft.com/office/drawing/2014/main" id="{D5BF5B99-D210-CBC8-0034-07B1FDCA1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3" name="Freeform 1168">
                  <a:extLst>
                    <a:ext uri="{FF2B5EF4-FFF2-40B4-BE49-F238E27FC236}">
                      <a16:creationId xmlns:a16="http://schemas.microsoft.com/office/drawing/2014/main" id="{066F1E4B-16C4-7A27-9974-71133C51A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4" name="Freeform 1169">
                  <a:extLst>
                    <a:ext uri="{FF2B5EF4-FFF2-40B4-BE49-F238E27FC236}">
                      <a16:creationId xmlns:a16="http://schemas.microsoft.com/office/drawing/2014/main" id="{8868D5F0-132C-E597-8199-AA0371E3C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5" name="Freeform 1170">
                  <a:extLst>
                    <a:ext uri="{FF2B5EF4-FFF2-40B4-BE49-F238E27FC236}">
                      <a16:creationId xmlns:a16="http://schemas.microsoft.com/office/drawing/2014/main" id="{8B5B13AD-DB6C-D10A-3822-8083A51891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6" name="Freeform 1171">
                  <a:extLst>
                    <a:ext uri="{FF2B5EF4-FFF2-40B4-BE49-F238E27FC236}">
                      <a16:creationId xmlns:a16="http://schemas.microsoft.com/office/drawing/2014/main" id="{DBC6A740-5F8A-E8A2-FED2-D411DF5DB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7" name="Freeform 1172">
                  <a:extLst>
                    <a:ext uri="{FF2B5EF4-FFF2-40B4-BE49-F238E27FC236}">
                      <a16:creationId xmlns:a16="http://schemas.microsoft.com/office/drawing/2014/main" id="{0DE05D25-8150-53F1-6F37-0533165B5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8" name="Freeform 1173">
                  <a:extLst>
                    <a:ext uri="{FF2B5EF4-FFF2-40B4-BE49-F238E27FC236}">
                      <a16:creationId xmlns:a16="http://schemas.microsoft.com/office/drawing/2014/main" id="{744D11E1-EAF4-453E-EB4C-9892C9665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59" name="Freeform 1174">
                  <a:extLst>
                    <a:ext uri="{FF2B5EF4-FFF2-40B4-BE49-F238E27FC236}">
                      <a16:creationId xmlns:a16="http://schemas.microsoft.com/office/drawing/2014/main" id="{85F42199-69D6-909E-F37F-D4BE52E5F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0" name="Freeform 1175">
                  <a:extLst>
                    <a:ext uri="{FF2B5EF4-FFF2-40B4-BE49-F238E27FC236}">
                      <a16:creationId xmlns:a16="http://schemas.microsoft.com/office/drawing/2014/main" id="{FEF2DCB2-8801-9D14-A138-123639304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1" name="Freeform 1176">
                  <a:extLst>
                    <a:ext uri="{FF2B5EF4-FFF2-40B4-BE49-F238E27FC236}">
                      <a16:creationId xmlns:a16="http://schemas.microsoft.com/office/drawing/2014/main" id="{85C4BC23-E82D-827E-7DD8-51D1D2229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2" name="Freeform 1177">
                  <a:extLst>
                    <a:ext uri="{FF2B5EF4-FFF2-40B4-BE49-F238E27FC236}">
                      <a16:creationId xmlns:a16="http://schemas.microsoft.com/office/drawing/2014/main" id="{4DC6E827-94F7-9E5C-9C19-6276786FF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3" name="Freeform 1178">
                  <a:extLst>
                    <a:ext uri="{FF2B5EF4-FFF2-40B4-BE49-F238E27FC236}">
                      <a16:creationId xmlns:a16="http://schemas.microsoft.com/office/drawing/2014/main" id="{327D0DB9-3635-85D3-84A2-0E67E82B43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4" name="Freeform 1179">
                  <a:extLst>
                    <a:ext uri="{FF2B5EF4-FFF2-40B4-BE49-F238E27FC236}">
                      <a16:creationId xmlns:a16="http://schemas.microsoft.com/office/drawing/2014/main" id="{22972BB7-669E-0B66-01A3-45323CD24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5" name="Freeform 1180">
                  <a:extLst>
                    <a:ext uri="{FF2B5EF4-FFF2-40B4-BE49-F238E27FC236}">
                      <a16:creationId xmlns:a16="http://schemas.microsoft.com/office/drawing/2014/main" id="{1D285151-7989-26DA-4FCE-6465D5D7C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6" name="Freeform 1181">
                  <a:extLst>
                    <a:ext uri="{FF2B5EF4-FFF2-40B4-BE49-F238E27FC236}">
                      <a16:creationId xmlns:a16="http://schemas.microsoft.com/office/drawing/2014/main" id="{5049B5EF-0DB5-1548-B385-E38A0B7BD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7" name="Freeform 1182">
                  <a:extLst>
                    <a:ext uri="{FF2B5EF4-FFF2-40B4-BE49-F238E27FC236}">
                      <a16:creationId xmlns:a16="http://schemas.microsoft.com/office/drawing/2014/main" id="{57848A7B-F167-B5EA-9CF5-F67FBA390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8" name="Freeform 1183">
                  <a:extLst>
                    <a:ext uri="{FF2B5EF4-FFF2-40B4-BE49-F238E27FC236}">
                      <a16:creationId xmlns:a16="http://schemas.microsoft.com/office/drawing/2014/main" id="{A3B04017-4676-4A01-1B5D-5EAE181C9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69" name="Freeform 1184">
                  <a:extLst>
                    <a:ext uri="{FF2B5EF4-FFF2-40B4-BE49-F238E27FC236}">
                      <a16:creationId xmlns:a16="http://schemas.microsoft.com/office/drawing/2014/main" id="{F518C803-2439-28F1-E2F3-369AB6AEE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0" name="Freeform 1185">
                  <a:extLst>
                    <a:ext uri="{FF2B5EF4-FFF2-40B4-BE49-F238E27FC236}">
                      <a16:creationId xmlns:a16="http://schemas.microsoft.com/office/drawing/2014/main" id="{511198A6-6BDF-130B-05D7-10B4D7FA2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1" name="Freeform 1186">
                  <a:extLst>
                    <a:ext uri="{FF2B5EF4-FFF2-40B4-BE49-F238E27FC236}">
                      <a16:creationId xmlns:a16="http://schemas.microsoft.com/office/drawing/2014/main" id="{5B4CB9D5-292A-B3AE-836D-7A5ABF364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2" name="Freeform 1187">
                  <a:extLst>
                    <a:ext uri="{FF2B5EF4-FFF2-40B4-BE49-F238E27FC236}">
                      <a16:creationId xmlns:a16="http://schemas.microsoft.com/office/drawing/2014/main" id="{75613A61-4123-F7F9-E4C1-1654F447C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3" name="Freeform 1188">
                  <a:extLst>
                    <a:ext uri="{FF2B5EF4-FFF2-40B4-BE49-F238E27FC236}">
                      <a16:creationId xmlns:a16="http://schemas.microsoft.com/office/drawing/2014/main" id="{28740BF0-6EE3-98EB-0954-DF96BD021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4" name="Freeform 1189">
                  <a:extLst>
                    <a:ext uri="{FF2B5EF4-FFF2-40B4-BE49-F238E27FC236}">
                      <a16:creationId xmlns:a16="http://schemas.microsoft.com/office/drawing/2014/main" id="{E4AC510C-5D02-E0B8-CA9F-761870AF5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5" name="Freeform 1190">
                  <a:extLst>
                    <a:ext uri="{FF2B5EF4-FFF2-40B4-BE49-F238E27FC236}">
                      <a16:creationId xmlns:a16="http://schemas.microsoft.com/office/drawing/2014/main" id="{4849BCFA-7484-5BD6-0402-57661C0FC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6" name="Freeform 1191">
                  <a:extLst>
                    <a:ext uri="{FF2B5EF4-FFF2-40B4-BE49-F238E27FC236}">
                      <a16:creationId xmlns:a16="http://schemas.microsoft.com/office/drawing/2014/main" id="{CED72083-4A74-3353-67D5-95675029F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7" name="Freeform 1192">
                  <a:extLst>
                    <a:ext uri="{FF2B5EF4-FFF2-40B4-BE49-F238E27FC236}">
                      <a16:creationId xmlns:a16="http://schemas.microsoft.com/office/drawing/2014/main" id="{EBA612A8-3EF7-ED7C-B1A3-C55B3311F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8" name="Freeform 1193">
                  <a:extLst>
                    <a:ext uri="{FF2B5EF4-FFF2-40B4-BE49-F238E27FC236}">
                      <a16:creationId xmlns:a16="http://schemas.microsoft.com/office/drawing/2014/main" id="{91021BED-33A2-DB9F-C804-D254A88CDF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79" name="Freeform 1194">
                  <a:extLst>
                    <a:ext uri="{FF2B5EF4-FFF2-40B4-BE49-F238E27FC236}">
                      <a16:creationId xmlns:a16="http://schemas.microsoft.com/office/drawing/2014/main" id="{CF87B23C-6FC7-1CD2-3018-44D51AF9E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0" name="Freeform 1195">
                  <a:extLst>
                    <a:ext uri="{FF2B5EF4-FFF2-40B4-BE49-F238E27FC236}">
                      <a16:creationId xmlns:a16="http://schemas.microsoft.com/office/drawing/2014/main" id="{315384EC-983C-A1F4-288A-0BF4563C8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1" name="Freeform 1196">
                  <a:extLst>
                    <a:ext uri="{FF2B5EF4-FFF2-40B4-BE49-F238E27FC236}">
                      <a16:creationId xmlns:a16="http://schemas.microsoft.com/office/drawing/2014/main" id="{DA27C87A-4F35-9D18-35C3-13E72CDEE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2" name="Freeform 1197">
                  <a:extLst>
                    <a:ext uri="{FF2B5EF4-FFF2-40B4-BE49-F238E27FC236}">
                      <a16:creationId xmlns:a16="http://schemas.microsoft.com/office/drawing/2014/main" id="{5DF7AEE4-8376-30F8-67B1-8EA3010F0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3" name="Freeform 1198">
                  <a:extLst>
                    <a:ext uri="{FF2B5EF4-FFF2-40B4-BE49-F238E27FC236}">
                      <a16:creationId xmlns:a16="http://schemas.microsoft.com/office/drawing/2014/main" id="{1EE235E1-B0A2-03DB-C4E2-5E3C9F280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4" name="Freeform 1199">
                  <a:extLst>
                    <a:ext uri="{FF2B5EF4-FFF2-40B4-BE49-F238E27FC236}">
                      <a16:creationId xmlns:a16="http://schemas.microsoft.com/office/drawing/2014/main" id="{DD92C6E9-DF7F-871D-611A-DB55FB596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5" name="Freeform 1200">
                  <a:extLst>
                    <a:ext uri="{FF2B5EF4-FFF2-40B4-BE49-F238E27FC236}">
                      <a16:creationId xmlns:a16="http://schemas.microsoft.com/office/drawing/2014/main" id="{1BF2BCB5-5946-9D96-020C-C76F8B291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6" name="Freeform 1201">
                  <a:extLst>
                    <a:ext uri="{FF2B5EF4-FFF2-40B4-BE49-F238E27FC236}">
                      <a16:creationId xmlns:a16="http://schemas.microsoft.com/office/drawing/2014/main" id="{7E95BC7F-A104-94B7-9786-F013117752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7" name="Freeform 1202">
                  <a:extLst>
                    <a:ext uri="{FF2B5EF4-FFF2-40B4-BE49-F238E27FC236}">
                      <a16:creationId xmlns:a16="http://schemas.microsoft.com/office/drawing/2014/main" id="{129E5AC2-AE12-A3C2-640C-1252FB5BC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8" name="Freeform 1203">
                  <a:extLst>
                    <a:ext uri="{FF2B5EF4-FFF2-40B4-BE49-F238E27FC236}">
                      <a16:creationId xmlns:a16="http://schemas.microsoft.com/office/drawing/2014/main" id="{16325655-2349-3381-9CE8-10A953C4E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89" name="Freeform 1204">
                  <a:extLst>
                    <a:ext uri="{FF2B5EF4-FFF2-40B4-BE49-F238E27FC236}">
                      <a16:creationId xmlns:a16="http://schemas.microsoft.com/office/drawing/2014/main" id="{261EDBF8-EFB9-1244-F1D1-E6CA935C8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0" name="Freeform 1205">
                  <a:extLst>
                    <a:ext uri="{FF2B5EF4-FFF2-40B4-BE49-F238E27FC236}">
                      <a16:creationId xmlns:a16="http://schemas.microsoft.com/office/drawing/2014/main" id="{362B09EA-9359-A088-B956-3FE11C342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1" name="Freeform 1206">
                  <a:extLst>
                    <a:ext uri="{FF2B5EF4-FFF2-40B4-BE49-F238E27FC236}">
                      <a16:creationId xmlns:a16="http://schemas.microsoft.com/office/drawing/2014/main" id="{184E228C-9912-47A7-F688-117DA974F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2" name="Freeform 1207">
                  <a:extLst>
                    <a:ext uri="{FF2B5EF4-FFF2-40B4-BE49-F238E27FC236}">
                      <a16:creationId xmlns:a16="http://schemas.microsoft.com/office/drawing/2014/main" id="{7BC018F4-E305-62ED-8923-E10E96DC0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93" name="Freeform 1208">
                  <a:extLst>
                    <a:ext uri="{FF2B5EF4-FFF2-40B4-BE49-F238E27FC236}">
                      <a16:creationId xmlns:a16="http://schemas.microsoft.com/office/drawing/2014/main" id="{00C740AD-8912-03E4-E6D9-1E76C6081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1" name="Group 1209">
                <a:extLst>
                  <a:ext uri="{FF2B5EF4-FFF2-40B4-BE49-F238E27FC236}">
                    <a16:creationId xmlns:a16="http://schemas.microsoft.com/office/drawing/2014/main" id="{90ED95C2-2C95-A423-0D70-DDF38663D8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19894" name="Freeform 1210">
                  <a:extLst>
                    <a:ext uri="{FF2B5EF4-FFF2-40B4-BE49-F238E27FC236}">
                      <a16:creationId xmlns:a16="http://schemas.microsoft.com/office/drawing/2014/main" id="{92D9D805-4A7A-6E5C-00DE-B09FAC963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95" name="Freeform 1211">
                  <a:extLst>
                    <a:ext uri="{FF2B5EF4-FFF2-40B4-BE49-F238E27FC236}">
                      <a16:creationId xmlns:a16="http://schemas.microsoft.com/office/drawing/2014/main" id="{D58AE8AE-3FA7-4643-2001-F8BD462808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96" name="Freeform 1212">
                  <a:extLst>
                    <a:ext uri="{FF2B5EF4-FFF2-40B4-BE49-F238E27FC236}">
                      <a16:creationId xmlns:a16="http://schemas.microsoft.com/office/drawing/2014/main" id="{FCA30136-0296-760F-4ABB-CBF5B5C1C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97" name="Freeform 1213">
                  <a:extLst>
                    <a:ext uri="{FF2B5EF4-FFF2-40B4-BE49-F238E27FC236}">
                      <a16:creationId xmlns:a16="http://schemas.microsoft.com/office/drawing/2014/main" id="{C2081EF3-E9EC-12A1-D56C-35E4D6343B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98" name="Freeform 1214">
                  <a:extLst>
                    <a:ext uri="{FF2B5EF4-FFF2-40B4-BE49-F238E27FC236}">
                      <a16:creationId xmlns:a16="http://schemas.microsoft.com/office/drawing/2014/main" id="{9ECF20A1-CCED-C6CB-E641-2606B1816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99" name="Freeform 1215">
                  <a:extLst>
                    <a:ext uri="{FF2B5EF4-FFF2-40B4-BE49-F238E27FC236}">
                      <a16:creationId xmlns:a16="http://schemas.microsoft.com/office/drawing/2014/main" id="{C2162FB0-8DA6-7344-6948-41E6657B8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0" name="Freeform 1216">
                  <a:extLst>
                    <a:ext uri="{FF2B5EF4-FFF2-40B4-BE49-F238E27FC236}">
                      <a16:creationId xmlns:a16="http://schemas.microsoft.com/office/drawing/2014/main" id="{76542E37-C66A-D879-1F9D-7EBD02363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1" name="Freeform 1217">
                  <a:extLst>
                    <a:ext uri="{FF2B5EF4-FFF2-40B4-BE49-F238E27FC236}">
                      <a16:creationId xmlns:a16="http://schemas.microsoft.com/office/drawing/2014/main" id="{5B010C5C-5B97-792E-8072-CFA114DF77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2" name="Freeform 1218">
                  <a:extLst>
                    <a:ext uri="{FF2B5EF4-FFF2-40B4-BE49-F238E27FC236}">
                      <a16:creationId xmlns:a16="http://schemas.microsoft.com/office/drawing/2014/main" id="{66CBB868-9A75-5298-ADF6-0BB577287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3" name="Freeform 1219">
                  <a:extLst>
                    <a:ext uri="{FF2B5EF4-FFF2-40B4-BE49-F238E27FC236}">
                      <a16:creationId xmlns:a16="http://schemas.microsoft.com/office/drawing/2014/main" id="{2A7DF13F-A189-6B12-ED40-CA6FDACA5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4" name="Freeform 1220">
                  <a:extLst>
                    <a:ext uri="{FF2B5EF4-FFF2-40B4-BE49-F238E27FC236}">
                      <a16:creationId xmlns:a16="http://schemas.microsoft.com/office/drawing/2014/main" id="{B50DAA8A-870C-725A-0305-6D4DC4E2F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5" name="Freeform 1221">
                  <a:extLst>
                    <a:ext uri="{FF2B5EF4-FFF2-40B4-BE49-F238E27FC236}">
                      <a16:creationId xmlns:a16="http://schemas.microsoft.com/office/drawing/2014/main" id="{5ABEA1DA-E864-47EF-30B5-FF6B5F6CE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6" name="Freeform 1222">
                  <a:extLst>
                    <a:ext uri="{FF2B5EF4-FFF2-40B4-BE49-F238E27FC236}">
                      <a16:creationId xmlns:a16="http://schemas.microsoft.com/office/drawing/2014/main" id="{39888926-3141-ED39-2F57-4B3300AC8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7" name="Freeform 1223">
                  <a:extLst>
                    <a:ext uri="{FF2B5EF4-FFF2-40B4-BE49-F238E27FC236}">
                      <a16:creationId xmlns:a16="http://schemas.microsoft.com/office/drawing/2014/main" id="{A2886567-358B-64B6-CE95-188E53769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8" name="Freeform 1224">
                  <a:extLst>
                    <a:ext uri="{FF2B5EF4-FFF2-40B4-BE49-F238E27FC236}">
                      <a16:creationId xmlns:a16="http://schemas.microsoft.com/office/drawing/2014/main" id="{FEFCB60C-D1A1-351F-39CC-9351A3C05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09" name="Freeform 1225">
                  <a:extLst>
                    <a:ext uri="{FF2B5EF4-FFF2-40B4-BE49-F238E27FC236}">
                      <a16:creationId xmlns:a16="http://schemas.microsoft.com/office/drawing/2014/main" id="{BFD9A091-EF25-10A0-2B52-DC2617509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0" name="Freeform 1226">
                  <a:extLst>
                    <a:ext uri="{FF2B5EF4-FFF2-40B4-BE49-F238E27FC236}">
                      <a16:creationId xmlns:a16="http://schemas.microsoft.com/office/drawing/2014/main" id="{B5FEE9B5-1B8A-450D-4430-D947DAAB7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1" name="Freeform 1227">
                  <a:extLst>
                    <a:ext uri="{FF2B5EF4-FFF2-40B4-BE49-F238E27FC236}">
                      <a16:creationId xmlns:a16="http://schemas.microsoft.com/office/drawing/2014/main" id="{00B4D2B7-A2FB-6874-F8CE-67E3F72A4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2" name="Freeform 1228">
                  <a:extLst>
                    <a:ext uri="{FF2B5EF4-FFF2-40B4-BE49-F238E27FC236}">
                      <a16:creationId xmlns:a16="http://schemas.microsoft.com/office/drawing/2014/main" id="{CA22FA65-3A4A-B26A-07E8-E874A243A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3" name="Freeform 1229">
                  <a:extLst>
                    <a:ext uri="{FF2B5EF4-FFF2-40B4-BE49-F238E27FC236}">
                      <a16:creationId xmlns:a16="http://schemas.microsoft.com/office/drawing/2014/main" id="{42DCFA97-98C8-71E9-CEEE-5B925F909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4" name="Freeform 1230">
                  <a:extLst>
                    <a:ext uri="{FF2B5EF4-FFF2-40B4-BE49-F238E27FC236}">
                      <a16:creationId xmlns:a16="http://schemas.microsoft.com/office/drawing/2014/main" id="{5CB2EF99-4CFC-BC96-B96E-0191ADC4A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5" name="Freeform 1231">
                  <a:extLst>
                    <a:ext uri="{FF2B5EF4-FFF2-40B4-BE49-F238E27FC236}">
                      <a16:creationId xmlns:a16="http://schemas.microsoft.com/office/drawing/2014/main" id="{1D179E87-930D-283A-0F69-FABC614C7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6" name="Freeform 1232">
                  <a:extLst>
                    <a:ext uri="{FF2B5EF4-FFF2-40B4-BE49-F238E27FC236}">
                      <a16:creationId xmlns:a16="http://schemas.microsoft.com/office/drawing/2014/main" id="{1857FB9C-0BB0-F2C6-C0D6-B676041C08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7" name="Freeform 1233">
                  <a:extLst>
                    <a:ext uri="{FF2B5EF4-FFF2-40B4-BE49-F238E27FC236}">
                      <a16:creationId xmlns:a16="http://schemas.microsoft.com/office/drawing/2014/main" id="{17E6B340-62BE-C2E0-328F-9D71CB89D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8" name="Freeform 1234">
                  <a:extLst>
                    <a:ext uri="{FF2B5EF4-FFF2-40B4-BE49-F238E27FC236}">
                      <a16:creationId xmlns:a16="http://schemas.microsoft.com/office/drawing/2014/main" id="{EFD94CF2-B418-41CC-BF62-8C4433BBDA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19" name="Freeform 1235">
                  <a:extLst>
                    <a:ext uri="{FF2B5EF4-FFF2-40B4-BE49-F238E27FC236}">
                      <a16:creationId xmlns:a16="http://schemas.microsoft.com/office/drawing/2014/main" id="{A1E67D85-3F65-D864-490C-D7CEED63E2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0" name="Freeform 1236">
                  <a:extLst>
                    <a:ext uri="{FF2B5EF4-FFF2-40B4-BE49-F238E27FC236}">
                      <a16:creationId xmlns:a16="http://schemas.microsoft.com/office/drawing/2014/main" id="{137A04A7-E0B0-5BD4-F46D-4DE5BFD12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1" name="Freeform 1237">
                  <a:extLst>
                    <a:ext uri="{FF2B5EF4-FFF2-40B4-BE49-F238E27FC236}">
                      <a16:creationId xmlns:a16="http://schemas.microsoft.com/office/drawing/2014/main" id="{2EB7AB5F-EAE4-359C-200A-5026CA138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2" name="Freeform 1238">
                  <a:extLst>
                    <a:ext uri="{FF2B5EF4-FFF2-40B4-BE49-F238E27FC236}">
                      <a16:creationId xmlns:a16="http://schemas.microsoft.com/office/drawing/2014/main" id="{B00CA570-68BF-3A93-8399-345010544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3" name="Freeform 1239">
                  <a:extLst>
                    <a:ext uri="{FF2B5EF4-FFF2-40B4-BE49-F238E27FC236}">
                      <a16:creationId xmlns:a16="http://schemas.microsoft.com/office/drawing/2014/main" id="{5BDE7465-8B5B-DAE2-D4A5-5D0FD11437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4" name="Freeform 1240">
                  <a:extLst>
                    <a:ext uri="{FF2B5EF4-FFF2-40B4-BE49-F238E27FC236}">
                      <a16:creationId xmlns:a16="http://schemas.microsoft.com/office/drawing/2014/main" id="{7EB8ED61-C123-CB69-35A7-491D355296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5" name="Freeform 1241">
                  <a:extLst>
                    <a:ext uri="{FF2B5EF4-FFF2-40B4-BE49-F238E27FC236}">
                      <a16:creationId xmlns:a16="http://schemas.microsoft.com/office/drawing/2014/main" id="{A2E07F93-977E-5798-E69D-5CED017F7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6" name="Freeform 1242">
                  <a:extLst>
                    <a:ext uri="{FF2B5EF4-FFF2-40B4-BE49-F238E27FC236}">
                      <a16:creationId xmlns:a16="http://schemas.microsoft.com/office/drawing/2014/main" id="{13639340-FE63-68B6-6A7A-6EB5FBD9C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7" name="Freeform 1243">
                  <a:extLst>
                    <a:ext uri="{FF2B5EF4-FFF2-40B4-BE49-F238E27FC236}">
                      <a16:creationId xmlns:a16="http://schemas.microsoft.com/office/drawing/2014/main" id="{1E0729D9-D5D2-39DE-C311-71F00D686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8" name="Freeform 1244">
                  <a:extLst>
                    <a:ext uri="{FF2B5EF4-FFF2-40B4-BE49-F238E27FC236}">
                      <a16:creationId xmlns:a16="http://schemas.microsoft.com/office/drawing/2014/main" id="{9FE36BBA-6275-D630-8E29-A2946AD8E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29" name="Freeform 1245">
                  <a:extLst>
                    <a:ext uri="{FF2B5EF4-FFF2-40B4-BE49-F238E27FC236}">
                      <a16:creationId xmlns:a16="http://schemas.microsoft.com/office/drawing/2014/main" id="{B92CFC88-232D-2DA9-F112-AEA235581A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0" name="Freeform 1246">
                  <a:extLst>
                    <a:ext uri="{FF2B5EF4-FFF2-40B4-BE49-F238E27FC236}">
                      <a16:creationId xmlns:a16="http://schemas.microsoft.com/office/drawing/2014/main" id="{15C156D9-3CCD-E46C-A1AE-D94A1FCDD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1" name="Freeform 1247">
                  <a:extLst>
                    <a:ext uri="{FF2B5EF4-FFF2-40B4-BE49-F238E27FC236}">
                      <a16:creationId xmlns:a16="http://schemas.microsoft.com/office/drawing/2014/main" id="{984E20F5-6381-6594-4CB6-BD4768B33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2" name="Freeform 1248">
                  <a:extLst>
                    <a:ext uri="{FF2B5EF4-FFF2-40B4-BE49-F238E27FC236}">
                      <a16:creationId xmlns:a16="http://schemas.microsoft.com/office/drawing/2014/main" id="{D6C9181D-1F94-0906-4002-61AF10A40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3" name="Freeform 1249">
                  <a:extLst>
                    <a:ext uri="{FF2B5EF4-FFF2-40B4-BE49-F238E27FC236}">
                      <a16:creationId xmlns:a16="http://schemas.microsoft.com/office/drawing/2014/main" id="{573C5B6E-9F6E-80AE-9E20-D127F5074E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4" name="Freeform 1250">
                  <a:extLst>
                    <a:ext uri="{FF2B5EF4-FFF2-40B4-BE49-F238E27FC236}">
                      <a16:creationId xmlns:a16="http://schemas.microsoft.com/office/drawing/2014/main" id="{9C9E79E6-3F09-4075-F7C5-C9D6350D5F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5" name="Freeform 1251">
                  <a:extLst>
                    <a:ext uri="{FF2B5EF4-FFF2-40B4-BE49-F238E27FC236}">
                      <a16:creationId xmlns:a16="http://schemas.microsoft.com/office/drawing/2014/main" id="{73E5EC9F-0136-E70E-C93F-7E9FC968C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6" name="Freeform 1252">
                  <a:extLst>
                    <a:ext uri="{FF2B5EF4-FFF2-40B4-BE49-F238E27FC236}">
                      <a16:creationId xmlns:a16="http://schemas.microsoft.com/office/drawing/2014/main" id="{1CB9CC7B-1496-B832-4835-C5E6C4EAC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7" name="Freeform 1253">
                  <a:extLst>
                    <a:ext uri="{FF2B5EF4-FFF2-40B4-BE49-F238E27FC236}">
                      <a16:creationId xmlns:a16="http://schemas.microsoft.com/office/drawing/2014/main" id="{D6FAE00D-BE9F-F666-D13D-8C792303A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8" name="Freeform 1254">
                  <a:extLst>
                    <a:ext uri="{FF2B5EF4-FFF2-40B4-BE49-F238E27FC236}">
                      <a16:creationId xmlns:a16="http://schemas.microsoft.com/office/drawing/2014/main" id="{23C3FD5C-7716-23EE-2521-71DAA97B7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39" name="Freeform 1255">
                  <a:extLst>
                    <a:ext uri="{FF2B5EF4-FFF2-40B4-BE49-F238E27FC236}">
                      <a16:creationId xmlns:a16="http://schemas.microsoft.com/office/drawing/2014/main" id="{B0854F3F-A0E8-B6AC-4AC4-B444B315E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0" name="Freeform 1256">
                  <a:extLst>
                    <a:ext uri="{FF2B5EF4-FFF2-40B4-BE49-F238E27FC236}">
                      <a16:creationId xmlns:a16="http://schemas.microsoft.com/office/drawing/2014/main" id="{F99ABAA3-499B-9424-7AE9-5504DB51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1" name="Freeform 1257">
                  <a:extLst>
                    <a:ext uri="{FF2B5EF4-FFF2-40B4-BE49-F238E27FC236}">
                      <a16:creationId xmlns:a16="http://schemas.microsoft.com/office/drawing/2014/main" id="{A84C3177-8571-04A9-B876-540BA7B9C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2" name="Freeform 1258">
                  <a:extLst>
                    <a:ext uri="{FF2B5EF4-FFF2-40B4-BE49-F238E27FC236}">
                      <a16:creationId xmlns:a16="http://schemas.microsoft.com/office/drawing/2014/main" id="{EFE11B5C-173C-80FD-93F1-BCFAAFCA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3" name="Freeform 1259">
                  <a:extLst>
                    <a:ext uri="{FF2B5EF4-FFF2-40B4-BE49-F238E27FC236}">
                      <a16:creationId xmlns:a16="http://schemas.microsoft.com/office/drawing/2014/main" id="{BE1CE137-DDED-9C3F-7432-D5B788FEFD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4" name="Freeform 1260">
                  <a:extLst>
                    <a:ext uri="{FF2B5EF4-FFF2-40B4-BE49-F238E27FC236}">
                      <a16:creationId xmlns:a16="http://schemas.microsoft.com/office/drawing/2014/main" id="{86434848-093C-77A3-A1F0-0A9FB31BE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5" name="Freeform 1261">
                  <a:extLst>
                    <a:ext uri="{FF2B5EF4-FFF2-40B4-BE49-F238E27FC236}">
                      <a16:creationId xmlns:a16="http://schemas.microsoft.com/office/drawing/2014/main" id="{5AAF4AA7-74E6-AD09-208C-2CCCF491D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6" name="Freeform 1262">
                  <a:extLst>
                    <a:ext uri="{FF2B5EF4-FFF2-40B4-BE49-F238E27FC236}">
                      <a16:creationId xmlns:a16="http://schemas.microsoft.com/office/drawing/2014/main" id="{606B5959-1616-EF8E-0288-47C870F328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7" name="Freeform 1263">
                  <a:extLst>
                    <a:ext uri="{FF2B5EF4-FFF2-40B4-BE49-F238E27FC236}">
                      <a16:creationId xmlns:a16="http://schemas.microsoft.com/office/drawing/2014/main" id="{72BD4C01-2AC2-D3E0-7D17-3BAD13E270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8" name="Freeform 1264">
                  <a:extLst>
                    <a:ext uri="{FF2B5EF4-FFF2-40B4-BE49-F238E27FC236}">
                      <a16:creationId xmlns:a16="http://schemas.microsoft.com/office/drawing/2014/main" id="{176B1343-E4B6-E9D9-AA08-7A6460340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49" name="Freeform 1265">
                  <a:extLst>
                    <a:ext uri="{FF2B5EF4-FFF2-40B4-BE49-F238E27FC236}">
                      <a16:creationId xmlns:a16="http://schemas.microsoft.com/office/drawing/2014/main" id="{62B929A3-13CA-BAA9-D266-6B2159DEA1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0" name="Freeform 1266">
                  <a:extLst>
                    <a:ext uri="{FF2B5EF4-FFF2-40B4-BE49-F238E27FC236}">
                      <a16:creationId xmlns:a16="http://schemas.microsoft.com/office/drawing/2014/main" id="{C8D00254-2378-B620-A37C-42D36C3DF6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1" name="Freeform 1267">
                  <a:extLst>
                    <a:ext uri="{FF2B5EF4-FFF2-40B4-BE49-F238E27FC236}">
                      <a16:creationId xmlns:a16="http://schemas.microsoft.com/office/drawing/2014/main" id="{E005EB1A-ADEF-8D27-C33E-518D374AA0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2" name="Freeform 1268">
                  <a:extLst>
                    <a:ext uri="{FF2B5EF4-FFF2-40B4-BE49-F238E27FC236}">
                      <a16:creationId xmlns:a16="http://schemas.microsoft.com/office/drawing/2014/main" id="{66208693-AF5B-8ACA-CAF3-CFC0996650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3" name="Freeform 1269">
                  <a:extLst>
                    <a:ext uri="{FF2B5EF4-FFF2-40B4-BE49-F238E27FC236}">
                      <a16:creationId xmlns:a16="http://schemas.microsoft.com/office/drawing/2014/main" id="{DD0985A3-8668-29A4-FAE6-C04F59EAA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4" name="Freeform 1270">
                  <a:extLst>
                    <a:ext uri="{FF2B5EF4-FFF2-40B4-BE49-F238E27FC236}">
                      <a16:creationId xmlns:a16="http://schemas.microsoft.com/office/drawing/2014/main" id="{70F3F98B-A2CA-5942-CCFD-531825A3A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5" name="Freeform 1271">
                  <a:extLst>
                    <a:ext uri="{FF2B5EF4-FFF2-40B4-BE49-F238E27FC236}">
                      <a16:creationId xmlns:a16="http://schemas.microsoft.com/office/drawing/2014/main" id="{19B7ECEF-6A43-DA2F-DC20-D0923ED72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6" name="Freeform 1272">
                  <a:extLst>
                    <a:ext uri="{FF2B5EF4-FFF2-40B4-BE49-F238E27FC236}">
                      <a16:creationId xmlns:a16="http://schemas.microsoft.com/office/drawing/2014/main" id="{36131AD3-321B-9C69-1B28-7909F095A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7" name="Freeform 1273">
                  <a:extLst>
                    <a:ext uri="{FF2B5EF4-FFF2-40B4-BE49-F238E27FC236}">
                      <a16:creationId xmlns:a16="http://schemas.microsoft.com/office/drawing/2014/main" id="{4D637DF9-5356-EFAA-630A-8E0C21FF2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8" name="Freeform 1274">
                  <a:extLst>
                    <a:ext uri="{FF2B5EF4-FFF2-40B4-BE49-F238E27FC236}">
                      <a16:creationId xmlns:a16="http://schemas.microsoft.com/office/drawing/2014/main" id="{993FEC3E-678C-92C6-55A1-6824FFBED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59" name="Freeform 1275">
                  <a:extLst>
                    <a:ext uri="{FF2B5EF4-FFF2-40B4-BE49-F238E27FC236}">
                      <a16:creationId xmlns:a16="http://schemas.microsoft.com/office/drawing/2014/main" id="{D2E3E069-F689-9E4A-E587-689B00DFD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0" name="Freeform 1276">
                  <a:extLst>
                    <a:ext uri="{FF2B5EF4-FFF2-40B4-BE49-F238E27FC236}">
                      <a16:creationId xmlns:a16="http://schemas.microsoft.com/office/drawing/2014/main" id="{3CA80424-B971-9DC7-D456-7D563C329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1" name="Freeform 1277">
                  <a:extLst>
                    <a:ext uri="{FF2B5EF4-FFF2-40B4-BE49-F238E27FC236}">
                      <a16:creationId xmlns:a16="http://schemas.microsoft.com/office/drawing/2014/main" id="{B55E3937-3509-4EF7-A3B4-73E08F2CC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2" name="Freeform 1278">
                  <a:extLst>
                    <a:ext uri="{FF2B5EF4-FFF2-40B4-BE49-F238E27FC236}">
                      <a16:creationId xmlns:a16="http://schemas.microsoft.com/office/drawing/2014/main" id="{A291A2D1-A9E7-BA37-CAE7-AB5CA7889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3" name="Freeform 1279">
                  <a:extLst>
                    <a:ext uri="{FF2B5EF4-FFF2-40B4-BE49-F238E27FC236}">
                      <a16:creationId xmlns:a16="http://schemas.microsoft.com/office/drawing/2014/main" id="{0451D376-F7CE-399F-5A96-A5B3602F44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4" name="Freeform 1280">
                  <a:extLst>
                    <a:ext uri="{FF2B5EF4-FFF2-40B4-BE49-F238E27FC236}">
                      <a16:creationId xmlns:a16="http://schemas.microsoft.com/office/drawing/2014/main" id="{8C12E519-C2DD-2CF5-66F4-381F42A75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5" name="Freeform 1281">
                  <a:extLst>
                    <a:ext uri="{FF2B5EF4-FFF2-40B4-BE49-F238E27FC236}">
                      <a16:creationId xmlns:a16="http://schemas.microsoft.com/office/drawing/2014/main" id="{AA61C065-900D-155D-E1A4-7F19883163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6" name="Freeform 1282">
                  <a:extLst>
                    <a:ext uri="{FF2B5EF4-FFF2-40B4-BE49-F238E27FC236}">
                      <a16:creationId xmlns:a16="http://schemas.microsoft.com/office/drawing/2014/main" id="{069128C5-273E-C071-73BE-DB9517F66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7" name="Freeform 1283">
                  <a:extLst>
                    <a:ext uri="{FF2B5EF4-FFF2-40B4-BE49-F238E27FC236}">
                      <a16:creationId xmlns:a16="http://schemas.microsoft.com/office/drawing/2014/main" id="{F010AEF3-7D00-91FC-2AD9-C2F636410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8" name="Freeform 1284">
                  <a:extLst>
                    <a:ext uri="{FF2B5EF4-FFF2-40B4-BE49-F238E27FC236}">
                      <a16:creationId xmlns:a16="http://schemas.microsoft.com/office/drawing/2014/main" id="{9C8ACE5C-DCEB-C2B7-59F2-DA524B61D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69" name="Freeform 1285">
                  <a:extLst>
                    <a:ext uri="{FF2B5EF4-FFF2-40B4-BE49-F238E27FC236}">
                      <a16:creationId xmlns:a16="http://schemas.microsoft.com/office/drawing/2014/main" id="{3B5DCE95-382F-29FC-7643-16B299413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0" name="Freeform 1286">
                  <a:extLst>
                    <a:ext uri="{FF2B5EF4-FFF2-40B4-BE49-F238E27FC236}">
                      <a16:creationId xmlns:a16="http://schemas.microsoft.com/office/drawing/2014/main" id="{13EA07B8-8633-C7A7-F2EC-3E15CB6B3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1" name="Freeform 1287">
                  <a:extLst>
                    <a:ext uri="{FF2B5EF4-FFF2-40B4-BE49-F238E27FC236}">
                      <a16:creationId xmlns:a16="http://schemas.microsoft.com/office/drawing/2014/main" id="{C27CC596-F23E-0628-E1BF-DD7153111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2" name="Freeform 1288">
                  <a:extLst>
                    <a:ext uri="{FF2B5EF4-FFF2-40B4-BE49-F238E27FC236}">
                      <a16:creationId xmlns:a16="http://schemas.microsoft.com/office/drawing/2014/main" id="{15A94E48-C101-BCF8-87D1-C9E59CC6D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3" name="Freeform 1289">
                  <a:extLst>
                    <a:ext uri="{FF2B5EF4-FFF2-40B4-BE49-F238E27FC236}">
                      <a16:creationId xmlns:a16="http://schemas.microsoft.com/office/drawing/2014/main" id="{137220A2-E091-B6DB-1353-A3519140F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4" name="Freeform 1290">
                  <a:extLst>
                    <a:ext uri="{FF2B5EF4-FFF2-40B4-BE49-F238E27FC236}">
                      <a16:creationId xmlns:a16="http://schemas.microsoft.com/office/drawing/2014/main" id="{5CA40B0E-7EA3-99B8-5698-4605418E0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5" name="Freeform 1291">
                  <a:extLst>
                    <a:ext uri="{FF2B5EF4-FFF2-40B4-BE49-F238E27FC236}">
                      <a16:creationId xmlns:a16="http://schemas.microsoft.com/office/drawing/2014/main" id="{3FE4D5CC-7D55-311D-8521-2D53492EC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6" name="Freeform 1292">
                  <a:extLst>
                    <a:ext uri="{FF2B5EF4-FFF2-40B4-BE49-F238E27FC236}">
                      <a16:creationId xmlns:a16="http://schemas.microsoft.com/office/drawing/2014/main" id="{3E579893-28C7-99CB-87DB-7BB772215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7" name="Freeform 1293">
                  <a:extLst>
                    <a:ext uri="{FF2B5EF4-FFF2-40B4-BE49-F238E27FC236}">
                      <a16:creationId xmlns:a16="http://schemas.microsoft.com/office/drawing/2014/main" id="{93EE30EF-B533-56A3-F02D-778BE8459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8" name="Freeform 1294">
                  <a:extLst>
                    <a:ext uri="{FF2B5EF4-FFF2-40B4-BE49-F238E27FC236}">
                      <a16:creationId xmlns:a16="http://schemas.microsoft.com/office/drawing/2014/main" id="{69831186-4CA0-828C-B596-6049863E8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79" name="Freeform 1295">
                  <a:extLst>
                    <a:ext uri="{FF2B5EF4-FFF2-40B4-BE49-F238E27FC236}">
                      <a16:creationId xmlns:a16="http://schemas.microsoft.com/office/drawing/2014/main" id="{1EB134B9-ABB1-C4E3-B992-0104A35C4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0" name="Freeform 1296">
                  <a:extLst>
                    <a:ext uri="{FF2B5EF4-FFF2-40B4-BE49-F238E27FC236}">
                      <a16:creationId xmlns:a16="http://schemas.microsoft.com/office/drawing/2014/main" id="{E6B53F48-1B8A-1694-2866-A9C6D9C81D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1" name="Freeform 1297">
                  <a:extLst>
                    <a:ext uri="{FF2B5EF4-FFF2-40B4-BE49-F238E27FC236}">
                      <a16:creationId xmlns:a16="http://schemas.microsoft.com/office/drawing/2014/main" id="{AED6AB60-59D6-EC37-D399-71C58B4DC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2" name="Freeform 1298">
                  <a:extLst>
                    <a:ext uri="{FF2B5EF4-FFF2-40B4-BE49-F238E27FC236}">
                      <a16:creationId xmlns:a16="http://schemas.microsoft.com/office/drawing/2014/main" id="{72C16938-BE4F-D825-3217-0B486E6F2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3" name="Freeform 1299">
                  <a:extLst>
                    <a:ext uri="{FF2B5EF4-FFF2-40B4-BE49-F238E27FC236}">
                      <a16:creationId xmlns:a16="http://schemas.microsoft.com/office/drawing/2014/main" id="{0A531574-CCFD-D7FC-06BF-6DE2DEB94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4" name="Freeform 1300">
                  <a:extLst>
                    <a:ext uri="{FF2B5EF4-FFF2-40B4-BE49-F238E27FC236}">
                      <a16:creationId xmlns:a16="http://schemas.microsoft.com/office/drawing/2014/main" id="{B949F434-2F61-8480-F400-D84F8CE85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5" name="Freeform 1301">
                  <a:extLst>
                    <a:ext uri="{FF2B5EF4-FFF2-40B4-BE49-F238E27FC236}">
                      <a16:creationId xmlns:a16="http://schemas.microsoft.com/office/drawing/2014/main" id="{5118671C-2B1C-F89C-5E18-4466C091B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6" name="Freeform 1302">
                  <a:extLst>
                    <a:ext uri="{FF2B5EF4-FFF2-40B4-BE49-F238E27FC236}">
                      <a16:creationId xmlns:a16="http://schemas.microsoft.com/office/drawing/2014/main" id="{D2B8F46F-E43F-398A-2D27-CC1DA94E1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7" name="Freeform 1303">
                  <a:extLst>
                    <a:ext uri="{FF2B5EF4-FFF2-40B4-BE49-F238E27FC236}">
                      <a16:creationId xmlns:a16="http://schemas.microsoft.com/office/drawing/2014/main" id="{7B0B1D95-889C-EECE-3EEC-A4018C2B7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8" name="Freeform 1304">
                  <a:extLst>
                    <a:ext uri="{FF2B5EF4-FFF2-40B4-BE49-F238E27FC236}">
                      <a16:creationId xmlns:a16="http://schemas.microsoft.com/office/drawing/2014/main" id="{67A19FAA-D77E-C329-0870-44A84E7AD4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89" name="Freeform 1305">
                  <a:extLst>
                    <a:ext uri="{FF2B5EF4-FFF2-40B4-BE49-F238E27FC236}">
                      <a16:creationId xmlns:a16="http://schemas.microsoft.com/office/drawing/2014/main" id="{B90E71BE-A124-6CFD-D928-72EEFF248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0" name="Freeform 1306">
                  <a:extLst>
                    <a:ext uri="{FF2B5EF4-FFF2-40B4-BE49-F238E27FC236}">
                      <a16:creationId xmlns:a16="http://schemas.microsoft.com/office/drawing/2014/main" id="{693688E9-5120-FFDE-7F0A-AB053768D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1" name="Freeform 1307">
                  <a:extLst>
                    <a:ext uri="{FF2B5EF4-FFF2-40B4-BE49-F238E27FC236}">
                      <a16:creationId xmlns:a16="http://schemas.microsoft.com/office/drawing/2014/main" id="{01A258A3-01DE-5C9C-7B07-95B7EB710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2" name="Freeform 1308">
                  <a:extLst>
                    <a:ext uri="{FF2B5EF4-FFF2-40B4-BE49-F238E27FC236}">
                      <a16:creationId xmlns:a16="http://schemas.microsoft.com/office/drawing/2014/main" id="{37434249-8D2C-FF96-DB38-C7CB650784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3" name="Freeform 1309">
                  <a:extLst>
                    <a:ext uri="{FF2B5EF4-FFF2-40B4-BE49-F238E27FC236}">
                      <a16:creationId xmlns:a16="http://schemas.microsoft.com/office/drawing/2014/main" id="{FEE09D77-9737-EDD8-E0C7-9A211D776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4" name="Freeform 1310">
                  <a:extLst>
                    <a:ext uri="{FF2B5EF4-FFF2-40B4-BE49-F238E27FC236}">
                      <a16:creationId xmlns:a16="http://schemas.microsoft.com/office/drawing/2014/main" id="{5C31E860-F37D-C9FB-F5DE-C85E254AC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5" name="Freeform 1311">
                  <a:extLst>
                    <a:ext uri="{FF2B5EF4-FFF2-40B4-BE49-F238E27FC236}">
                      <a16:creationId xmlns:a16="http://schemas.microsoft.com/office/drawing/2014/main" id="{4C33EDED-AC02-6816-8C3D-A3E2D04F3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6" name="Freeform 1312">
                  <a:extLst>
                    <a:ext uri="{FF2B5EF4-FFF2-40B4-BE49-F238E27FC236}">
                      <a16:creationId xmlns:a16="http://schemas.microsoft.com/office/drawing/2014/main" id="{123A18FD-C0B6-14A9-E450-73A288F50F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7" name="Freeform 1313">
                  <a:extLst>
                    <a:ext uri="{FF2B5EF4-FFF2-40B4-BE49-F238E27FC236}">
                      <a16:creationId xmlns:a16="http://schemas.microsoft.com/office/drawing/2014/main" id="{B3227776-5804-C316-FC0B-DF91EE956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8" name="Freeform 1314">
                  <a:extLst>
                    <a:ext uri="{FF2B5EF4-FFF2-40B4-BE49-F238E27FC236}">
                      <a16:creationId xmlns:a16="http://schemas.microsoft.com/office/drawing/2014/main" id="{0CD5095E-F53A-3BDA-2887-C2A8F0837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99" name="Freeform 1315">
                  <a:extLst>
                    <a:ext uri="{FF2B5EF4-FFF2-40B4-BE49-F238E27FC236}">
                      <a16:creationId xmlns:a16="http://schemas.microsoft.com/office/drawing/2014/main" id="{FB5CFA65-FDDE-67BE-7E23-F64ACADD6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0" name="Freeform 1316">
                  <a:extLst>
                    <a:ext uri="{FF2B5EF4-FFF2-40B4-BE49-F238E27FC236}">
                      <a16:creationId xmlns:a16="http://schemas.microsoft.com/office/drawing/2014/main" id="{A87A2CC5-991C-FEC6-D507-CB025DAD7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1" name="Freeform 1317">
                  <a:extLst>
                    <a:ext uri="{FF2B5EF4-FFF2-40B4-BE49-F238E27FC236}">
                      <a16:creationId xmlns:a16="http://schemas.microsoft.com/office/drawing/2014/main" id="{10EBC99A-4C0A-EE67-C47B-FA17536C3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2" name="Freeform 1318">
                  <a:extLst>
                    <a:ext uri="{FF2B5EF4-FFF2-40B4-BE49-F238E27FC236}">
                      <a16:creationId xmlns:a16="http://schemas.microsoft.com/office/drawing/2014/main" id="{736DA608-2011-4A52-E866-9E78B4A42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3" name="Freeform 1319">
                  <a:extLst>
                    <a:ext uri="{FF2B5EF4-FFF2-40B4-BE49-F238E27FC236}">
                      <a16:creationId xmlns:a16="http://schemas.microsoft.com/office/drawing/2014/main" id="{A700365F-3E38-08CD-D66C-BBD735E47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4" name="Freeform 1320">
                  <a:extLst>
                    <a:ext uri="{FF2B5EF4-FFF2-40B4-BE49-F238E27FC236}">
                      <a16:creationId xmlns:a16="http://schemas.microsoft.com/office/drawing/2014/main" id="{285420FB-799A-33AC-1E7F-53A57735E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5" name="Freeform 1321">
                  <a:extLst>
                    <a:ext uri="{FF2B5EF4-FFF2-40B4-BE49-F238E27FC236}">
                      <a16:creationId xmlns:a16="http://schemas.microsoft.com/office/drawing/2014/main" id="{7BC3478F-924C-8F63-41C5-9AA5F7678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6" name="Freeform 1322">
                  <a:extLst>
                    <a:ext uri="{FF2B5EF4-FFF2-40B4-BE49-F238E27FC236}">
                      <a16:creationId xmlns:a16="http://schemas.microsoft.com/office/drawing/2014/main" id="{2BF6D524-685A-290F-DB0B-373DE184F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7" name="Freeform 1323">
                  <a:extLst>
                    <a:ext uri="{FF2B5EF4-FFF2-40B4-BE49-F238E27FC236}">
                      <a16:creationId xmlns:a16="http://schemas.microsoft.com/office/drawing/2014/main" id="{6640E223-9783-7DBD-E87B-1D385E327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8" name="Freeform 1324">
                  <a:extLst>
                    <a:ext uri="{FF2B5EF4-FFF2-40B4-BE49-F238E27FC236}">
                      <a16:creationId xmlns:a16="http://schemas.microsoft.com/office/drawing/2014/main" id="{780B7929-A2FE-DCA9-2EC3-289B9D8AE7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09" name="Freeform 1325">
                  <a:extLst>
                    <a:ext uri="{FF2B5EF4-FFF2-40B4-BE49-F238E27FC236}">
                      <a16:creationId xmlns:a16="http://schemas.microsoft.com/office/drawing/2014/main" id="{444A024C-CCED-7581-CE93-EF8E4E0A1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0" name="Freeform 1326">
                  <a:extLst>
                    <a:ext uri="{FF2B5EF4-FFF2-40B4-BE49-F238E27FC236}">
                      <a16:creationId xmlns:a16="http://schemas.microsoft.com/office/drawing/2014/main" id="{C98518D9-7FAD-5057-674A-C68B252F3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1" name="Freeform 1327">
                  <a:extLst>
                    <a:ext uri="{FF2B5EF4-FFF2-40B4-BE49-F238E27FC236}">
                      <a16:creationId xmlns:a16="http://schemas.microsoft.com/office/drawing/2014/main" id="{BF42F26F-1EA9-BAD2-4E3F-B5428B063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2" name="Freeform 1328">
                  <a:extLst>
                    <a:ext uri="{FF2B5EF4-FFF2-40B4-BE49-F238E27FC236}">
                      <a16:creationId xmlns:a16="http://schemas.microsoft.com/office/drawing/2014/main" id="{A159B480-3141-10C9-C568-9C83B681EA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3" name="Freeform 1329">
                  <a:extLst>
                    <a:ext uri="{FF2B5EF4-FFF2-40B4-BE49-F238E27FC236}">
                      <a16:creationId xmlns:a16="http://schemas.microsoft.com/office/drawing/2014/main" id="{7EFFD62A-C1B8-9D82-7661-4841D1CBB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4" name="Freeform 1330">
                  <a:extLst>
                    <a:ext uri="{FF2B5EF4-FFF2-40B4-BE49-F238E27FC236}">
                      <a16:creationId xmlns:a16="http://schemas.microsoft.com/office/drawing/2014/main" id="{F467E51E-2F63-2324-F56B-4DA734C2B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5" name="Freeform 1331">
                  <a:extLst>
                    <a:ext uri="{FF2B5EF4-FFF2-40B4-BE49-F238E27FC236}">
                      <a16:creationId xmlns:a16="http://schemas.microsoft.com/office/drawing/2014/main" id="{BDD516E1-75EE-FB92-15A6-EC8156357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6" name="Freeform 1332">
                  <a:extLst>
                    <a:ext uri="{FF2B5EF4-FFF2-40B4-BE49-F238E27FC236}">
                      <a16:creationId xmlns:a16="http://schemas.microsoft.com/office/drawing/2014/main" id="{60C3BAB1-7953-7559-F6B5-D4D4A8827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7" name="Freeform 1333">
                  <a:extLst>
                    <a:ext uri="{FF2B5EF4-FFF2-40B4-BE49-F238E27FC236}">
                      <a16:creationId xmlns:a16="http://schemas.microsoft.com/office/drawing/2014/main" id="{44658081-E67C-A3CB-5C03-B12F9DDB8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8" name="Freeform 1334">
                  <a:extLst>
                    <a:ext uri="{FF2B5EF4-FFF2-40B4-BE49-F238E27FC236}">
                      <a16:creationId xmlns:a16="http://schemas.microsoft.com/office/drawing/2014/main" id="{D287F0C8-8D6E-2C59-D031-6AA4F9D60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19" name="Freeform 1335">
                  <a:extLst>
                    <a:ext uri="{FF2B5EF4-FFF2-40B4-BE49-F238E27FC236}">
                      <a16:creationId xmlns:a16="http://schemas.microsoft.com/office/drawing/2014/main" id="{D748B0CB-402D-8925-C7FE-A055A8ACF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0" name="Freeform 1336">
                  <a:extLst>
                    <a:ext uri="{FF2B5EF4-FFF2-40B4-BE49-F238E27FC236}">
                      <a16:creationId xmlns:a16="http://schemas.microsoft.com/office/drawing/2014/main" id="{DA9609CA-C8D3-D153-AAF3-0A878B93D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1" name="Freeform 1337">
                  <a:extLst>
                    <a:ext uri="{FF2B5EF4-FFF2-40B4-BE49-F238E27FC236}">
                      <a16:creationId xmlns:a16="http://schemas.microsoft.com/office/drawing/2014/main" id="{7D7FDA12-3646-2D0E-8F40-BD754B1BD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2" name="Freeform 1338">
                  <a:extLst>
                    <a:ext uri="{FF2B5EF4-FFF2-40B4-BE49-F238E27FC236}">
                      <a16:creationId xmlns:a16="http://schemas.microsoft.com/office/drawing/2014/main" id="{A34B964E-E566-6263-14D9-4C55E16C5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3" name="Freeform 1339">
                  <a:extLst>
                    <a:ext uri="{FF2B5EF4-FFF2-40B4-BE49-F238E27FC236}">
                      <a16:creationId xmlns:a16="http://schemas.microsoft.com/office/drawing/2014/main" id="{31104570-53BF-F28A-7C69-D04D8B6FF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4" name="Freeform 1340">
                  <a:extLst>
                    <a:ext uri="{FF2B5EF4-FFF2-40B4-BE49-F238E27FC236}">
                      <a16:creationId xmlns:a16="http://schemas.microsoft.com/office/drawing/2014/main" id="{40486337-8CFC-000D-7BFF-380C4DA01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5" name="Freeform 1341">
                  <a:extLst>
                    <a:ext uri="{FF2B5EF4-FFF2-40B4-BE49-F238E27FC236}">
                      <a16:creationId xmlns:a16="http://schemas.microsoft.com/office/drawing/2014/main" id="{E4EBEE5E-EC83-E531-147C-81F1087C2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6" name="Freeform 1342">
                  <a:extLst>
                    <a:ext uri="{FF2B5EF4-FFF2-40B4-BE49-F238E27FC236}">
                      <a16:creationId xmlns:a16="http://schemas.microsoft.com/office/drawing/2014/main" id="{37A2A114-DA9C-1AFA-38B0-2519013A1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7" name="Freeform 1343">
                  <a:extLst>
                    <a:ext uri="{FF2B5EF4-FFF2-40B4-BE49-F238E27FC236}">
                      <a16:creationId xmlns:a16="http://schemas.microsoft.com/office/drawing/2014/main" id="{6C9FBACF-92E1-C6B3-9A6A-793B6F6ED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8" name="Freeform 1344">
                  <a:extLst>
                    <a:ext uri="{FF2B5EF4-FFF2-40B4-BE49-F238E27FC236}">
                      <a16:creationId xmlns:a16="http://schemas.microsoft.com/office/drawing/2014/main" id="{1C0755EC-1C17-00B4-F4E9-53D0B2F38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29" name="Freeform 1345">
                  <a:extLst>
                    <a:ext uri="{FF2B5EF4-FFF2-40B4-BE49-F238E27FC236}">
                      <a16:creationId xmlns:a16="http://schemas.microsoft.com/office/drawing/2014/main" id="{9ACAF767-B3D3-22F3-B4D3-6D8113676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0" name="Freeform 1346">
                  <a:extLst>
                    <a:ext uri="{FF2B5EF4-FFF2-40B4-BE49-F238E27FC236}">
                      <a16:creationId xmlns:a16="http://schemas.microsoft.com/office/drawing/2014/main" id="{6191CEA8-54B5-2B7C-63F2-540446941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1" name="Freeform 1347">
                  <a:extLst>
                    <a:ext uri="{FF2B5EF4-FFF2-40B4-BE49-F238E27FC236}">
                      <a16:creationId xmlns:a16="http://schemas.microsoft.com/office/drawing/2014/main" id="{6FB6F34F-4918-52C1-D5F6-0304B51CE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2" name="Freeform 1348">
                  <a:extLst>
                    <a:ext uri="{FF2B5EF4-FFF2-40B4-BE49-F238E27FC236}">
                      <a16:creationId xmlns:a16="http://schemas.microsoft.com/office/drawing/2014/main" id="{8D231CD1-AEE6-952C-9F26-07E50486A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3" name="Freeform 1349">
                  <a:extLst>
                    <a:ext uri="{FF2B5EF4-FFF2-40B4-BE49-F238E27FC236}">
                      <a16:creationId xmlns:a16="http://schemas.microsoft.com/office/drawing/2014/main" id="{8DC73F7D-A8E8-229E-FD7B-B84BDA30D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4" name="Freeform 1350">
                  <a:extLst>
                    <a:ext uri="{FF2B5EF4-FFF2-40B4-BE49-F238E27FC236}">
                      <a16:creationId xmlns:a16="http://schemas.microsoft.com/office/drawing/2014/main" id="{0A24B383-6211-A274-2AD2-AAC6F3386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5" name="Freeform 1351">
                  <a:extLst>
                    <a:ext uri="{FF2B5EF4-FFF2-40B4-BE49-F238E27FC236}">
                      <a16:creationId xmlns:a16="http://schemas.microsoft.com/office/drawing/2014/main" id="{9F0EC988-72BE-53FB-080C-367F57454B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6" name="Freeform 1352">
                  <a:extLst>
                    <a:ext uri="{FF2B5EF4-FFF2-40B4-BE49-F238E27FC236}">
                      <a16:creationId xmlns:a16="http://schemas.microsoft.com/office/drawing/2014/main" id="{DC46C85C-F260-32F7-AED2-D448B8BFC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7" name="Freeform 1353">
                  <a:extLst>
                    <a:ext uri="{FF2B5EF4-FFF2-40B4-BE49-F238E27FC236}">
                      <a16:creationId xmlns:a16="http://schemas.microsoft.com/office/drawing/2014/main" id="{43B61BE9-7B18-3FA6-C78F-4269BF7A3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8" name="Freeform 1354">
                  <a:extLst>
                    <a:ext uri="{FF2B5EF4-FFF2-40B4-BE49-F238E27FC236}">
                      <a16:creationId xmlns:a16="http://schemas.microsoft.com/office/drawing/2014/main" id="{8D1DB378-D82D-E1DA-0211-E908C84AD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39" name="Freeform 1355">
                  <a:extLst>
                    <a:ext uri="{FF2B5EF4-FFF2-40B4-BE49-F238E27FC236}">
                      <a16:creationId xmlns:a16="http://schemas.microsoft.com/office/drawing/2014/main" id="{6F975321-EA5A-C0FD-8313-1DAEF57F08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0" name="Freeform 1356">
                  <a:extLst>
                    <a:ext uri="{FF2B5EF4-FFF2-40B4-BE49-F238E27FC236}">
                      <a16:creationId xmlns:a16="http://schemas.microsoft.com/office/drawing/2014/main" id="{8480C414-81C8-06DF-DEB9-6BFE86289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1" name="Freeform 1357">
                  <a:extLst>
                    <a:ext uri="{FF2B5EF4-FFF2-40B4-BE49-F238E27FC236}">
                      <a16:creationId xmlns:a16="http://schemas.microsoft.com/office/drawing/2014/main" id="{5DAAD5AE-4DB0-AFF2-7FA3-5AF997549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2" name="Freeform 1358">
                  <a:extLst>
                    <a:ext uri="{FF2B5EF4-FFF2-40B4-BE49-F238E27FC236}">
                      <a16:creationId xmlns:a16="http://schemas.microsoft.com/office/drawing/2014/main" id="{129858B4-9643-A31E-A99A-1C9268BB3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3" name="Freeform 1359">
                  <a:extLst>
                    <a:ext uri="{FF2B5EF4-FFF2-40B4-BE49-F238E27FC236}">
                      <a16:creationId xmlns:a16="http://schemas.microsoft.com/office/drawing/2014/main" id="{224836AC-D3C0-84AB-F6C9-7AC458F26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4" name="Freeform 1360">
                  <a:extLst>
                    <a:ext uri="{FF2B5EF4-FFF2-40B4-BE49-F238E27FC236}">
                      <a16:creationId xmlns:a16="http://schemas.microsoft.com/office/drawing/2014/main" id="{104DA2BD-5272-E726-B227-FE3DBB99E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5" name="Freeform 1361">
                  <a:extLst>
                    <a:ext uri="{FF2B5EF4-FFF2-40B4-BE49-F238E27FC236}">
                      <a16:creationId xmlns:a16="http://schemas.microsoft.com/office/drawing/2014/main" id="{4A6CAD56-EAF6-7B08-5E4D-8BC788543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6" name="Freeform 1362">
                  <a:extLst>
                    <a:ext uri="{FF2B5EF4-FFF2-40B4-BE49-F238E27FC236}">
                      <a16:creationId xmlns:a16="http://schemas.microsoft.com/office/drawing/2014/main" id="{8B4EDA16-C21B-2798-3C8B-87AFF3921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7" name="Freeform 1363">
                  <a:extLst>
                    <a:ext uri="{FF2B5EF4-FFF2-40B4-BE49-F238E27FC236}">
                      <a16:creationId xmlns:a16="http://schemas.microsoft.com/office/drawing/2014/main" id="{28B5BAF9-E525-FC5C-7C0F-0608AE4B7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8" name="Freeform 1364">
                  <a:extLst>
                    <a:ext uri="{FF2B5EF4-FFF2-40B4-BE49-F238E27FC236}">
                      <a16:creationId xmlns:a16="http://schemas.microsoft.com/office/drawing/2014/main" id="{FD343E49-225A-27DC-954E-D6189F8CD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49" name="Freeform 1365">
                  <a:extLst>
                    <a:ext uri="{FF2B5EF4-FFF2-40B4-BE49-F238E27FC236}">
                      <a16:creationId xmlns:a16="http://schemas.microsoft.com/office/drawing/2014/main" id="{95D9FD46-7161-D3EE-1C29-7860FE2C8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0" name="Freeform 1366">
                  <a:extLst>
                    <a:ext uri="{FF2B5EF4-FFF2-40B4-BE49-F238E27FC236}">
                      <a16:creationId xmlns:a16="http://schemas.microsoft.com/office/drawing/2014/main" id="{3A58A61C-1103-D26F-8A02-247517006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1" name="Freeform 1367">
                  <a:extLst>
                    <a:ext uri="{FF2B5EF4-FFF2-40B4-BE49-F238E27FC236}">
                      <a16:creationId xmlns:a16="http://schemas.microsoft.com/office/drawing/2014/main" id="{5C849126-1E11-6808-04E2-03403C1D9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2" name="Freeform 1368">
                  <a:extLst>
                    <a:ext uri="{FF2B5EF4-FFF2-40B4-BE49-F238E27FC236}">
                      <a16:creationId xmlns:a16="http://schemas.microsoft.com/office/drawing/2014/main" id="{2C75F699-7285-0C78-6B27-44A4D68A6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3" name="Freeform 1369">
                  <a:extLst>
                    <a:ext uri="{FF2B5EF4-FFF2-40B4-BE49-F238E27FC236}">
                      <a16:creationId xmlns:a16="http://schemas.microsoft.com/office/drawing/2014/main" id="{A2035A0C-3A07-ACDF-FC33-E109E16FD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4" name="Freeform 1370">
                  <a:extLst>
                    <a:ext uri="{FF2B5EF4-FFF2-40B4-BE49-F238E27FC236}">
                      <a16:creationId xmlns:a16="http://schemas.microsoft.com/office/drawing/2014/main" id="{95454AD5-3623-5245-7E50-0CD0A2309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5" name="Freeform 1371">
                  <a:extLst>
                    <a:ext uri="{FF2B5EF4-FFF2-40B4-BE49-F238E27FC236}">
                      <a16:creationId xmlns:a16="http://schemas.microsoft.com/office/drawing/2014/main" id="{3A108742-2A63-6AA9-9350-91A741986A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6" name="Freeform 1372">
                  <a:extLst>
                    <a:ext uri="{FF2B5EF4-FFF2-40B4-BE49-F238E27FC236}">
                      <a16:creationId xmlns:a16="http://schemas.microsoft.com/office/drawing/2014/main" id="{53DF1D06-2D6A-CA0A-782B-1B99CD0B9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7" name="Freeform 1373">
                  <a:extLst>
                    <a:ext uri="{FF2B5EF4-FFF2-40B4-BE49-F238E27FC236}">
                      <a16:creationId xmlns:a16="http://schemas.microsoft.com/office/drawing/2014/main" id="{4C7B4121-0BB0-005E-C918-A67A20D583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8" name="Freeform 1374">
                  <a:extLst>
                    <a:ext uri="{FF2B5EF4-FFF2-40B4-BE49-F238E27FC236}">
                      <a16:creationId xmlns:a16="http://schemas.microsoft.com/office/drawing/2014/main" id="{F928DFB2-2F5F-641C-4F07-A5F635461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59" name="Freeform 1375">
                  <a:extLst>
                    <a:ext uri="{FF2B5EF4-FFF2-40B4-BE49-F238E27FC236}">
                      <a16:creationId xmlns:a16="http://schemas.microsoft.com/office/drawing/2014/main" id="{A54A06D3-39C4-12FA-8626-EEDC6F331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0" name="Freeform 1376">
                  <a:extLst>
                    <a:ext uri="{FF2B5EF4-FFF2-40B4-BE49-F238E27FC236}">
                      <a16:creationId xmlns:a16="http://schemas.microsoft.com/office/drawing/2014/main" id="{CBD05D2B-BFA7-B889-765A-641209430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1" name="Freeform 1377">
                  <a:extLst>
                    <a:ext uri="{FF2B5EF4-FFF2-40B4-BE49-F238E27FC236}">
                      <a16:creationId xmlns:a16="http://schemas.microsoft.com/office/drawing/2014/main" id="{C73834D2-FE5E-C7FC-929A-963BCCF18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2" name="Freeform 1378">
                  <a:extLst>
                    <a:ext uri="{FF2B5EF4-FFF2-40B4-BE49-F238E27FC236}">
                      <a16:creationId xmlns:a16="http://schemas.microsoft.com/office/drawing/2014/main" id="{5F87B0E7-61E0-9E66-9DB1-B1A3A64E8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3" name="Freeform 1379">
                  <a:extLst>
                    <a:ext uri="{FF2B5EF4-FFF2-40B4-BE49-F238E27FC236}">
                      <a16:creationId xmlns:a16="http://schemas.microsoft.com/office/drawing/2014/main" id="{A0EB0766-13CA-640D-8FFD-F0C6C7818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4" name="Freeform 1380">
                  <a:extLst>
                    <a:ext uri="{FF2B5EF4-FFF2-40B4-BE49-F238E27FC236}">
                      <a16:creationId xmlns:a16="http://schemas.microsoft.com/office/drawing/2014/main" id="{314D35FE-5AD6-852C-4784-04687611F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5" name="Freeform 1381">
                  <a:extLst>
                    <a:ext uri="{FF2B5EF4-FFF2-40B4-BE49-F238E27FC236}">
                      <a16:creationId xmlns:a16="http://schemas.microsoft.com/office/drawing/2014/main" id="{C7F73754-CAEF-2D3B-0276-058EA94078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6" name="Freeform 1382">
                  <a:extLst>
                    <a:ext uri="{FF2B5EF4-FFF2-40B4-BE49-F238E27FC236}">
                      <a16:creationId xmlns:a16="http://schemas.microsoft.com/office/drawing/2014/main" id="{4DAA51ED-059F-445C-415C-D8A6E42BB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7" name="Freeform 1383">
                  <a:extLst>
                    <a:ext uri="{FF2B5EF4-FFF2-40B4-BE49-F238E27FC236}">
                      <a16:creationId xmlns:a16="http://schemas.microsoft.com/office/drawing/2014/main" id="{1480E005-C27B-7372-F95D-5F658E7FA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8" name="Freeform 1384">
                  <a:extLst>
                    <a:ext uri="{FF2B5EF4-FFF2-40B4-BE49-F238E27FC236}">
                      <a16:creationId xmlns:a16="http://schemas.microsoft.com/office/drawing/2014/main" id="{B21D9FE4-A654-58A0-8328-75B94D1BB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69" name="Freeform 1385">
                  <a:extLst>
                    <a:ext uri="{FF2B5EF4-FFF2-40B4-BE49-F238E27FC236}">
                      <a16:creationId xmlns:a16="http://schemas.microsoft.com/office/drawing/2014/main" id="{A9D1B152-7258-1F0C-5C5C-6E92508FD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0" name="Freeform 1386">
                  <a:extLst>
                    <a:ext uri="{FF2B5EF4-FFF2-40B4-BE49-F238E27FC236}">
                      <a16:creationId xmlns:a16="http://schemas.microsoft.com/office/drawing/2014/main" id="{95188F31-A05F-2694-9AA7-734F20BA9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1" name="Freeform 1387">
                  <a:extLst>
                    <a:ext uri="{FF2B5EF4-FFF2-40B4-BE49-F238E27FC236}">
                      <a16:creationId xmlns:a16="http://schemas.microsoft.com/office/drawing/2014/main" id="{A919549C-1FC9-654B-AEE2-3169373BB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2" name="Freeform 1388">
                  <a:extLst>
                    <a:ext uri="{FF2B5EF4-FFF2-40B4-BE49-F238E27FC236}">
                      <a16:creationId xmlns:a16="http://schemas.microsoft.com/office/drawing/2014/main" id="{DC408EDC-0090-5A03-C305-709D889A0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3" name="Freeform 1389">
                  <a:extLst>
                    <a:ext uri="{FF2B5EF4-FFF2-40B4-BE49-F238E27FC236}">
                      <a16:creationId xmlns:a16="http://schemas.microsoft.com/office/drawing/2014/main" id="{B0027446-47BA-C057-2D1D-AC0F1094A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4" name="Freeform 1390">
                  <a:extLst>
                    <a:ext uri="{FF2B5EF4-FFF2-40B4-BE49-F238E27FC236}">
                      <a16:creationId xmlns:a16="http://schemas.microsoft.com/office/drawing/2014/main" id="{024B57C1-FD7C-B98C-79CF-03C351BDD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5" name="Freeform 1391">
                  <a:extLst>
                    <a:ext uri="{FF2B5EF4-FFF2-40B4-BE49-F238E27FC236}">
                      <a16:creationId xmlns:a16="http://schemas.microsoft.com/office/drawing/2014/main" id="{DEADC538-C2EF-0CB6-6964-448A48E10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6" name="Freeform 1392">
                  <a:extLst>
                    <a:ext uri="{FF2B5EF4-FFF2-40B4-BE49-F238E27FC236}">
                      <a16:creationId xmlns:a16="http://schemas.microsoft.com/office/drawing/2014/main" id="{0222AE19-F50E-0EC0-E2DC-C782C00E0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7" name="Freeform 1393">
                  <a:extLst>
                    <a:ext uri="{FF2B5EF4-FFF2-40B4-BE49-F238E27FC236}">
                      <a16:creationId xmlns:a16="http://schemas.microsoft.com/office/drawing/2014/main" id="{0625543D-89D0-E6A8-C106-65FC744A4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8" name="Freeform 1394">
                  <a:extLst>
                    <a:ext uri="{FF2B5EF4-FFF2-40B4-BE49-F238E27FC236}">
                      <a16:creationId xmlns:a16="http://schemas.microsoft.com/office/drawing/2014/main" id="{1EA23386-BE88-9DEB-D4D1-1C25B016E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79" name="Freeform 1395">
                  <a:extLst>
                    <a:ext uri="{FF2B5EF4-FFF2-40B4-BE49-F238E27FC236}">
                      <a16:creationId xmlns:a16="http://schemas.microsoft.com/office/drawing/2014/main" id="{182816A0-BE34-E07E-6CFA-88809D05BC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0" name="Freeform 1396">
                  <a:extLst>
                    <a:ext uri="{FF2B5EF4-FFF2-40B4-BE49-F238E27FC236}">
                      <a16:creationId xmlns:a16="http://schemas.microsoft.com/office/drawing/2014/main" id="{679AF696-EB3A-6E04-1010-8DFFAFCFF2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1" name="Freeform 1397">
                  <a:extLst>
                    <a:ext uri="{FF2B5EF4-FFF2-40B4-BE49-F238E27FC236}">
                      <a16:creationId xmlns:a16="http://schemas.microsoft.com/office/drawing/2014/main" id="{9C98608E-1DB0-C819-6C36-24E9AC73B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2" name="Freeform 1398">
                  <a:extLst>
                    <a:ext uri="{FF2B5EF4-FFF2-40B4-BE49-F238E27FC236}">
                      <a16:creationId xmlns:a16="http://schemas.microsoft.com/office/drawing/2014/main" id="{E9C8323F-62FB-A287-841A-D664EBC52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3" name="Freeform 1399">
                  <a:extLst>
                    <a:ext uri="{FF2B5EF4-FFF2-40B4-BE49-F238E27FC236}">
                      <a16:creationId xmlns:a16="http://schemas.microsoft.com/office/drawing/2014/main" id="{2025C566-4616-478B-BBD2-E094C1446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4" name="Freeform 1400">
                  <a:extLst>
                    <a:ext uri="{FF2B5EF4-FFF2-40B4-BE49-F238E27FC236}">
                      <a16:creationId xmlns:a16="http://schemas.microsoft.com/office/drawing/2014/main" id="{CF8E6189-7DC5-BE87-C6BB-4DD7F29CD1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5" name="Freeform 1401">
                  <a:extLst>
                    <a:ext uri="{FF2B5EF4-FFF2-40B4-BE49-F238E27FC236}">
                      <a16:creationId xmlns:a16="http://schemas.microsoft.com/office/drawing/2014/main" id="{F58B7D53-63B8-F6B8-1504-193447526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6" name="Freeform 1402">
                  <a:extLst>
                    <a:ext uri="{FF2B5EF4-FFF2-40B4-BE49-F238E27FC236}">
                      <a16:creationId xmlns:a16="http://schemas.microsoft.com/office/drawing/2014/main" id="{56F9B945-EF84-07B9-3156-4FC6384EB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7" name="Freeform 1403">
                  <a:extLst>
                    <a:ext uri="{FF2B5EF4-FFF2-40B4-BE49-F238E27FC236}">
                      <a16:creationId xmlns:a16="http://schemas.microsoft.com/office/drawing/2014/main" id="{6E3C4FFF-2CAB-01EC-1097-FAC068EA8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8" name="Freeform 1404">
                  <a:extLst>
                    <a:ext uri="{FF2B5EF4-FFF2-40B4-BE49-F238E27FC236}">
                      <a16:creationId xmlns:a16="http://schemas.microsoft.com/office/drawing/2014/main" id="{48BCEE51-B576-79C1-D3B4-C339AACDA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89" name="Freeform 1405">
                  <a:extLst>
                    <a:ext uri="{FF2B5EF4-FFF2-40B4-BE49-F238E27FC236}">
                      <a16:creationId xmlns:a16="http://schemas.microsoft.com/office/drawing/2014/main" id="{0238F645-5B10-AF94-1BE5-2D60FF605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0" name="Freeform 1406">
                  <a:extLst>
                    <a:ext uri="{FF2B5EF4-FFF2-40B4-BE49-F238E27FC236}">
                      <a16:creationId xmlns:a16="http://schemas.microsoft.com/office/drawing/2014/main" id="{40DA3C52-E767-E643-F2B4-F4CD29569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1" name="Freeform 1407">
                  <a:extLst>
                    <a:ext uri="{FF2B5EF4-FFF2-40B4-BE49-F238E27FC236}">
                      <a16:creationId xmlns:a16="http://schemas.microsoft.com/office/drawing/2014/main" id="{FBEE4F8B-4C04-C17A-DF0B-AECF0D0D8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2" name="Freeform 1408">
                  <a:extLst>
                    <a:ext uri="{FF2B5EF4-FFF2-40B4-BE49-F238E27FC236}">
                      <a16:creationId xmlns:a16="http://schemas.microsoft.com/office/drawing/2014/main" id="{2E2664FC-7602-9115-DC86-10FBBFD662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93" name="Freeform 1409">
                  <a:extLst>
                    <a:ext uri="{FF2B5EF4-FFF2-40B4-BE49-F238E27FC236}">
                      <a16:creationId xmlns:a16="http://schemas.microsoft.com/office/drawing/2014/main" id="{B5EC1032-7ECC-8E9B-75F9-C5938F017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2" name="Freeform 1410">
                <a:extLst>
                  <a:ext uri="{FF2B5EF4-FFF2-40B4-BE49-F238E27FC236}">
                    <a16:creationId xmlns:a16="http://schemas.microsoft.com/office/drawing/2014/main" id="{6C13A55A-A572-7660-17FF-A4C66235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3" name="Freeform 1411">
                <a:extLst>
                  <a:ext uri="{FF2B5EF4-FFF2-40B4-BE49-F238E27FC236}">
                    <a16:creationId xmlns:a16="http://schemas.microsoft.com/office/drawing/2014/main" id="{9C3F281B-9D39-883E-0877-E06A4C3A6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4" name="Freeform 1412">
                <a:extLst>
                  <a:ext uri="{FF2B5EF4-FFF2-40B4-BE49-F238E27FC236}">
                    <a16:creationId xmlns:a16="http://schemas.microsoft.com/office/drawing/2014/main" id="{58C7B348-23B0-776A-6A49-16596B5FE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5" name="Freeform 1413">
                <a:extLst>
                  <a:ext uri="{FF2B5EF4-FFF2-40B4-BE49-F238E27FC236}">
                    <a16:creationId xmlns:a16="http://schemas.microsoft.com/office/drawing/2014/main" id="{E1F9D56E-EE66-11B8-7ABB-9609B16C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6" name="Freeform 1414">
                <a:extLst>
                  <a:ext uri="{FF2B5EF4-FFF2-40B4-BE49-F238E27FC236}">
                    <a16:creationId xmlns:a16="http://schemas.microsoft.com/office/drawing/2014/main" id="{4CF09197-0871-B6BC-3063-6BA68FC0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7" name="Freeform 1415">
                <a:extLst>
                  <a:ext uri="{FF2B5EF4-FFF2-40B4-BE49-F238E27FC236}">
                    <a16:creationId xmlns:a16="http://schemas.microsoft.com/office/drawing/2014/main" id="{F7655B51-C0E0-86D5-9EC8-D57335F7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6">
                <a:extLst>
                  <a:ext uri="{FF2B5EF4-FFF2-40B4-BE49-F238E27FC236}">
                    <a16:creationId xmlns:a16="http://schemas.microsoft.com/office/drawing/2014/main" id="{902DB37A-F746-0BC4-CBD4-9E64590C1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7">
                <a:extLst>
                  <a:ext uri="{FF2B5EF4-FFF2-40B4-BE49-F238E27FC236}">
                    <a16:creationId xmlns:a16="http://schemas.microsoft.com/office/drawing/2014/main" id="{707FD621-E736-F606-E163-D3EFC2677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8">
                <a:extLst>
                  <a:ext uri="{FF2B5EF4-FFF2-40B4-BE49-F238E27FC236}">
                    <a16:creationId xmlns:a16="http://schemas.microsoft.com/office/drawing/2014/main" id="{52202D9B-15E4-0B5F-EEB7-E51D8310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9">
                <a:extLst>
                  <a:ext uri="{FF2B5EF4-FFF2-40B4-BE49-F238E27FC236}">
                    <a16:creationId xmlns:a16="http://schemas.microsoft.com/office/drawing/2014/main" id="{A67564E8-95AE-A250-57FF-81037B16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20">
                <a:extLst>
                  <a:ext uri="{FF2B5EF4-FFF2-40B4-BE49-F238E27FC236}">
                    <a16:creationId xmlns:a16="http://schemas.microsoft.com/office/drawing/2014/main" id="{0F71FCAF-E805-D137-2BF7-D1621A7E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21">
                <a:extLst>
                  <a:ext uri="{FF2B5EF4-FFF2-40B4-BE49-F238E27FC236}">
                    <a16:creationId xmlns:a16="http://schemas.microsoft.com/office/drawing/2014/main" id="{ED49DD7B-F54B-F8D7-10DF-D0FD5BE6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22">
                <a:extLst>
                  <a:ext uri="{FF2B5EF4-FFF2-40B4-BE49-F238E27FC236}">
                    <a16:creationId xmlns:a16="http://schemas.microsoft.com/office/drawing/2014/main" id="{0E6820CE-4530-4EF4-44E1-D619939E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23">
                <a:extLst>
                  <a:ext uri="{FF2B5EF4-FFF2-40B4-BE49-F238E27FC236}">
                    <a16:creationId xmlns:a16="http://schemas.microsoft.com/office/drawing/2014/main" id="{F140308A-F9FE-E5B1-22CD-10E84A4DA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24">
                <a:extLst>
                  <a:ext uri="{FF2B5EF4-FFF2-40B4-BE49-F238E27FC236}">
                    <a16:creationId xmlns:a16="http://schemas.microsoft.com/office/drawing/2014/main" id="{0AA91084-50FD-42B8-6ABA-9631CFADE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5">
                <a:extLst>
                  <a:ext uri="{FF2B5EF4-FFF2-40B4-BE49-F238E27FC236}">
                    <a16:creationId xmlns:a16="http://schemas.microsoft.com/office/drawing/2014/main" id="{1DB1CCEF-2BF5-890E-8F2C-F2C43B26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6">
                <a:extLst>
                  <a:ext uri="{FF2B5EF4-FFF2-40B4-BE49-F238E27FC236}">
                    <a16:creationId xmlns:a16="http://schemas.microsoft.com/office/drawing/2014/main" id="{3BF48E39-7871-94E2-2390-09320FE7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7">
                <a:extLst>
                  <a:ext uri="{FF2B5EF4-FFF2-40B4-BE49-F238E27FC236}">
                    <a16:creationId xmlns:a16="http://schemas.microsoft.com/office/drawing/2014/main" id="{B59C34C4-2D7C-D44C-0289-86ED3ED03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8">
                <a:extLst>
                  <a:ext uri="{FF2B5EF4-FFF2-40B4-BE49-F238E27FC236}">
                    <a16:creationId xmlns:a16="http://schemas.microsoft.com/office/drawing/2014/main" id="{B96F71F8-97CD-1346-2EF7-00C5502D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9">
                <a:extLst>
                  <a:ext uri="{FF2B5EF4-FFF2-40B4-BE49-F238E27FC236}">
                    <a16:creationId xmlns:a16="http://schemas.microsoft.com/office/drawing/2014/main" id="{285D4C43-62AC-93C8-20CF-E232DA91A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30">
                <a:extLst>
                  <a:ext uri="{FF2B5EF4-FFF2-40B4-BE49-F238E27FC236}">
                    <a16:creationId xmlns:a16="http://schemas.microsoft.com/office/drawing/2014/main" id="{7448FFF5-3341-CEAA-AA58-280A9CD6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31">
                <a:extLst>
                  <a:ext uri="{FF2B5EF4-FFF2-40B4-BE49-F238E27FC236}">
                    <a16:creationId xmlns:a16="http://schemas.microsoft.com/office/drawing/2014/main" id="{76BDB144-9D7C-EE31-6782-A0F3D4F11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32">
                <a:extLst>
                  <a:ext uri="{FF2B5EF4-FFF2-40B4-BE49-F238E27FC236}">
                    <a16:creationId xmlns:a16="http://schemas.microsoft.com/office/drawing/2014/main" id="{36AB0889-687E-6519-A0D7-B9CEA144E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33">
                <a:extLst>
                  <a:ext uri="{FF2B5EF4-FFF2-40B4-BE49-F238E27FC236}">
                    <a16:creationId xmlns:a16="http://schemas.microsoft.com/office/drawing/2014/main" id="{47990E82-5F9D-F52E-883D-859A6DE2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34">
                <a:extLst>
                  <a:ext uri="{FF2B5EF4-FFF2-40B4-BE49-F238E27FC236}">
                    <a16:creationId xmlns:a16="http://schemas.microsoft.com/office/drawing/2014/main" id="{227B03DD-F2D9-B75F-E38D-98385360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5">
                <a:extLst>
                  <a:ext uri="{FF2B5EF4-FFF2-40B4-BE49-F238E27FC236}">
                    <a16:creationId xmlns:a16="http://schemas.microsoft.com/office/drawing/2014/main" id="{B70CE7FE-FE65-519E-798B-5A2B31638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6">
                <a:extLst>
                  <a:ext uri="{FF2B5EF4-FFF2-40B4-BE49-F238E27FC236}">
                    <a16:creationId xmlns:a16="http://schemas.microsoft.com/office/drawing/2014/main" id="{5A454977-57E0-71E8-F976-F68D5CA7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7">
                <a:extLst>
                  <a:ext uri="{FF2B5EF4-FFF2-40B4-BE49-F238E27FC236}">
                    <a16:creationId xmlns:a16="http://schemas.microsoft.com/office/drawing/2014/main" id="{F954241F-2205-54FB-78D0-F37320EB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8">
                <a:extLst>
                  <a:ext uri="{FF2B5EF4-FFF2-40B4-BE49-F238E27FC236}">
                    <a16:creationId xmlns:a16="http://schemas.microsoft.com/office/drawing/2014/main" id="{239CF3D7-91C1-AB90-6801-9B3CE57A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9">
                <a:extLst>
                  <a:ext uri="{FF2B5EF4-FFF2-40B4-BE49-F238E27FC236}">
                    <a16:creationId xmlns:a16="http://schemas.microsoft.com/office/drawing/2014/main" id="{5B9EE8E7-DF0C-5A99-6EBA-EF76FC7F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40">
                <a:extLst>
                  <a:ext uri="{FF2B5EF4-FFF2-40B4-BE49-F238E27FC236}">
                    <a16:creationId xmlns:a16="http://schemas.microsoft.com/office/drawing/2014/main" id="{3983B343-4A82-93B5-B124-CEE45F63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41">
                <a:extLst>
                  <a:ext uri="{FF2B5EF4-FFF2-40B4-BE49-F238E27FC236}">
                    <a16:creationId xmlns:a16="http://schemas.microsoft.com/office/drawing/2014/main" id="{C6433C09-2B06-1A1E-4168-5E0F56BF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42">
                <a:extLst>
                  <a:ext uri="{FF2B5EF4-FFF2-40B4-BE49-F238E27FC236}">
                    <a16:creationId xmlns:a16="http://schemas.microsoft.com/office/drawing/2014/main" id="{2C8BD02C-298F-D609-9E3E-2D2E1AB2E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43">
                <a:extLst>
                  <a:ext uri="{FF2B5EF4-FFF2-40B4-BE49-F238E27FC236}">
                    <a16:creationId xmlns:a16="http://schemas.microsoft.com/office/drawing/2014/main" id="{6BC81A5C-02D0-8A6A-9875-DAEFFC84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44">
                <a:extLst>
                  <a:ext uri="{FF2B5EF4-FFF2-40B4-BE49-F238E27FC236}">
                    <a16:creationId xmlns:a16="http://schemas.microsoft.com/office/drawing/2014/main" id="{16F39B65-1BE7-1763-1A6C-C82F94FA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5">
                <a:extLst>
                  <a:ext uri="{FF2B5EF4-FFF2-40B4-BE49-F238E27FC236}">
                    <a16:creationId xmlns:a16="http://schemas.microsoft.com/office/drawing/2014/main" id="{32EA6419-5788-DA12-557A-D0C7FCCB2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6">
                <a:extLst>
                  <a:ext uri="{FF2B5EF4-FFF2-40B4-BE49-F238E27FC236}">
                    <a16:creationId xmlns:a16="http://schemas.microsoft.com/office/drawing/2014/main" id="{30FD6AB8-D5C7-80A5-A2F7-123423C0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7">
                <a:extLst>
                  <a:ext uri="{FF2B5EF4-FFF2-40B4-BE49-F238E27FC236}">
                    <a16:creationId xmlns:a16="http://schemas.microsoft.com/office/drawing/2014/main" id="{25DB2425-9B1E-31DE-4C07-B6D70352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8">
                <a:extLst>
                  <a:ext uri="{FF2B5EF4-FFF2-40B4-BE49-F238E27FC236}">
                    <a16:creationId xmlns:a16="http://schemas.microsoft.com/office/drawing/2014/main" id="{431AA72A-165B-36D9-D653-41676A5E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9">
                <a:extLst>
                  <a:ext uri="{FF2B5EF4-FFF2-40B4-BE49-F238E27FC236}">
                    <a16:creationId xmlns:a16="http://schemas.microsoft.com/office/drawing/2014/main" id="{36F3EFC5-55DC-9A2D-06D4-A28A7DD5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50">
                <a:extLst>
                  <a:ext uri="{FF2B5EF4-FFF2-40B4-BE49-F238E27FC236}">
                    <a16:creationId xmlns:a16="http://schemas.microsoft.com/office/drawing/2014/main" id="{9C31FDEF-B8D3-91D9-8BF5-0252BB8CA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51">
                <a:extLst>
                  <a:ext uri="{FF2B5EF4-FFF2-40B4-BE49-F238E27FC236}">
                    <a16:creationId xmlns:a16="http://schemas.microsoft.com/office/drawing/2014/main" id="{DF73C109-DB23-8E1A-B2BA-0AE9F1F5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08" name="Freeform 1452">
                <a:extLst>
                  <a:ext uri="{FF2B5EF4-FFF2-40B4-BE49-F238E27FC236}">
                    <a16:creationId xmlns:a16="http://schemas.microsoft.com/office/drawing/2014/main" id="{B0865952-09C6-9B62-09E4-D89ED71E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09" name="Freeform 1453">
                <a:extLst>
                  <a:ext uri="{FF2B5EF4-FFF2-40B4-BE49-F238E27FC236}">
                    <a16:creationId xmlns:a16="http://schemas.microsoft.com/office/drawing/2014/main" id="{DA1AA461-F867-0A5B-BF51-7983D9BEB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1" name="Freeform 1454">
                <a:extLst>
                  <a:ext uri="{FF2B5EF4-FFF2-40B4-BE49-F238E27FC236}">
                    <a16:creationId xmlns:a16="http://schemas.microsoft.com/office/drawing/2014/main" id="{6B6837ED-43A5-8067-FFA5-4173251B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2" name="Freeform 1455">
                <a:extLst>
                  <a:ext uri="{FF2B5EF4-FFF2-40B4-BE49-F238E27FC236}">
                    <a16:creationId xmlns:a16="http://schemas.microsoft.com/office/drawing/2014/main" id="{66681A9C-9944-413E-AB0C-14CD422C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3" name="Freeform 1456">
                <a:extLst>
                  <a:ext uri="{FF2B5EF4-FFF2-40B4-BE49-F238E27FC236}">
                    <a16:creationId xmlns:a16="http://schemas.microsoft.com/office/drawing/2014/main" id="{F6910367-B164-754F-13F6-0F5C08DDB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4" name="Freeform 1457">
                <a:extLst>
                  <a:ext uri="{FF2B5EF4-FFF2-40B4-BE49-F238E27FC236}">
                    <a16:creationId xmlns:a16="http://schemas.microsoft.com/office/drawing/2014/main" id="{DA721013-2400-89EC-36DF-110964DDB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5" name="Freeform 1458">
                <a:extLst>
                  <a:ext uri="{FF2B5EF4-FFF2-40B4-BE49-F238E27FC236}">
                    <a16:creationId xmlns:a16="http://schemas.microsoft.com/office/drawing/2014/main" id="{28B632A2-14E4-FCCB-8A68-4D392CDB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6" name="Freeform 1459">
                <a:extLst>
                  <a:ext uri="{FF2B5EF4-FFF2-40B4-BE49-F238E27FC236}">
                    <a16:creationId xmlns:a16="http://schemas.microsoft.com/office/drawing/2014/main" id="{887EE686-9411-BE4C-3D18-AA6E3F24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7" name="Freeform 1460">
                <a:extLst>
                  <a:ext uri="{FF2B5EF4-FFF2-40B4-BE49-F238E27FC236}">
                    <a16:creationId xmlns:a16="http://schemas.microsoft.com/office/drawing/2014/main" id="{323919EF-D63B-2736-182F-C0A330FD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8" name="Freeform 1461">
                <a:extLst>
                  <a:ext uri="{FF2B5EF4-FFF2-40B4-BE49-F238E27FC236}">
                    <a16:creationId xmlns:a16="http://schemas.microsoft.com/office/drawing/2014/main" id="{60BFF1A8-D095-FED2-DFC3-A322ACB3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19" name="Freeform 1462">
                <a:extLst>
                  <a:ext uri="{FF2B5EF4-FFF2-40B4-BE49-F238E27FC236}">
                    <a16:creationId xmlns:a16="http://schemas.microsoft.com/office/drawing/2014/main" id="{EB9EA647-EC17-61DC-07E5-6D492357C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0" name="Freeform 1463">
                <a:extLst>
                  <a:ext uri="{FF2B5EF4-FFF2-40B4-BE49-F238E27FC236}">
                    <a16:creationId xmlns:a16="http://schemas.microsoft.com/office/drawing/2014/main" id="{DEADE7EB-47BB-76B4-CAA4-868064C40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1" name="Freeform 1464">
                <a:extLst>
                  <a:ext uri="{FF2B5EF4-FFF2-40B4-BE49-F238E27FC236}">
                    <a16:creationId xmlns:a16="http://schemas.microsoft.com/office/drawing/2014/main" id="{E8E3E62F-2376-4B22-180A-A2F62A73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2" name="Freeform 1465">
                <a:extLst>
                  <a:ext uri="{FF2B5EF4-FFF2-40B4-BE49-F238E27FC236}">
                    <a16:creationId xmlns:a16="http://schemas.microsoft.com/office/drawing/2014/main" id="{FEFED98D-E4AC-4521-9CCE-944DAF17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3" name="Freeform 1466">
                <a:extLst>
                  <a:ext uri="{FF2B5EF4-FFF2-40B4-BE49-F238E27FC236}">
                    <a16:creationId xmlns:a16="http://schemas.microsoft.com/office/drawing/2014/main" id="{FD14CC5C-72E8-1C9C-CC5E-5C13E1EB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4" name="Freeform 1467">
                <a:extLst>
                  <a:ext uri="{FF2B5EF4-FFF2-40B4-BE49-F238E27FC236}">
                    <a16:creationId xmlns:a16="http://schemas.microsoft.com/office/drawing/2014/main" id="{C4E71233-D065-1B90-571E-CD9052F17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5" name="Freeform 1468">
                <a:extLst>
                  <a:ext uri="{FF2B5EF4-FFF2-40B4-BE49-F238E27FC236}">
                    <a16:creationId xmlns:a16="http://schemas.microsoft.com/office/drawing/2014/main" id="{51645ABD-918A-9443-81EF-21C0C2C3E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6" name="Freeform 1469">
                <a:extLst>
                  <a:ext uri="{FF2B5EF4-FFF2-40B4-BE49-F238E27FC236}">
                    <a16:creationId xmlns:a16="http://schemas.microsoft.com/office/drawing/2014/main" id="{93DC1716-E488-7F51-6288-CB37C9234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7" name="Freeform 1470">
                <a:extLst>
                  <a:ext uri="{FF2B5EF4-FFF2-40B4-BE49-F238E27FC236}">
                    <a16:creationId xmlns:a16="http://schemas.microsoft.com/office/drawing/2014/main" id="{C11ACD7B-4AAD-9DDA-1832-178A6583B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8" name="Freeform 1471">
                <a:extLst>
                  <a:ext uri="{FF2B5EF4-FFF2-40B4-BE49-F238E27FC236}">
                    <a16:creationId xmlns:a16="http://schemas.microsoft.com/office/drawing/2014/main" id="{4A3A2A80-DCE3-8613-CA73-5E08FE19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29" name="Freeform 1472">
                <a:extLst>
                  <a:ext uri="{FF2B5EF4-FFF2-40B4-BE49-F238E27FC236}">
                    <a16:creationId xmlns:a16="http://schemas.microsoft.com/office/drawing/2014/main" id="{E726202C-C4AF-EF8B-6A78-BD21E77B5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0" name="Freeform 1473">
                <a:extLst>
                  <a:ext uri="{FF2B5EF4-FFF2-40B4-BE49-F238E27FC236}">
                    <a16:creationId xmlns:a16="http://schemas.microsoft.com/office/drawing/2014/main" id="{DE7164AC-76CF-E15C-D256-E931CD592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1" name="Freeform 1474">
                <a:extLst>
                  <a:ext uri="{FF2B5EF4-FFF2-40B4-BE49-F238E27FC236}">
                    <a16:creationId xmlns:a16="http://schemas.microsoft.com/office/drawing/2014/main" id="{4D340990-E923-F968-3116-A5EC63E9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2" name="Freeform 1475">
                <a:extLst>
                  <a:ext uri="{FF2B5EF4-FFF2-40B4-BE49-F238E27FC236}">
                    <a16:creationId xmlns:a16="http://schemas.microsoft.com/office/drawing/2014/main" id="{E4BEDF19-7DD9-72BE-CD0D-D2213CDD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3" name="Freeform 1476">
                <a:extLst>
                  <a:ext uri="{FF2B5EF4-FFF2-40B4-BE49-F238E27FC236}">
                    <a16:creationId xmlns:a16="http://schemas.microsoft.com/office/drawing/2014/main" id="{B71F4398-9E9E-D274-D9C4-DEE449278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4" name="Freeform 1477">
                <a:extLst>
                  <a:ext uri="{FF2B5EF4-FFF2-40B4-BE49-F238E27FC236}">
                    <a16:creationId xmlns:a16="http://schemas.microsoft.com/office/drawing/2014/main" id="{B5A44534-C6A6-BF58-5DD4-DACB88283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5" name="Freeform 1478">
                <a:extLst>
                  <a:ext uri="{FF2B5EF4-FFF2-40B4-BE49-F238E27FC236}">
                    <a16:creationId xmlns:a16="http://schemas.microsoft.com/office/drawing/2014/main" id="{C29A174B-E18C-5E33-3B83-5FD0F664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6" name="Freeform 1479">
                <a:extLst>
                  <a:ext uri="{FF2B5EF4-FFF2-40B4-BE49-F238E27FC236}">
                    <a16:creationId xmlns:a16="http://schemas.microsoft.com/office/drawing/2014/main" id="{512624C7-947A-8859-BCAC-7C710F097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7" name="Freeform 1480">
                <a:extLst>
                  <a:ext uri="{FF2B5EF4-FFF2-40B4-BE49-F238E27FC236}">
                    <a16:creationId xmlns:a16="http://schemas.microsoft.com/office/drawing/2014/main" id="{D8206B44-86A9-A8B1-7AE5-0FE67D945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8" name="Freeform 1481">
                <a:extLst>
                  <a:ext uri="{FF2B5EF4-FFF2-40B4-BE49-F238E27FC236}">
                    <a16:creationId xmlns:a16="http://schemas.microsoft.com/office/drawing/2014/main" id="{1F61EE99-21AA-4057-7635-2DB42B1B3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39" name="Freeform 1482">
                <a:extLst>
                  <a:ext uri="{FF2B5EF4-FFF2-40B4-BE49-F238E27FC236}">
                    <a16:creationId xmlns:a16="http://schemas.microsoft.com/office/drawing/2014/main" id="{320E2C34-4F25-47BC-0D25-1EBEC603E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0" name="Freeform 1483">
                <a:extLst>
                  <a:ext uri="{FF2B5EF4-FFF2-40B4-BE49-F238E27FC236}">
                    <a16:creationId xmlns:a16="http://schemas.microsoft.com/office/drawing/2014/main" id="{4331FCAD-9DA9-8E50-7E0A-F5CF7331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1" name="Freeform 1484">
                <a:extLst>
                  <a:ext uri="{FF2B5EF4-FFF2-40B4-BE49-F238E27FC236}">
                    <a16:creationId xmlns:a16="http://schemas.microsoft.com/office/drawing/2014/main" id="{CCA1E796-758C-B7BA-6D41-6B159CD2C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2" name="Freeform 1485">
                <a:extLst>
                  <a:ext uri="{FF2B5EF4-FFF2-40B4-BE49-F238E27FC236}">
                    <a16:creationId xmlns:a16="http://schemas.microsoft.com/office/drawing/2014/main" id="{EC0A5AEC-083A-A6BA-7578-34E95E374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3" name="Freeform 1486">
                <a:extLst>
                  <a:ext uri="{FF2B5EF4-FFF2-40B4-BE49-F238E27FC236}">
                    <a16:creationId xmlns:a16="http://schemas.microsoft.com/office/drawing/2014/main" id="{68822FE3-D35E-2B5B-1EBE-D640F931E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4" name="Freeform 1487">
                <a:extLst>
                  <a:ext uri="{FF2B5EF4-FFF2-40B4-BE49-F238E27FC236}">
                    <a16:creationId xmlns:a16="http://schemas.microsoft.com/office/drawing/2014/main" id="{CD0B0D32-B013-CE7E-BCBD-81E8BF3C5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5" name="Freeform 1488">
                <a:extLst>
                  <a:ext uri="{FF2B5EF4-FFF2-40B4-BE49-F238E27FC236}">
                    <a16:creationId xmlns:a16="http://schemas.microsoft.com/office/drawing/2014/main" id="{8DB511D8-496A-358F-0094-54F0C499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6" name="Freeform 1489">
                <a:extLst>
                  <a:ext uri="{FF2B5EF4-FFF2-40B4-BE49-F238E27FC236}">
                    <a16:creationId xmlns:a16="http://schemas.microsoft.com/office/drawing/2014/main" id="{C8674D04-B268-7C18-13BC-31AF8B43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7" name="Freeform 1490">
                <a:extLst>
                  <a:ext uri="{FF2B5EF4-FFF2-40B4-BE49-F238E27FC236}">
                    <a16:creationId xmlns:a16="http://schemas.microsoft.com/office/drawing/2014/main" id="{15B9BC8E-79E6-4745-8DE8-6883D862F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8" name="Freeform 1491">
                <a:extLst>
                  <a:ext uri="{FF2B5EF4-FFF2-40B4-BE49-F238E27FC236}">
                    <a16:creationId xmlns:a16="http://schemas.microsoft.com/office/drawing/2014/main" id="{0EB6A773-E3FF-6F56-F50B-83A2CF94C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49" name="Freeform 1492">
                <a:extLst>
                  <a:ext uri="{FF2B5EF4-FFF2-40B4-BE49-F238E27FC236}">
                    <a16:creationId xmlns:a16="http://schemas.microsoft.com/office/drawing/2014/main" id="{F74C0FEE-3381-B716-926D-DEB0C705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0" name="Freeform 1493">
                <a:extLst>
                  <a:ext uri="{FF2B5EF4-FFF2-40B4-BE49-F238E27FC236}">
                    <a16:creationId xmlns:a16="http://schemas.microsoft.com/office/drawing/2014/main" id="{85750004-DB50-3C74-B7C0-880665F5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1" name="Freeform 1494">
                <a:extLst>
                  <a:ext uri="{FF2B5EF4-FFF2-40B4-BE49-F238E27FC236}">
                    <a16:creationId xmlns:a16="http://schemas.microsoft.com/office/drawing/2014/main" id="{86A47829-4021-9CAC-7F76-2B464342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2" name="Freeform 1495">
                <a:extLst>
                  <a:ext uri="{FF2B5EF4-FFF2-40B4-BE49-F238E27FC236}">
                    <a16:creationId xmlns:a16="http://schemas.microsoft.com/office/drawing/2014/main" id="{75F04CBF-DB54-566E-060D-F7EBD9E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3" name="Freeform 1496">
                <a:extLst>
                  <a:ext uri="{FF2B5EF4-FFF2-40B4-BE49-F238E27FC236}">
                    <a16:creationId xmlns:a16="http://schemas.microsoft.com/office/drawing/2014/main" id="{4FCBAF5C-DFA7-9376-3838-1EACD0EB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4" name="Freeform 1497">
                <a:extLst>
                  <a:ext uri="{FF2B5EF4-FFF2-40B4-BE49-F238E27FC236}">
                    <a16:creationId xmlns:a16="http://schemas.microsoft.com/office/drawing/2014/main" id="{B4EBE5AB-D5DF-7218-466F-EA899033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5" name="Freeform 1498">
                <a:extLst>
                  <a:ext uri="{FF2B5EF4-FFF2-40B4-BE49-F238E27FC236}">
                    <a16:creationId xmlns:a16="http://schemas.microsoft.com/office/drawing/2014/main" id="{EF81DD9D-994F-F423-EF4C-5923CACC2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6" name="Freeform 1499">
                <a:extLst>
                  <a:ext uri="{FF2B5EF4-FFF2-40B4-BE49-F238E27FC236}">
                    <a16:creationId xmlns:a16="http://schemas.microsoft.com/office/drawing/2014/main" id="{7881DADA-373D-BF5F-A2DB-E221E7D94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7" name="Freeform 1500">
                <a:extLst>
                  <a:ext uri="{FF2B5EF4-FFF2-40B4-BE49-F238E27FC236}">
                    <a16:creationId xmlns:a16="http://schemas.microsoft.com/office/drawing/2014/main" id="{DBC7190D-196C-C30C-3A59-CFE9070E2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8" name="Freeform 1501">
                <a:extLst>
                  <a:ext uri="{FF2B5EF4-FFF2-40B4-BE49-F238E27FC236}">
                    <a16:creationId xmlns:a16="http://schemas.microsoft.com/office/drawing/2014/main" id="{C203626D-F034-62E0-FC49-3979B0D6E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59" name="Freeform 1502">
                <a:extLst>
                  <a:ext uri="{FF2B5EF4-FFF2-40B4-BE49-F238E27FC236}">
                    <a16:creationId xmlns:a16="http://schemas.microsoft.com/office/drawing/2014/main" id="{04F46BA0-56A6-EDBE-E4EE-BA501B3A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0" name="Freeform 1503">
                <a:extLst>
                  <a:ext uri="{FF2B5EF4-FFF2-40B4-BE49-F238E27FC236}">
                    <a16:creationId xmlns:a16="http://schemas.microsoft.com/office/drawing/2014/main" id="{0435A5FB-CBDC-DA1C-5C8C-2FBE17F9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1" name="Freeform 1504">
                <a:extLst>
                  <a:ext uri="{FF2B5EF4-FFF2-40B4-BE49-F238E27FC236}">
                    <a16:creationId xmlns:a16="http://schemas.microsoft.com/office/drawing/2014/main" id="{8C06B3F9-FA77-8CE7-B665-AB90E433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2" name="Freeform 1505">
                <a:extLst>
                  <a:ext uri="{FF2B5EF4-FFF2-40B4-BE49-F238E27FC236}">
                    <a16:creationId xmlns:a16="http://schemas.microsoft.com/office/drawing/2014/main" id="{ED35C1EA-E05A-49F0-40E4-90C3515F7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3" name="Freeform 1506">
                <a:extLst>
                  <a:ext uri="{FF2B5EF4-FFF2-40B4-BE49-F238E27FC236}">
                    <a16:creationId xmlns:a16="http://schemas.microsoft.com/office/drawing/2014/main" id="{4A84BABE-08F8-00F4-1432-349C6FBFE5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4" name="Freeform 1507">
                <a:extLst>
                  <a:ext uri="{FF2B5EF4-FFF2-40B4-BE49-F238E27FC236}">
                    <a16:creationId xmlns:a16="http://schemas.microsoft.com/office/drawing/2014/main" id="{BD46980B-D3F5-1703-752D-F616F4DB6E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5" name="Freeform 1508">
                <a:extLst>
                  <a:ext uri="{FF2B5EF4-FFF2-40B4-BE49-F238E27FC236}">
                    <a16:creationId xmlns:a16="http://schemas.microsoft.com/office/drawing/2014/main" id="{34FD9C7F-A4F6-1AD3-2602-14DB286B1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6" name="Freeform 1509">
                <a:extLst>
                  <a:ext uri="{FF2B5EF4-FFF2-40B4-BE49-F238E27FC236}">
                    <a16:creationId xmlns:a16="http://schemas.microsoft.com/office/drawing/2014/main" id="{D809B1CE-6A96-572B-3693-3B59089FCE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7" name="Freeform 1510">
                <a:extLst>
                  <a:ext uri="{FF2B5EF4-FFF2-40B4-BE49-F238E27FC236}">
                    <a16:creationId xmlns:a16="http://schemas.microsoft.com/office/drawing/2014/main" id="{7D319804-ACD3-EB3F-0BCB-AC9211A5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8" name="Freeform 1511">
                <a:extLst>
                  <a:ext uri="{FF2B5EF4-FFF2-40B4-BE49-F238E27FC236}">
                    <a16:creationId xmlns:a16="http://schemas.microsoft.com/office/drawing/2014/main" id="{913E186E-BE67-5047-77D1-480527BA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69" name="Freeform 1512">
                <a:extLst>
                  <a:ext uri="{FF2B5EF4-FFF2-40B4-BE49-F238E27FC236}">
                    <a16:creationId xmlns:a16="http://schemas.microsoft.com/office/drawing/2014/main" id="{D598BE9A-6DB5-77B6-6C45-D52831ACB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0" name="Freeform 1513">
                <a:extLst>
                  <a:ext uri="{FF2B5EF4-FFF2-40B4-BE49-F238E27FC236}">
                    <a16:creationId xmlns:a16="http://schemas.microsoft.com/office/drawing/2014/main" id="{EE4BF902-0523-492B-88A7-DD152E4B7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1" name="Freeform 1514">
                <a:extLst>
                  <a:ext uri="{FF2B5EF4-FFF2-40B4-BE49-F238E27FC236}">
                    <a16:creationId xmlns:a16="http://schemas.microsoft.com/office/drawing/2014/main" id="{BD2C58DD-83BF-3E49-4591-FE14EC68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2" name="Freeform 1515">
                <a:extLst>
                  <a:ext uri="{FF2B5EF4-FFF2-40B4-BE49-F238E27FC236}">
                    <a16:creationId xmlns:a16="http://schemas.microsoft.com/office/drawing/2014/main" id="{9DDBBBAB-DC8B-F416-5633-56449CF8C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3" name="Freeform 1516">
                <a:extLst>
                  <a:ext uri="{FF2B5EF4-FFF2-40B4-BE49-F238E27FC236}">
                    <a16:creationId xmlns:a16="http://schemas.microsoft.com/office/drawing/2014/main" id="{018F7D8F-AF1B-96CC-0921-8AF622BDC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4" name="Freeform 1517">
                <a:extLst>
                  <a:ext uri="{FF2B5EF4-FFF2-40B4-BE49-F238E27FC236}">
                    <a16:creationId xmlns:a16="http://schemas.microsoft.com/office/drawing/2014/main" id="{C6E9B442-1C14-9D9E-3D50-C54D6602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5" name="Freeform 1518">
                <a:extLst>
                  <a:ext uri="{FF2B5EF4-FFF2-40B4-BE49-F238E27FC236}">
                    <a16:creationId xmlns:a16="http://schemas.microsoft.com/office/drawing/2014/main" id="{59E82426-F654-EF3B-4E09-C1742FE2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6" name="Freeform 1519">
                <a:extLst>
                  <a:ext uri="{FF2B5EF4-FFF2-40B4-BE49-F238E27FC236}">
                    <a16:creationId xmlns:a16="http://schemas.microsoft.com/office/drawing/2014/main" id="{BCE46F6F-CC3E-1628-D5A5-73EB6311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7" name="Freeform 1520">
                <a:extLst>
                  <a:ext uri="{FF2B5EF4-FFF2-40B4-BE49-F238E27FC236}">
                    <a16:creationId xmlns:a16="http://schemas.microsoft.com/office/drawing/2014/main" id="{CC21AAB1-964F-D54D-E9F0-4F4319BB5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8" name="Freeform 1521">
                <a:extLst>
                  <a:ext uri="{FF2B5EF4-FFF2-40B4-BE49-F238E27FC236}">
                    <a16:creationId xmlns:a16="http://schemas.microsoft.com/office/drawing/2014/main" id="{E50FC358-1D19-0656-4B54-4A7CCAE29B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79" name="Freeform 1522">
                <a:extLst>
                  <a:ext uri="{FF2B5EF4-FFF2-40B4-BE49-F238E27FC236}">
                    <a16:creationId xmlns:a16="http://schemas.microsoft.com/office/drawing/2014/main" id="{1B9B4BA1-0190-BF79-B453-408FDF9156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0" name="Freeform 1523">
                <a:extLst>
                  <a:ext uri="{FF2B5EF4-FFF2-40B4-BE49-F238E27FC236}">
                    <a16:creationId xmlns:a16="http://schemas.microsoft.com/office/drawing/2014/main" id="{5ADD394F-D780-E714-6702-4F110BFBD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1" name="Freeform 1524">
                <a:extLst>
                  <a:ext uri="{FF2B5EF4-FFF2-40B4-BE49-F238E27FC236}">
                    <a16:creationId xmlns:a16="http://schemas.microsoft.com/office/drawing/2014/main" id="{32D65CF2-F973-1E7D-B26D-38FD089AFC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2" name="Freeform 1525">
                <a:extLst>
                  <a:ext uri="{FF2B5EF4-FFF2-40B4-BE49-F238E27FC236}">
                    <a16:creationId xmlns:a16="http://schemas.microsoft.com/office/drawing/2014/main" id="{E2A4CC59-6ABF-4125-D4AC-281D6C207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3" name="Freeform 1526">
                <a:extLst>
                  <a:ext uri="{FF2B5EF4-FFF2-40B4-BE49-F238E27FC236}">
                    <a16:creationId xmlns:a16="http://schemas.microsoft.com/office/drawing/2014/main" id="{264FDADE-2ADB-A0F5-CE98-43E0A830F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4" name="Freeform 1527">
                <a:extLst>
                  <a:ext uri="{FF2B5EF4-FFF2-40B4-BE49-F238E27FC236}">
                    <a16:creationId xmlns:a16="http://schemas.microsoft.com/office/drawing/2014/main" id="{57AA14C5-A884-6BF9-5C13-C3ACB89A1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5" name="Freeform 1528">
                <a:extLst>
                  <a:ext uri="{FF2B5EF4-FFF2-40B4-BE49-F238E27FC236}">
                    <a16:creationId xmlns:a16="http://schemas.microsoft.com/office/drawing/2014/main" id="{89DD6CB1-503F-8A2F-C297-6F9B09EA4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6" name="Freeform 1529">
                <a:extLst>
                  <a:ext uri="{FF2B5EF4-FFF2-40B4-BE49-F238E27FC236}">
                    <a16:creationId xmlns:a16="http://schemas.microsoft.com/office/drawing/2014/main" id="{79B337EA-D59A-968F-C523-3178A854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7" name="Freeform 1530">
                <a:extLst>
                  <a:ext uri="{FF2B5EF4-FFF2-40B4-BE49-F238E27FC236}">
                    <a16:creationId xmlns:a16="http://schemas.microsoft.com/office/drawing/2014/main" id="{68DF261E-F448-3DC4-199D-AED6F754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8" name="Freeform 1531">
                <a:extLst>
                  <a:ext uri="{FF2B5EF4-FFF2-40B4-BE49-F238E27FC236}">
                    <a16:creationId xmlns:a16="http://schemas.microsoft.com/office/drawing/2014/main" id="{91F4DC49-8B89-69F0-F71E-4109B79F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89" name="Freeform 1532">
                <a:extLst>
                  <a:ext uri="{FF2B5EF4-FFF2-40B4-BE49-F238E27FC236}">
                    <a16:creationId xmlns:a16="http://schemas.microsoft.com/office/drawing/2014/main" id="{C4E08725-1FF1-A4B1-F54E-92286CEB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90" name="Freeform 1533">
                <a:extLst>
                  <a:ext uri="{FF2B5EF4-FFF2-40B4-BE49-F238E27FC236}">
                    <a16:creationId xmlns:a16="http://schemas.microsoft.com/office/drawing/2014/main" id="{5C19D801-BAD7-2CA2-1721-7DBE262B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91" name="Freeform 1534">
                <a:extLst>
                  <a:ext uri="{FF2B5EF4-FFF2-40B4-BE49-F238E27FC236}">
                    <a16:creationId xmlns:a16="http://schemas.microsoft.com/office/drawing/2014/main" id="{AECF5B0D-6296-8D55-89F8-0B29AEBAA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92" name="Freeform 1535">
                <a:extLst>
                  <a:ext uri="{FF2B5EF4-FFF2-40B4-BE49-F238E27FC236}">
                    <a16:creationId xmlns:a16="http://schemas.microsoft.com/office/drawing/2014/main" id="{B2D5142E-DF7C-F86E-2B70-EC827093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893" name="Freeform 1536">
                <a:extLst>
                  <a:ext uri="{FF2B5EF4-FFF2-40B4-BE49-F238E27FC236}">
                    <a16:creationId xmlns:a16="http://schemas.microsoft.com/office/drawing/2014/main" id="{9ACF3939-EAD4-532B-EB31-1B106CD6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96304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4" name="Object 3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EE92F51-9D7A-4895-B642-F19EBC2F5403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7" name="Titre 2">
            <a:extLst>
              <a:ext uri="{FF2B5EF4-FFF2-40B4-BE49-F238E27FC236}">
                <a16:creationId xmlns:a16="http://schemas.microsoft.com/office/drawing/2014/main" id="{41E19A07-E4A0-4C2C-9C51-133BDC23A9BE}"/>
              </a:ext>
            </a:extLst>
          </p:cNvPr>
          <p:cNvSpPr txBox="1">
            <a:spLocks/>
          </p:cNvSpPr>
          <p:nvPr/>
        </p:nvSpPr>
        <p:spPr>
          <a:xfrm>
            <a:off x="169194" y="950285"/>
            <a:ext cx="10983910" cy="447737"/>
          </a:xfrm>
          <a:prstGeom prst="rect">
            <a:avLst/>
          </a:prstGeom>
        </p:spPr>
        <p:txBody>
          <a:bodyPr/>
          <a:lstStyle>
            <a:lvl1pPr algn="l" defTabSz="457200" rtl="0" eaLnBrk="1" latinLnBrk="0" hangingPunct="1">
              <a:spcBef>
                <a:spcPct val="0"/>
              </a:spcBef>
              <a:buNone/>
              <a:defRPr sz="4200" b="0" i="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eaLnBrk="1" hangingPunct="1">
              <a:defRPr>
                <a:solidFill>
                  <a:schemeClr val="tx2"/>
                </a:solidFill>
              </a:defRPr>
            </a:lvl2pPr>
            <a:lvl3pPr eaLnBrk="1" hangingPunct="1">
              <a:defRPr>
                <a:solidFill>
                  <a:schemeClr val="tx2"/>
                </a:solidFill>
              </a:defRPr>
            </a:lvl3pPr>
            <a:lvl4pPr eaLnBrk="1" hangingPunct="1">
              <a:defRPr>
                <a:solidFill>
                  <a:schemeClr val="tx2"/>
                </a:solidFill>
              </a:defRPr>
            </a:lvl4pPr>
            <a:lvl5pPr eaLnBrk="1" hangingPunct="1">
              <a:defRPr>
                <a:solidFill>
                  <a:schemeClr val="tx2"/>
                </a:solidFill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algn="ctr">
              <a:lnSpc>
                <a:spcPct val="150000"/>
              </a:lnSpc>
            </a:pPr>
            <a:r>
              <a:rPr lang="fr-FR" altLang="fr-FR" sz="2000" b="1" dirty="0">
                <a:solidFill>
                  <a:srgbClr val="FF0000"/>
                </a:solidFill>
              </a:rPr>
              <a:t>Complétude et Promptitude Rapport Communautaire</a:t>
            </a:r>
            <a:endParaRPr lang="fr-CI" altLang="fr-FR" sz="2000" b="1" dirty="0">
              <a:solidFill>
                <a:srgbClr val="FF0000"/>
              </a:solidFill>
            </a:endParaRPr>
          </a:p>
        </p:txBody>
      </p:sp>
      <p:graphicFrame>
        <p:nvGraphicFramePr>
          <p:cNvPr id="2" name="Graphique 1">
            <a:extLst>
              <a:ext uri="{FF2B5EF4-FFF2-40B4-BE49-F238E27FC236}">
                <a16:creationId xmlns:a16="http://schemas.microsoft.com/office/drawing/2014/main" id="{330E9045-2A03-B8A9-1E6C-FE9DA5B9CD6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08861885"/>
              </p:ext>
            </p:extLst>
          </p:nvPr>
        </p:nvGraphicFramePr>
        <p:xfrm>
          <a:off x="543464" y="1440179"/>
          <a:ext cx="11464506" cy="47363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2BEE4ED8-1AB2-681B-D3BD-E339D4288AB1}"/>
              </a:ext>
            </a:extLst>
          </p:cNvPr>
          <p:cNvGrpSpPr>
            <a:grpSpLocks noChangeAspect="1"/>
          </p:cNvGrpSpPr>
          <p:nvPr/>
        </p:nvGrpSpPr>
        <p:grpSpPr>
          <a:xfrm>
            <a:off x="155345" y="137505"/>
            <a:ext cx="2384156" cy="515200"/>
            <a:chOff x="6531244" y="245657"/>
            <a:chExt cx="2384157" cy="515200"/>
          </a:xfrm>
        </p:grpSpPr>
        <p:pic>
          <p:nvPicPr>
            <p:cNvPr id="7" name="Image 6">
              <a:extLst>
                <a:ext uri="{FF2B5EF4-FFF2-40B4-BE49-F238E27FC236}">
                  <a16:creationId xmlns:a16="http://schemas.microsoft.com/office/drawing/2014/main" id="{FF9AA20B-0F2C-AE22-1155-4A3F44D7B46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461" y="292857"/>
              <a:ext cx="400940" cy="468000"/>
            </a:xfrm>
            <a:prstGeom prst="rect">
              <a:avLst/>
            </a:prstGeom>
          </p:spPr>
        </p:pic>
        <p:pic>
          <p:nvPicPr>
            <p:cNvPr id="8" name="Picture 3">
              <a:extLst>
                <a:ext uri="{FF2B5EF4-FFF2-40B4-BE49-F238E27FC236}">
                  <a16:creationId xmlns:a16="http://schemas.microsoft.com/office/drawing/2014/main" id="{465BD643-B055-4FEB-371B-E94F955F60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91400" y="325717"/>
              <a:ext cx="547766" cy="43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" name="Image 10">
              <a:extLst>
                <a:ext uri="{FF2B5EF4-FFF2-40B4-BE49-F238E27FC236}">
                  <a16:creationId xmlns:a16="http://schemas.microsoft.com/office/drawing/2014/main" id="{F6FB91F9-C0D6-DEB3-655C-360E12B8F78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5594" t="12700" r="5156" b="16312"/>
            <a:stretch/>
          </p:blipFill>
          <p:spPr>
            <a:xfrm>
              <a:off x="8001000" y="245657"/>
              <a:ext cx="457200" cy="432000"/>
            </a:xfrm>
            <a:prstGeom prst="rect">
              <a:avLst/>
            </a:prstGeom>
          </p:spPr>
        </p:pic>
        <p:pic>
          <p:nvPicPr>
            <p:cNvPr id="13" name="Picture 86">
              <a:extLst>
                <a:ext uri="{FF2B5EF4-FFF2-40B4-BE49-F238E27FC236}">
                  <a16:creationId xmlns:a16="http://schemas.microsoft.com/office/drawing/2014/main" id="{DBB08B7B-8C5E-3699-3F1A-7188C88BBC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531244" y="299989"/>
              <a:ext cx="792619" cy="360000"/>
            </a:xfrm>
            <a:prstGeom prst="rect">
              <a:avLst/>
            </a:prstGeom>
          </p:spPr>
        </p:pic>
      </p:grpSp>
      <p:grpSp>
        <p:nvGrpSpPr>
          <p:cNvPr id="14" name="Groupe 13">
            <a:extLst>
              <a:ext uri="{FF2B5EF4-FFF2-40B4-BE49-F238E27FC236}">
                <a16:creationId xmlns:a16="http://schemas.microsoft.com/office/drawing/2014/main" id="{696AA6C0-427E-6863-31A0-8FB9EB66684B}"/>
              </a:ext>
            </a:extLst>
          </p:cNvPr>
          <p:cNvGrpSpPr>
            <a:grpSpLocks noChangeAspect="1"/>
          </p:cNvGrpSpPr>
          <p:nvPr/>
        </p:nvGrpSpPr>
        <p:grpSpPr>
          <a:xfrm>
            <a:off x="5195717" y="6489928"/>
            <a:ext cx="2160000" cy="269986"/>
            <a:chOff x="2512257" y="5829000"/>
            <a:chExt cx="4896221" cy="612000"/>
          </a:xfrm>
        </p:grpSpPr>
        <p:grpSp>
          <p:nvGrpSpPr>
            <p:cNvPr id="15" name="Groupe 1">
              <a:extLst>
                <a:ext uri="{FF2B5EF4-FFF2-40B4-BE49-F238E27FC236}">
                  <a16:creationId xmlns:a16="http://schemas.microsoft.com/office/drawing/2014/main" id="{A45D2AB2-68B8-BB40-C33E-53ADE38C8F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52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57936089-4544-AA2C-77C5-95249CA49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3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47006E10-F8AE-F319-E94D-1DA8BBF219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4" name="Image 6">
                <a:extLst>
                  <a:ext uri="{FF2B5EF4-FFF2-40B4-BE49-F238E27FC236}">
                    <a16:creationId xmlns:a16="http://schemas.microsoft.com/office/drawing/2014/main" id="{F1557366-F401-469A-E753-86820FFADB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5" name="Image 7">
                <a:extLst>
                  <a:ext uri="{FF2B5EF4-FFF2-40B4-BE49-F238E27FC236}">
                    <a16:creationId xmlns:a16="http://schemas.microsoft.com/office/drawing/2014/main" id="{0252019B-4DF3-00E0-5417-0C274C516F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6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CD7D55F9-B089-9121-7F35-58F241A741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" name="Group 2">
              <a:extLst>
                <a:ext uri="{FF2B5EF4-FFF2-40B4-BE49-F238E27FC236}">
                  <a16:creationId xmlns:a16="http://schemas.microsoft.com/office/drawing/2014/main" id="{157231EC-5DB4-3752-FEDF-FBF3AA134A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8" name="Group 3">
                <a:extLst>
                  <a:ext uri="{FF2B5EF4-FFF2-40B4-BE49-F238E27FC236}">
                    <a16:creationId xmlns:a16="http://schemas.microsoft.com/office/drawing/2014/main" id="{32E8F276-2081-41A7-D4C7-E3A6105875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52" name="Freeform 4">
                  <a:extLst>
                    <a:ext uri="{FF2B5EF4-FFF2-40B4-BE49-F238E27FC236}">
                      <a16:creationId xmlns:a16="http://schemas.microsoft.com/office/drawing/2014/main" id="{F9F2B44C-9639-3B5C-994B-1CAEA54BD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5">
                  <a:extLst>
                    <a:ext uri="{FF2B5EF4-FFF2-40B4-BE49-F238E27FC236}">
                      <a16:creationId xmlns:a16="http://schemas.microsoft.com/office/drawing/2014/main" id="{A47638C5-A9DE-03FA-4FF3-6D84423E1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4" name="Freeform 6">
                  <a:extLst>
                    <a:ext uri="{FF2B5EF4-FFF2-40B4-BE49-F238E27FC236}">
                      <a16:creationId xmlns:a16="http://schemas.microsoft.com/office/drawing/2014/main" id="{6A7C08C1-9BA5-D40C-179A-0B63074563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7">
                  <a:extLst>
                    <a:ext uri="{FF2B5EF4-FFF2-40B4-BE49-F238E27FC236}">
                      <a16:creationId xmlns:a16="http://schemas.microsoft.com/office/drawing/2014/main" id="{F69FB657-9496-65B8-B72E-7704A512C3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8">
                  <a:extLst>
                    <a:ext uri="{FF2B5EF4-FFF2-40B4-BE49-F238E27FC236}">
                      <a16:creationId xmlns:a16="http://schemas.microsoft.com/office/drawing/2014/main" id="{BB6D1910-D913-9624-470B-DF530A50FB3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9">
                  <a:extLst>
                    <a:ext uri="{FF2B5EF4-FFF2-40B4-BE49-F238E27FC236}">
                      <a16:creationId xmlns:a16="http://schemas.microsoft.com/office/drawing/2014/main" id="{4F283320-FF5A-71AA-B2DA-1F84B014B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10">
                  <a:extLst>
                    <a:ext uri="{FF2B5EF4-FFF2-40B4-BE49-F238E27FC236}">
                      <a16:creationId xmlns:a16="http://schemas.microsoft.com/office/drawing/2014/main" id="{28921EED-8FE0-0E2D-5D21-E410EB4E2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11">
                  <a:extLst>
                    <a:ext uri="{FF2B5EF4-FFF2-40B4-BE49-F238E27FC236}">
                      <a16:creationId xmlns:a16="http://schemas.microsoft.com/office/drawing/2014/main" id="{06B28002-3424-F072-E916-9107DFFD11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12">
                  <a:extLst>
                    <a:ext uri="{FF2B5EF4-FFF2-40B4-BE49-F238E27FC236}">
                      <a16:creationId xmlns:a16="http://schemas.microsoft.com/office/drawing/2014/main" id="{A69A914A-F79C-7985-F8D3-F0A7A7F9DE9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13">
                  <a:extLst>
                    <a:ext uri="{FF2B5EF4-FFF2-40B4-BE49-F238E27FC236}">
                      <a16:creationId xmlns:a16="http://schemas.microsoft.com/office/drawing/2014/main" id="{8EA98E67-AD0B-AAE0-7FAE-52CA0346AF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14">
                  <a:extLst>
                    <a:ext uri="{FF2B5EF4-FFF2-40B4-BE49-F238E27FC236}">
                      <a16:creationId xmlns:a16="http://schemas.microsoft.com/office/drawing/2014/main" id="{DACC9336-6F34-4AD3-7BE4-A3158785A1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3" name="Freeform 15">
                  <a:extLst>
                    <a:ext uri="{FF2B5EF4-FFF2-40B4-BE49-F238E27FC236}">
                      <a16:creationId xmlns:a16="http://schemas.microsoft.com/office/drawing/2014/main" id="{2D9A5898-E052-0D4C-6639-EFFCCF6BED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16">
                  <a:extLst>
                    <a:ext uri="{FF2B5EF4-FFF2-40B4-BE49-F238E27FC236}">
                      <a16:creationId xmlns:a16="http://schemas.microsoft.com/office/drawing/2014/main" id="{A5B4A124-222F-84AB-CEEE-41764C2E7B3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17">
                  <a:extLst>
                    <a:ext uri="{FF2B5EF4-FFF2-40B4-BE49-F238E27FC236}">
                      <a16:creationId xmlns:a16="http://schemas.microsoft.com/office/drawing/2014/main" id="{92657753-BF71-3721-4846-85C74B25253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18">
                  <a:extLst>
                    <a:ext uri="{FF2B5EF4-FFF2-40B4-BE49-F238E27FC236}">
                      <a16:creationId xmlns:a16="http://schemas.microsoft.com/office/drawing/2014/main" id="{61B49256-3715-58B2-0D77-9D84822239A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19">
                  <a:extLst>
                    <a:ext uri="{FF2B5EF4-FFF2-40B4-BE49-F238E27FC236}">
                      <a16:creationId xmlns:a16="http://schemas.microsoft.com/office/drawing/2014/main" id="{B190EED5-F56B-8B29-5578-D18CE572C8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20">
                  <a:extLst>
                    <a:ext uri="{FF2B5EF4-FFF2-40B4-BE49-F238E27FC236}">
                      <a16:creationId xmlns:a16="http://schemas.microsoft.com/office/drawing/2014/main" id="{6862C7FB-5363-9F88-19B9-1DECA559BD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21">
                  <a:extLst>
                    <a:ext uri="{FF2B5EF4-FFF2-40B4-BE49-F238E27FC236}">
                      <a16:creationId xmlns:a16="http://schemas.microsoft.com/office/drawing/2014/main" id="{A7F03010-3A93-23A3-5995-C0FFD9AC235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22">
                  <a:extLst>
                    <a:ext uri="{FF2B5EF4-FFF2-40B4-BE49-F238E27FC236}">
                      <a16:creationId xmlns:a16="http://schemas.microsoft.com/office/drawing/2014/main" id="{7BF7B034-3832-AC6B-C9F2-974FA6FB366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23">
                  <a:extLst>
                    <a:ext uri="{FF2B5EF4-FFF2-40B4-BE49-F238E27FC236}">
                      <a16:creationId xmlns:a16="http://schemas.microsoft.com/office/drawing/2014/main" id="{C99421F7-BC81-C11F-9FDB-1D66389CC6E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24">
                  <a:extLst>
                    <a:ext uri="{FF2B5EF4-FFF2-40B4-BE49-F238E27FC236}">
                      <a16:creationId xmlns:a16="http://schemas.microsoft.com/office/drawing/2014/main" id="{6FD67C94-A3FC-EA72-44A7-ADF1B95EE1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25">
                  <a:extLst>
                    <a:ext uri="{FF2B5EF4-FFF2-40B4-BE49-F238E27FC236}">
                      <a16:creationId xmlns:a16="http://schemas.microsoft.com/office/drawing/2014/main" id="{BF631598-14C9-E889-10F8-3CB73563E3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26">
                  <a:extLst>
                    <a:ext uri="{FF2B5EF4-FFF2-40B4-BE49-F238E27FC236}">
                      <a16:creationId xmlns:a16="http://schemas.microsoft.com/office/drawing/2014/main" id="{FE60ACFD-C518-0265-D09B-BA07ED72D1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27">
                  <a:extLst>
                    <a:ext uri="{FF2B5EF4-FFF2-40B4-BE49-F238E27FC236}">
                      <a16:creationId xmlns:a16="http://schemas.microsoft.com/office/drawing/2014/main" id="{7249F8F4-B3A7-5C19-9E18-AA93BA027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28">
                  <a:extLst>
                    <a:ext uri="{FF2B5EF4-FFF2-40B4-BE49-F238E27FC236}">
                      <a16:creationId xmlns:a16="http://schemas.microsoft.com/office/drawing/2014/main" id="{4B1575E1-9016-0464-CBF7-C2561BD137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29">
                  <a:extLst>
                    <a:ext uri="{FF2B5EF4-FFF2-40B4-BE49-F238E27FC236}">
                      <a16:creationId xmlns:a16="http://schemas.microsoft.com/office/drawing/2014/main" id="{AC477503-AD41-4E48-F071-1C9EF8365D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30">
                  <a:extLst>
                    <a:ext uri="{FF2B5EF4-FFF2-40B4-BE49-F238E27FC236}">
                      <a16:creationId xmlns:a16="http://schemas.microsoft.com/office/drawing/2014/main" id="{A6A53545-CA5F-ECF7-93E2-629AE3CDDE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31">
                  <a:extLst>
                    <a:ext uri="{FF2B5EF4-FFF2-40B4-BE49-F238E27FC236}">
                      <a16:creationId xmlns:a16="http://schemas.microsoft.com/office/drawing/2014/main" id="{E1464EA3-B26B-AF9B-A0DF-8709965237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32">
                  <a:extLst>
                    <a:ext uri="{FF2B5EF4-FFF2-40B4-BE49-F238E27FC236}">
                      <a16:creationId xmlns:a16="http://schemas.microsoft.com/office/drawing/2014/main" id="{47FDEAD1-BBC8-75B9-87A5-2C6F4BECC8C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33">
                  <a:extLst>
                    <a:ext uri="{FF2B5EF4-FFF2-40B4-BE49-F238E27FC236}">
                      <a16:creationId xmlns:a16="http://schemas.microsoft.com/office/drawing/2014/main" id="{94D7BBAC-25B5-A67F-5E10-0DAE4BF09D7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34">
                  <a:extLst>
                    <a:ext uri="{FF2B5EF4-FFF2-40B4-BE49-F238E27FC236}">
                      <a16:creationId xmlns:a16="http://schemas.microsoft.com/office/drawing/2014/main" id="{79EBDFFC-6E04-187A-911B-FE46E834C3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35">
                  <a:extLst>
                    <a:ext uri="{FF2B5EF4-FFF2-40B4-BE49-F238E27FC236}">
                      <a16:creationId xmlns:a16="http://schemas.microsoft.com/office/drawing/2014/main" id="{BD5DE94F-D05C-EF08-1E6A-0EE4C7445F6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36">
                  <a:extLst>
                    <a:ext uri="{FF2B5EF4-FFF2-40B4-BE49-F238E27FC236}">
                      <a16:creationId xmlns:a16="http://schemas.microsoft.com/office/drawing/2014/main" id="{4E53D769-BE5C-6EA1-42F0-DCA00FA1D1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37">
                  <a:extLst>
                    <a:ext uri="{FF2B5EF4-FFF2-40B4-BE49-F238E27FC236}">
                      <a16:creationId xmlns:a16="http://schemas.microsoft.com/office/drawing/2014/main" id="{BE84B3F4-5467-B908-FDB8-57DED54E20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38">
                  <a:extLst>
                    <a:ext uri="{FF2B5EF4-FFF2-40B4-BE49-F238E27FC236}">
                      <a16:creationId xmlns:a16="http://schemas.microsoft.com/office/drawing/2014/main" id="{C822D21E-308A-F34E-A70F-205C5184EB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39">
                  <a:extLst>
                    <a:ext uri="{FF2B5EF4-FFF2-40B4-BE49-F238E27FC236}">
                      <a16:creationId xmlns:a16="http://schemas.microsoft.com/office/drawing/2014/main" id="{963AD763-F42A-CCBE-11B9-00211F354C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40">
                  <a:extLst>
                    <a:ext uri="{FF2B5EF4-FFF2-40B4-BE49-F238E27FC236}">
                      <a16:creationId xmlns:a16="http://schemas.microsoft.com/office/drawing/2014/main" id="{DD757989-5F69-ACE2-8C12-31B2C9E415B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41">
                  <a:extLst>
                    <a:ext uri="{FF2B5EF4-FFF2-40B4-BE49-F238E27FC236}">
                      <a16:creationId xmlns:a16="http://schemas.microsoft.com/office/drawing/2014/main" id="{816352DC-0914-E99A-DDF1-7981466061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42">
                  <a:extLst>
                    <a:ext uri="{FF2B5EF4-FFF2-40B4-BE49-F238E27FC236}">
                      <a16:creationId xmlns:a16="http://schemas.microsoft.com/office/drawing/2014/main" id="{B22880C4-4193-7E4B-4AF6-5811C6F9457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43">
                  <a:extLst>
                    <a:ext uri="{FF2B5EF4-FFF2-40B4-BE49-F238E27FC236}">
                      <a16:creationId xmlns:a16="http://schemas.microsoft.com/office/drawing/2014/main" id="{42A29D43-98CB-38BD-5C97-2D1B41657CE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44">
                  <a:extLst>
                    <a:ext uri="{FF2B5EF4-FFF2-40B4-BE49-F238E27FC236}">
                      <a16:creationId xmlns:a16="http://schemas.microsoft.com/office/drawing/2014/main" id="{EB4E3D9B-AAD7-28B5-10C7-66D2D7CDBC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45">
                  <a:extLst>
                    <a:ext uri="{FF2B5EF4-FFF2-40B4-BE49-F238E27FC236}">
                      <a16:creationId xmlns:a16="http://schemas.microsoft.com/office/drawing/2014/main" id="{C1352853-24AA-068D-AE73-F5DB2797A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46">
                  <a:extLst>
                    <a:ext uri="{FF2B5EF4-FFF2-40B4-BE49-F238E27FC236}">
                      <a16:creationId xmlns:a16="http://schemas.microsoft.com/office/drawing/2014/main" id="{23B73011-F77F-E2FC-7AE1-4AA28CBE3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47">
                  <a:extLst>
                    <a:ext uri="{FF2B5EF4-FFF2-40B4-BE49-F238E27FC236}">
                      <a16:creationId xmlns:a16="http://schemas.microsoft.com/office/drawing/2014/main" id="{9F382944-1969-E3BB-B465-B228CA08F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48">
                  <a:extLst>
                    <a:ext uri="{FF2B5EF4-FFF2-40B4-BE49-F238E27FC236}">
                      <a16:creationId xmlns:a16="http://schemas.microsoft.com/office/drawing/2014/main" id="{9D2DA6A2-7921-1906-8E50-4E5667FCA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49">
                  <a:extLst>
                    <a:ext uri="{FF2B5EF4-FFF2-40B4-BE49-F238E27FC236}">
                      <a16:creationId xmlns:a16="http://schemas.microsoft.com/office/drawing/2014/main" id="{1A8CF723-B1D0-5153-4B77-8DCD888C9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50">
                  <a:extLst>
                    <a:ext uri="{FF2B5EF4-FFF2-40B4-BE49-F238E27FC236}">
                      <a16:creationId xmlns:a16="http://schemas.microsoft.com/office/drawing/2014/main" id="{CDAC9475-6129-34C0-CBF1-04799B77D4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51">
                  <a:extLst>
                    <a:ext uri="{FF2B5EF4-FFF2-40B4-BE49-F238E27FC236}">
                      <a16:creationId xmlns:a16="http://schemas.microsoft.com/office/drawing/2014/main" id="{0744D58D-D596-93FA-3F2B-01C4789F686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52">
                  <a:extLst>
                    <a:ext uri="{FF2B5EF4-FFF2-40B4-BE49-F238E27FC236}">
                      <a16:creationId xmlns:a16="http://schemas.microsoft.com/office/drawing/2014/main" id="{F8E95170-684F-DA9B-4F5C-62FB2A3301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53">
                  <a:extLst>
                    <a:ext uri="{FF2B5EF4-FFF2-40B4-BE49-F238E27FC236}">
                      <a16:creationId xmlns:a16="http://schemas.microsoft.com/office/drawing/2014/main" id="{C93CDE77-E211-0E94-F5F6-E5C22BFC5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54">
                  <a:extLst>
                    <a:ext uri="{FF2B5EF4-FFF2-40B4-BE49-F238E27FC236}">
                      <a16:creationId xmlns:a16="http://schemas.microsoft.com/office/drawing/2014/main" id="{0E05941A-41A9-7628-141D-042785B63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55">
                  <a:extLst>
                    <a:ext uri="{FF2B5EF4-FFF2-40B4-BE49-F238E27FC236}">
                      <a16:creationId xmlns:a16="http://schemas.microsoft.com/office/drawing/2014/main" id="{A1E010BB-9B54-C315-A958-7438D5FBE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56">
                  <a:extLst>
                    <a:ext uri="{FF2B5EF4-FFF2-40B4-BE49-F238E27FC236}">
                      <a16:creationId xmlns:a16="http://schemas.microsoft.com/office/drawing/2014/main" id="{193FCC99-C46B-DFB8-86BE-C7A4E3AE6C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57">
                  <a:extLst>
                    <a:ext uri="{FF2B5EF4-FFF2-40B4-BE49-F238E27FC236}">
                      <a16:creationId xmlns:a16="http://schemas.microsoft.com/office/drawing/2014/main" id="{589FA511-96AF-788F-4D76-ACBD1126B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58">
                  <a:extLst>
                    <a:ext uri="{FF2B5EF4-FFF2-40B4-BE49-F238E27FC236}">
                      <a16:creationId xmlns:a16="http://schemas.microsoft.com/office/drawing/2014/main" id="{8968A7E2-532F-6F57-51C2-FE2B2B526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59">
                  <a:extLst>
                    <a:ext uri="{FF2B5EF4-FFF2-40B4-BE49-F238E27FC236}">
                      <a16:creationId xmlns:a16="http://schemas.microsoft.com/office/drawing/2014/main" id="{F8DEDD2D-A975-0687-7DBC-39FF06957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60">
                  <a:extLst>
                    <a:ext uri="{FF2B5EF4-FFF2-40B4-BE49-F238E27FC236}">
                      <a16:creationId xmlns:a16="http://schemas.microsoft.com/office/drawing/2014/main" id="{E421BC9B-8674-DDD2-A281-3D20BCF0C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61">
                  <a:extLst>
                    <a:ext uri="{FF2B5EF4-FFF2-40B4-BE49-F238E27FC236}">
                      <a16:creationId xmlns:a16="http://schemas.microsoft.com/office/drawing/2014/main" id="{C7CE675A-3270-A213-024F-48519E93A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62">
                  <a:extLst>
                    <a:ext uri="{FF2B5EF4-FFF2-40B4-BE49-F238E27FC236}">
                      <a16:creationId xmlns:a16="http://schemas.microsoft.com/office/drawing/2014/main" id="{04D9055F-E3CF-DBAA-6C9B-AB6588952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63">
                  <a:extLst>
                    <a:ext uri="{FF2B5EF4-FFF2-40B4-BE49-F238E27FC236}">
                      <a16:creationId xmlns:a16="http://schemas.microsoft.com/office/drawing/2014/main" id="{D0040C2E-CF82-A195-DA00-95DB4510A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64">
                  <a:extLst>
                    <a:ext uri="{FF2B5EF4-FFF2-40B4-BE49-F238E27FC236}">
                      <a16:creationId xmlns:a16="http://schemas.microsoft.com/office/drawing/2014/main" id="{5A8B26BA-5984-C382-9276-9AD43B9B6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65">
                  <a:extLst>
                    <a:ext uri="{FF2B5EF4-FFF2-40B4-BE49-F238E27FC236}">
                      <a16:creationId xmlns:a16="http://schemas.microsoft.com/office/drawing/2014/main" id="{69FBA0C1-2D1B-5909-F441-80B6CB415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66">
                  <a:extLst>
                    <a:ext uri="{FF2B5EF4-FFF2-40B4-BE49-F238E27FC236}">
                      <a16:creationId xmlns:a16="http://schemas.microsoft.com/office/drawing/2014/main" id="{18B74721-294E-FCC4-049A-6C89FACE6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67">
                  <a:extLst>
                    <a:ext uri="{FF2B5EF4-FFF2-40B4-BE49-F238E27FC236}">
                      <a16:creationId xmlns:a16="http://schemas.microsoft.com/office/drawing/2014/main" id="{F64DC24D-17CB-6673-0D1D-DB99437A45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68">
                  <a:extLst>
                    <a:ext uri="{FF2B5EF4-FFF2-40B4-BE49-F238E27FC236}">
                      <a16:creationId xmlns:a16="http://schemas.microsoft.com/office/drawing/2014/main" id="{3244E3DD-30DE-4598-3620-5183AC653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69">
                  <a:extLst>
                    <a:ext uri="{FF2B5EF4-FFF2-40B4-BE49-F238E27FC236}">
                      <a16:creationId xmlns:a16="http://schemas.microsoft.com/office/drawing/2014/main" id="{68F80831-BAC7-1FF6-61A3-A86563799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70">
                  <a:extLst>
                    <a:ext uri="{FF2B5EF4-FFF2-40B4-BE49-F238E27FC236}">
                      <a16:creationId xmlns:a16="http://schemas.microsoft.com/office/drawing/2014/main" id="{BC9698F3-7487-CC0F-43EA-0E542A1A4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71">
                  <a:extLst>
                    <a:ext uri="{FF2B5EF4-FFF2-40B4-BE49-F238E27FC236}">
                      <a16:creationId xmlns:a16="http://schemas.microsoft.com/office/drawing/2014/main" id="{CCD5D53F-3AEE-384A-3338-CEC0ECD8D8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72">
                  <a:extLst>
                    <a:ext uri="{FF2B5EF4-FFF2-40B4-BE49-F238E27FC236}">
                      <a16:creationId xmlns:a16="http://schemas.microsoft.com/office/drawing/2014/main" id="{B0CB6425-914A-52D0-9229-6966915BE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73">
                  <a:extLst>
                    <a:ext uri="{FF2B5EF4-FFF2-40B4-BE49-F238E27FC236}">
                      <a16:creationId xmlns:a16="http://schemas.microsoft.com/office/drawing/2014/main" id="{C73D48F0-7F2E-CC3F-DC76-A78FA8E10A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74">
                  <a:extLst>
                    <a:ext uri="{FF2B5EF4-FFF2-40B4-BE49-F238E27FC236}">
                      <a16:creationId xmlns:a16="http://schemas.microsoft.com/office/drawing/2014/main" id="{A7E963A2-B82D-A7EA-132C-FD1A60B5C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75">
                  <a:extLst>
                    <a:ext uri="{FF2B5EF4-FFF2-40B4-BE49-F238E27FC236}">
                      <a16:creationId xmlns:a16="http://schemas.microsoft.com/office/drawing/2014/main" id="{60D9448E-E69B-E013-AEAD-0836A829A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76">
                  <a:extLst>
                    <a:ext uri="{FF2B5EF4-FFF2-40B4-BE49-F238E27FC236}">
                      <a16:creationId xmlns:a16="http://schemas.microsoft.com/office/drawing/2014/main" id="{806A409B-E64D-BC37-E912-0B7CE0479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77">
                  <a:extLst>
                    <a:ext uri="{FF2B5EF4-FFF2-40B4-BE49-F238E27FC236}">
                      <a16:creationId xmlns:a16="http://schemas.microsoft.com/office/drawing/2014/main" id="{D9D956C9-9869-7651-5545-14CA180B5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Freeform 78">
                  <a:extLst>
                    <a:ext uri="{FF2B5EF4-FFF2-40B4-BE49-F238E27FC236}">
                      <a16:creationId xmlns:a16="http://schemas.microsoft.com/office/drawing/2014/main" id="{C1DE9F6E-5927-278C-76D8-D0EA20DE12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79">
                  <a:extLst>
                    <a:ext uri="{FF2B5EF4-FFF2-40B4-BE49-F238E27FC236}">
                      <a16:creationId xmlns:a16="http://schemas.microsoft.com/office/drawing/2014/main" id="{0CCD415C-AA54-1130-F51F-7ADF6D348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Rectangle 80">
                  <a:extLst>
                    <a:ext uri="{FF2B5EF4-FFF2-40B4-BE49-F238E27FC236}">
                      <a16:creationId xmlns:a16="http://schemas.microsoft.com/office/drawing/2014/main" id="{748EE5DE-7BF8-7595-A533-CA2C69B2D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Freeform 81">
                  <a:extLst>
                    <a:ext uri="{FF2B5EF4-FFF2-40B4-BE49-F238E27FC236}">
                      <a16:creationId xmlns:a16="http://schemas.microsoft.com/office/drawing/2014/main" id="{CE59BAD6-0BD3-5595-5756-FAA2FD19E3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Freeform 82">
                  <a:extLst>
                    <a:ext uri="{FF2B5EF4-FFF2-40B4-BE49-F238E27FC236}">
                      <a16:creationId xmlns:a16="http://schemas.microsoft.com/office/drawing/2014/main" id="{C898709B-8A44-CA3D-398C-80B8652B2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Rectangle 83">
                  <a:extLst>
                    <a:ext uri="{FF2B5EF4-FFF2-40B4-BE49-F238E27FC236}">
                      <a16:creationId xmlns:a16="http://schemas.microsoft.com/office/drawing/2014/main" id="{1E4E9410-847C-B295-D9A7-FE6AB2D5AD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84">
                  <a:extLst>
                    <a:ext uri="{FF2B5EF4-FFF2-40B4-BE49-F238E27FC236}">
                      <a16:creationId xmlns:a16="http://schemas.microsoft.com/office/drawing/2014/main" id="{8EF69EAE-56E5-86E4-2F0A-0732FCB62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Freeform 85">
                  <a:extLst>
                    <a:ext uri="{FF2B5EF4-FFF2-40B4-BE49-F238E27FC236}">
                      <a16:creationId xmlns:a16="http://schemas.microsoft.com/office/drawing/2014/main" id="{46E7F449-DF0C-978F-382A-36A83D3B0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86">
                  <a:extLst>
                    <a:ext uri="{FF2B5EF4-FFF2-40B4-BE49-F238E27FC236}">
                      <a16:creationId xmlns:a16="http://schemas.microsoft.com/office/drawing/2014/main" id="{883C0744-2B4F-FAAF-C5DD-17FA861914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87">
                  <a:extLst>
                    <a:ext uri="{FF2B5EF4-FFF2-40B4-BE49-F238E27FC236}">
                      <a16:creationId xmlns:a16="http://schemas.microsoft.com/office/drawing/2014/main" id="{87F3CF80-F1A7-491B-F287-0E9DF9BBB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Freeform 88">
                  <a:extLst>
                    <a:ext uri="{FF2B5EF4-FFF2-40B4-BE49-F238E27FC236}">
                      <a16:creationId xmlns:a16="http://schemas.microsoft.com/office/drawing/2014/main" id="{D20F6422-DCEF-44A7-1159-8C9A5F3CB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Freeform 89">
                  <a:extLst>
                    <a:ext uri="{FF2B5EF4-FFF2-40B4-BE49-F238E27FC236}">
                      <a16:creationId xmlns:a16="http://schemas.microsoft.com/office/drawing/2014/main" id="{FCDFD09E-4D03-AFD6-7EA1-9158DB284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Rectangle 90">
                  <a:extLst>
                    <a:ext uri="{FF2B5EF4-FFF2-40B4-BE49-F238E27FC236}">
                      <a16:creationId xmlns:a16="http://schemas.microsoft.com/office/drawing/2014/main" id="{B0423407-EED9-D049-D1ED-A16A53609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Rectangle 91">
                  <a:extLst>
                    <a:ext uri="{FF2B5EF4-FFF2-40B4-BE49-F238E27FC236}">
                      <a16:creationId xmlns:a16="http://schemas.microsoft.com/office/drawing/2014/main" id="{3D38869E-4630-6E3D-7DB1-B6EC75ABE3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Rectangle 92">
                  <a:extLst>
                    <a:ext uri="{FF2B5EF4-FFF2-40B4-BE49-F238E27FC236}">
                      <a16:creationId xmlns:a16="http://schemas.microsoft.com/office/drawing/2014/main" id="{316E8D4A-0907-8CF3-93EA-7A6AEEAFD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Freeform 93">
                  <a:extLst>
                    <a:ext uri="{FF2B5EF4-FFF2-40B4-BE49-F238E27FC236}">
                      <a16:creationId xmlns:a16="http://schemas.microsoft.com/office/drawing/2014/main" id="{2E5A8823-8C49-76EE-359D-11948FD62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Freeform 94">
                  <a:extLst>
                    <a:ext uri="{FF2B5EF4-FFF2-40B4-BE49-F238E27FC236}">
                      <a16:creationId xmlns:a16="http://schemas.microsoft.com/office/drawing/2014/main" id="{4FDA3AC8-8E12-2BE8-D5FD-1A3803597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95">
                  <a:extLst>
                    <a:ext uri="{FF2B5EF4-FFF2-40B4-BE49-F238E27FC236}">
                      <a16:creationId xmlns:a16="http://schemas.microsoft.com/office/drawing/2014/main" id="{C6E56341-0A19-BF09-CD06-827C9C4DE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96">
                  <a:extLst>
                    <a:ext uri="{FF2B5EF4-FFF2-40B4-BE49-F238E27FC236}">
                      <a16:creationId xmlns:a16="http://schemas.microsoft.com/office/drawing/2014/main" id="{696191B2-C61B-4E63-9542-ED08050E77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97">
                  <a:extLst>
                    <a:ext uri="{FF2B5EF4-FFF2-40B4-BE49-F238E27FC236}">
                      <a16:creationId xmlns:a16="http://schemas.microsoft.com/office/drawing/2014/main" id="{09D83160-8BDB-FBBF-05C8-2113FB073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98">
                  <a:extLst>
                    <a:ext uri="{FF2B5EF4-FFF2-40B4-BE49-F238E27FC236}">
                      <a16:creationId xmlns:a16="http://schemas.microsoft.com/office/drawing/2014/main" id="{44E2E358-E6D5-81BA-0242-B1CF2140E3D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99">
                  <a:extLst>
                    <a:ext uri="{FF2B5EF4-FFF2-40B4-BE49-F238E27FC236}">
                      <a16:creationId xmlns:a16="http://schemas.microsoft.com/office/drawing/2014/main" id="{0C8A7F6B-5DF5-7A35-006A-24824C8332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100">
                  <a:extLst>
                    <a:ext uri="{FF2B5EF4-FFF2-40B4-BE49-F238E27FC236}">
                      <a16:creationId xmlns:a16="http://schemas.microsoft.com/office/drawing/2014/main" id="{2809BB4A-B9BE-895F-D56A-530DABF5E93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Freeform 101">
                  <a:extLst>
                    <a:ext uri="{FF2B5EF4-FFF2-40B4-BE49-F238E27FC236}">
                      <a16:creationId xmlns:a16="http://schemas.microsoft.com/office/drawing/2014/main" id="{CD575B03-E68B-0030-CB7E-9D66326AE15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Freeform 102">
                  <a:extLst>
                    <a:ext uri="{FF2B5EF4-FFF2-40B4-BE49-F238E27FC236}">
                      <a16:creationId xmlns:a16="http://schemas.microsoft.com/office/drawing/2014/main" id="{538AF33F-11D1-DEDC-D119-389B5F97A4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Freeform 103">
                  <a:extLst>
                    <a:ext uri="{FF2B5EF4-FFF2-40B4-BE49-F238E27FC236}">
                      <a16:creationId xmlns:a16="http://schemas.microsoft.com/office/drawing/2014/main" id="{B03D14E4-FCB8-3CA9-8429-C4837FFCAE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104">
                  <a:extLst>
                    <a:ext uri="{FF2B5EF4-FFF2-40B4-BE49-F238E27FC236}">
                      <a16:creationId xmlns:a16="http://schemas.microsoft.com/office/drawing/2014/main" id="{61A7A28E-17C8-9A62-26CB-40459016A3D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105">
                  <a:extLst>
                    <a:ext uri="{FF2B5EF4-FFF2-40B4-BE49-F238E27FC236}">
                      <a16:creationId xmlns:a16="http://schemas.microsoft.com/office/drawing/2014/main" id="{9F0D9590-F61C-33B7-FC9C-C45F05B1E8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106">
                  <a:extLst>
                    <a:ext uri="{FF2B5EF4-FFF2-40B4-BE49-F238E27FC236}">
                      <a16:creationId xmlns:a16="http://schemas.microsoft.com/office/drawing/2014/main" id="{382C950D-1F35-8094-4CED-3B3F56611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107">
                  <a:extLst>
                    <a:ext uri="{FF2B5EF4-FFF2-40B4-BE49-F238E27FC236}">
                      <a16:creationId xmlns:a16="http://schemas.microsoft.com/office/drawing/2014/main" id="{A3376728-9D23-9E6D-ECCC-779A14C0F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108">
                  <a:extLst>
                    <a:ext uri="{FF2B5EF4-FFF2-40B4-BE49-F238E27FC236}">
                      <a16:creationId xmlns:a16="http://schemas.microsoft.com/office/drawing/2014/main" id="{F6B6327B-C2FF-C606-B113-2709109B4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109">
                  <a:extLst>
                    <a:ext uri="{FF2B5EF4-FFF2-40B4-BE49-F238E27FC236}">
                      <a16:creationId xmlns:a16="http://schemas.microsoft.com/office/drawing/2014/main" id="{5F824BCF-2114-071D-280D-C61D3F140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110">
                  <a:extLst>
                    <a:ext uri="{FF2B5EF4-FFF2-40B4-BE49-F238E27FC236}">
                      <a16:creationId xmlns:a16="http://schemas.microsoft.com/office/drawing/2014/main" id="{7EA578D4-04A3-9C5B-7E4F-00EC43928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11">
                  <a:extLst>
                    <a:ext uri="{FF2B5EF4-FFF2-40B4-BE49-F238E27FC236}">
                      <a16:creationId xmlns:a16="http://schemas.microsoft.com/office/drawing/2014/main" id="{8F9769A5-C9C5-302D-13B8-39A7E6BC0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12">
                  <a:extLst>
                    <a:ext uri="{FF2B5EF4-FFF2-40B4-BE49-F238E27FC236}">
                      <a16:creationId xmlns:a16="http://schemas.microsoft.com/office/drawing/2014/main" id="{2B4BFF6A-9967-06E7-7375-823FCEF2C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13">
                  <a:extLst>
                    <a:ext uri="{FF2B5EF4-FFF2-40B4-BE49-F238E27FC236}">
                      <a16:creationId xmlns:a16="http://schemas.microsoft.com/office/drawing/2014/main" id="{35BCF78A-7815-3C7F-2364-501843F45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14">
                  <a:extLst>
                    <a:ext uri="{FF2B5EF4-FFF2-40B4-BE49-F238E27FC236}">
                      <a16:creationId xmlns:a16="http://schemas.microsoft.com/office/drawing/2014/main" id="{7AD99641-E27C-5E10-D9D1-07C6F6F377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15">
                  <a:extLst>
                    <a:ext uri="{FF2B5EF4-FFF2-40B4-BE49-F238E27FC236}">
                      <a16:creationId xmlns:a16="http://schemas.microsoft.com/office/drawing/2014/main" id="{ADAA3FBC-CFAA-09AF-FA12-B27ACBC4A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16">
                  <a:extLst>
                    <a:ext uri="{FF2B5EF4-FFF2-40B4-BE49-F238E27FC236}">
                      <a16:creationId xmlns:a16="http://schemas.microsoft.com/office/drawing/2014/main" id="{FF71FFAD-BBEE-C10A-4A06-90B553315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17">
                  <a:extLst>
                    <a:ext uri="{FF2B5EF4-FFF2-40B4-BE49-F238E27FC236}">
                      <a16:creationId xmlns:a16="http://schemas.microsoft.com/office/drawing/2014/main" id="{20C46795-38F8-8D9D-EA15-9791F34E39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18">
                  <a:extLst>
                    <a:ext uri="{FF2B5EF4-FFF2-40B4-BE49-F238E27FC236}">
                      <a16:creationId xmlns:a16="http://schemas.microsoft.com/office/drawing/2014/main" id="{06E8B7B1-E3D1-B2AB-7346-26D037CA2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Freeform 119">
                  <a:extLst>
                    <a:ext uri="{FF2B5EF4-FFF2-40B4-BE49-F238E27FC236}">
                      <a16:creationId xmlns:a16="http://schemas.microsoft.com/office/drawing/2014/main" id="{6E927EAD-4817-8819-83AD-4D028874AC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Freeform 120">
                  <a:extLst>
                    <a:ext uri="{FF2B5EF4-FFF2-40B4-BE49-F238E27FC236}">
                      <a16:creationId xmlns:a16="http://schemas.microsoft.com/office/drawing/2014/main" id="{87DA7411-AFAC-0A28-B43E-B88ADB26F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Rectangle 121">
                  <a:extLst>
                    <a:ext uri="{FF2B5EF4-FFF2-40B4-BE49-F238E27FC236}">
                      <a16:creationId xmlns:a16="http://schemas.microsoft.com/office/drawing/2014/main" id="{127E64C5-C2D4-9C5E-51FB-08943AE937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Rectangle 122">
                  <a:extLst>
                    <a:ext uri="{FF2B5EF4-FFF2-40B4-BE49-F238E27FC236}">
                      <a16:creationId xmlns:a16="http://schemas.microsoft.com/office/drawing/2014/main" id="{E9EC236B-2334-3241-FA79-600B642622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Freeform 123">
                  <a:extLst>
                    <a:ext uri="{FF2B5EF4-FFF2-40B4-BE49-F238E27FC236}">
                      <a16:creationId xmlns:a16="http://schemas.microsoft.com/office/drawing/2014/main" id="{62C63D36-4ED4-9480-87AA-750A974EA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Freeform 124">
                  <a:extLst>
                    <a:ext uri="{FF2B5EF4-FFF2-40B4-BE49-F238E27FC236}">
                      <a16:creationId xmlns:a16="http://schemas.microsoft.com/office/drawing/2014/main" id="{278B4587-B274-A92A-6B44-F37277D7A1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25">
                  <a:extLst>
                    <a:ext uri="{FF2B5EF4-FFF2-40B4-BE49-F238E27FC236}">
                      <a16:creationId xmlns:a16="http://schemas.microsoft.com/office/drawing/2014/main" id="{D6E61B4C-44D4-4B8D-CB10-0DC28A689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26">
                  <a:extLst>
                    <a:ext uri="{FF2B5EF4-FFF2-40B4-BE49-F238E27FC236}">
                      <a16:creationId xmlns:a16="http://schemas.microsoft.com/office/drawing/2014/main" id="{A63D754D-4087-A047-D114-ED0B3FA65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27">
                  <a:extLst>
                    <a:ext uri="{FF2B5EF4-FFF2-40B4-BE49-F238E27FC236}">
                      <a16:creationId xmlns:a16="http://schemas.microsoft.com/office/drawing/2014/main" id="{B4DE2782-C8C6-5D40-4CEF-B913133AE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28">
                  <a:extLst>
                    <a:ext uri="{FF2B5EF4-FFF2-40B4-BE49-F238E27FC236}">
                      <a16:creationId xmlns:a16="http://schemas.microsoft.com/office/drawing/2014/main" id="{4B72F1EF-1D17-5EE2-72AC-0CA21B8406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29">
                  <a:extLst>
                    <a:ext uri="{FF2B5EF4-FFF2-40B4-BE49-F238E27FC236}">
                      <a16:creationId xmlns:a16="http://schemas.microsoft.com/office/drawing/2014/main" id="{8A814596-5E3F-CCAA-C8C6-3A338CB2F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30">
                  <a:extLst>
                    <a:ext uri="{FF2B5EF4-FFF2-40B4-BE49-F238E27FC236}">
                      <a16:creationId xmlns:a16="http://schemas.microsoft.com/office/drawing/2014/main" id="{A9024595-53BD-B0C6-9B2A-781CC3F55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31">
                  <a:extLst>
                    <a:ext uri="{FF2B5EF4-FFF2-40B4-BE49-F238E27FC236}">
                      <a16:creationId xmlns:a16="http://schemas.microsoft.com/office/drawing/2014/main" id="{5B5A5684-5451-FDAA-C51B-ED87AFC1F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Freeform 132">
                  <a:extLst>
                    <a:ext uri="{FF2B5EF4-FFF2-40B4-BE49-F238E27FC236}">
                      <a16:creationId xmlns:a16="http://schemas.microsoft.com/office/drawing/2014/main" id="{C5334BD6-5E9E-5BF0-2363-3938DC7D8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Freeform 133">
                  <a:extLst>
                    <a:ext uri="{FF2B5EF4-FFF2-40B4-BE49-F238E27FC236}">
                      <a16:creationId xmlns:a16="http://schemas.microsoft.com/office/drawing/2014/main" id="{C272B35E-A18B-37D9-9BE4-DAF0BECF9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34">
                  <a:extLst>
                    <a:ext uri="{FF2B5EF4-FFF2-40B4-BE49-F238E27FC236}">
                      <a16:creationId xmlns:a16="http://schemas.microsoft.com/office/drawing/2014/main" id="{9BDA486B-0FEB-3ACD-E7B8-C71B554042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35">
                  <a:extLst>
                    <a:ext uri="{FF2B5EF4-FFF2-40B4-BE49-F238E27FC236}">
                      <a16:creationId xmlns:a16="http://schemas.microsoft.com/office/drawing/2014/main" id="{F0AA10A3-6BF6-1A54-BF73-B3E89BFD81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36">
                  <a:extLst>
                    <a:ext uri="{FF2B5EF4-FFF2-40B4-BE49-F238E27FC236}">
                      <a16:creationId xmlns:a16="http://schemas.microsoft.com/office/drawing/2014/main" id="{A77C6AC2-B94E-9318-D7B8-1EAFE4A74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37">
                  <a:extLst>
                    <a:ext uri="{FF2B5EF4-FFF2-40B4-BE49-F238E27FC236}">
                      <a16:creationId xmlns:a16="http://schemas.microsoft.com/office/drawing/2014/main" id="{08AD43BB-8C46-36C0-8BAF-71682404F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38">
                  <a:extLst>
                    <a:ext uri="{FF2B5EF4-FFF2-40B4-BE49-F238E27FC236}">
                      <a16:creationId xmlns:a16="http://schemas.microsoft.com/office/drawing/2014/main" id="{B9901D81-09A2-8663-A1CC-15F9BA117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39">
                  <a:extLst>
                    <a:ext uri="{FF2B5EF4-FFF2-40B4-BE49-F238E27FC236}">
                      <a16:creationId xmlns:a16="http://schemas.microsoft.com/office/drawing/2014/main" id="{85C0BC47-1090-5046-3C65-7BD45D978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40">
                  <a:extLst>
                    <a:ext uri="{FF2B5EF4-FFF2-40B4-BE49-F238E27FC236}">
                      <a16:creationId xmlns:a16="http://schemas.microsoft.com/office/drawing/2014/main" id="{A5DF69D8-9BBC-1B7B-8C59-1F0C6C12F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41">
                  <a:extLst>
                    <a:ext uri="{FF2B5EF4-FFF2-40B4-BE49-F238E27FC236}">
                      <a16:creationId xmlns:a16="http://schemas.microsoft.com/office/drawing/2014/main" id="{38E140A0-221C-F292-8BBB-6853340EC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42">
                  <a:extLst>
                    <a:ext uri="{FF2B5EF4-FFF2-40B4-BE49-F238E27FC236}">
                      <a16:creationId xmlns:a16="http://schemas.microsoft.com/office/drawing/2014/main" id="{8A05AA81-FCE9-28EC-BEF0-CA7EDECE75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43">
                  <a:extLst>
                    <a:ext uri="{FF2B5EF4-FFF2-40B4-BE49-F238E27FC236}">
                      <a16:creationId xmlns:a16="http://schemas.microsoft.com/office/drawing/2014/main" id="{4ACB9A1A-1D6E-AF82-DD7F-85F5ABAF1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44">
                  <a:extLst>
                    <a:ext uri="{FF2B5EF4-FFF2-40B4-BE49-F238E27FC236}">
                      <a16:creationId xmlns:a16="http://schemas.microsoft.com/office/drawing/2014/main" id="{16668D3D-2C92-1642-A39A-3C01870ED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45">
                  <a:extLst>
                    <a:ext uri="{FF2B5EF4-FFF2-40B4-BE49-F238E27FC236}">
                      <a16:creationId xmlns:a16="http://schemas.microsoft.com/office/drawing/2014/main" id="{EF4E4CFD-4CAD-EE63-7E51-379C3602A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46">
                  <a:extLst>
                    <a:ext uri="{FF2B5EF4-FFF2-40B4-BE49-F238E27FC236}">
                      <a16:creationId xmlns:a16="http://schemas.microsoft.com/office/drawing/2014/main" id="{1F0FEE4A-3437-95B3-5C7E-D77954004E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47">
                  <a:extLst>
                    <a:ext uri="{FF2B5EF4-FFF2-40B4-BE49-F238E27FC236}">
                      <a16:creationId xmlns:a16="http://schemas.microsoft.com/office/drawing/2014/main" id="{52F1A7D6-326B-4CD9-276B-C86A497AA9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48">
                  <a:extLst>
                    <a:ext uri="{FF2B5EF4-FFF2-40B4-BE49-F238E27FC236}">
                      <a16:creationId xmlns:a16="http://schemas.microsoft.com/office/drawing/2014/main" id="{AB2D0435-BAC4-D867-FEAA-236871D91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49">
                  <a:extLst>
                    <a:ext uri="{FF2B5EF4-FFF2-40B4-BE49-F238E27FC236}">
                      <a16:creationId xmlns:a16="http://schemas.microsoft.com/office/drawing/2014/main" id="{FA98DFF0-7C00-D055-DFF0-5156A04A3C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Freeform 150">
                  <a:extLst>
                    <a:ext uri="{FF2B5EF4-FFF2-40B4-BE49-F238E27FC236}">
                      <a16:creationId xmlns:a16="http://schemas.microsoft.com/office/drawing/2014/main" id="{C1D5513D-1156-F6B7-4643-2B628878B9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51">
                  <a:extLst>
                    <a:ext uri="{FF2B5EF4-FFF2-40B4-BE49-F238E27FC236}">
                      <a16:creationId xmlns:a16="http://schemas.microsoft.com/office/drawing/2014/main" id="{7CF484C9-A00C-3F92-0900-44575216A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Rectangle 152">
                  <a:extLst>
                    <a:ext uri="{FF2B5EF4-FFF2-40B4-BE49-F238E27FC236}">
                      <a16:creationId xmlns:a16="http://schemas.microsoft.com/office/drawing/2014/main" id="{E8833CB7-FFCA-B9B2-190A-09EACA9F57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53">
                  <a:extLst>
                    <a:ext uri="{FF2B5EF4-FFF2-40B4-BE49-F238E27FC236}">
                      <a16:creationId xmlns:a16="http://schemas.microsoft.com/office/drawing/2014/main" id="{F6364CAA-D43C-E8A8-C251-F0879872F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Freeform 154">
                  <a:extLst>
                    <a:ext uri="{FF2B5EF4-FFF2-40B4-BE49-F238E27FC236}">
                      <a16:creationId xmlns:a16="http://schemas.microsoft.com/office/drawing/2014/main" id="{EC879906-2AAB-65A8-05F6-D64318363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Freeform 155">
                  <a:extLst>
                    <a:ext uri="{FF2B5EF4-FFF2-40B4-BE49-F238E27FC236}">
                      <a16:creationId xmlns:a16="http://schemas.microsoft.com/office/drawing/2014/main" id="{3740F7F1-FC5C-C51A-2C7F-98C9B132B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Rectangle 156">
                  <a:extLst>
                    <a:ext uri="{FF2B5EF4-FFF2-40B4-BE49-F238E27FC236}">
                      <a16:creationId xmlns:a16="http://schemas.microsoft.com/office/drawing/2014/main" id="{58558B95-F9E2-5F48-1ABB-CD413CE038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Rectangle 157">
                  <a:extLst>
                    <a:ext uri="{FF2B5EF4-FFF2-40B4-BE49-F238E27FC236}">
                      <a16:creationId xmlns:a16="http://schemas.microsoft.com/office/drawing/2014/main" id="{BF891D38-F47B-D7FD-B371-C7C0A95F30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Freeform 158">
                  <a:extLst>
                    <a:ext uri="{FF2B5EF4-FFF2-40B4-BE49-F238E27FC236}">
                      <a16:creationId xmlns:a16="http://schemas.microsoft.com/office/drawing/2014/main" id="{E2B4C7C7-40A7-4DD1-B035-7B9E718F1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Freeform 159">
                  <a:extLst>
                    <a:ext uri="{FF2B5EF4-FFF2-40B4-BE49-F238E27FC236}">
                      <a16:creationId xmlns:a16="http://schemas.microsoft.com/office/drawing/2014/main" id="{7A4A7697-7C8A-8AFC-23AF-A4DB7606B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60">
                  <a:extLst>
                    <a:ext uri="{FF2B5EF4-FFF2-40B4-BE49-F238E27FC236}">
                      <a16:creationId xmlns:a16="http://schemas.microsoft.com/office/drawing/2014/main" id="{C20B031F-C83E-BCAD-420B-261CA81400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Rectangle 161">
                  <a:extLst>
                    <a:ext uri="{FF2B5EF4-FFF2-40B4-BE49-F238E27FC236}">
                      <a16:creationId xmlns:a16="http://schemas.microsoft.com/office/drawing/2014/main" id="{E28F0C7A-65DB-4BDD-D13B-54F63529E3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Freeform 162">
                  <a:extLst>
                    <a:ext uri="{FF2B5EF4-FFF2-40B4-BE49-F238E27FC236}">
                      <a16:creationId xmlns:a16="http://schemas.microsoft.com/office/drawing/2014/main" id="{2786D4EB-8735-187D-82A7-432C5C125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Freeform 163">
                  <a:extLst>
                    <a:ext uri="{FF2B5EF4-FFF2-40B4-BE49-F238E27FC236}">
                      <a16:creationId xmlns:a16="http://schemas.microsoft.com/office/drawing/2014/main" id="{783C6C40-0BD3-2972-1AB1-9B4F17A26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Rectangle 164">
                  <a:extLst>
                    <a:ext uri="{FF2B5EF4-FFF2-40B4-BE49-F238E27FC236}">
                      <a16:creationId xmlns:a16="http://schemas.microsoft.com/office/drawing/2014/main" id="{57070BAE-9B14-ECE3-A315-E6C85A093A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Rectangle 165">
                  <a:extLst>
                    <a:ext uri="{FF2B5EF4-FFF2-40B4-BE49-F238E27FC236}">
                      <a16:creationId xmlns:a16="http://schemas.microsoft.com/office/drawing/2014/main" id="{86BB730F-238B-CA15-A9CC-F8683E6253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Freeform 166">
                  <a:extLst>
                    <a:ext uri="{FF2B5EF4-FFF2-40B4-BE49-F238E27FC236}">
                      <a16:creationId xmlns:a16="http://schemas.microsoft.com/office/drawing/2014/main" id="{73233E26-5F99-2A50-61E3-19566552E3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Freeform 167">
                  <a:extLst>
                    <a:ext uri="{FF2B5EF4-FFF2-40B4-BE49-F238E27FC236}">
                      <a16:creationId xmlns:a16="http://schemas.microsoft.com/office/drawing/2014/main" id="{577DCC35-1D0D-FA8E-EA36-3D15F4D63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Freeform 168">
                  <a:extLst>
                    <a:ext uri="{FF2B5EF4-FFF2-40B4-BE49-F238E27FC236}">
                      <a16:creationId xmlns:a16="http://schemas.microsoft.com/office/drawing/2014/main" id="{C5EBC472-CF22-C06C-8A26-8AED70939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69">
                  <a:extLst>
                    <a:ext uri="{FF2B5EF4-FFF2-40B4-BE49-F238E27FC236}">
                      <a16:creationId xmlns:a16="http://schemas.microsoft.com/office/drawing/2014/main" id="{69AD7B98-5706-BF31-521A-EAC3F74E1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70">
                  <a:extLst>
                    <a:ext uri="{FF2B5EF4-FFF2-40B4-BE49-F238E27FC236}">
                      <a16:creationId xmlns:a16="http://schemas.microsoft.com/office/drawing/2014/main" id="{20A734A5-A704-E614-AA49-F420FA48C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71">
                  <a:extLst>
                    <a:ext uri="{FF2B5EF4-FFF2-40B4-BE49-F238E27FC236}">
                      <a16:creationId xmlns:a16="http://schemas.microsoft.com/office/drawing/2014/main" id="{7949205B-7A3F-9916-5E47-59E5EEF32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Freeform 172">
                  <a:extLst>
                    <a:ext uri="{FF2B5EF4-FFF2-40B4-BE49-F238E27FC236}">
                      <a16:creationId xmlns:a16="http://schemas.microsoft.com/office/drawing/2014/main" id="{F2A1CFB3-9D5C-29F6-55AB-CF351C13F7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73">
                  <a:extLst>
                    <a:ext uri="{FF2B5EF4-FFF2-40B4-BE49-F238E27FC236}">
                      <a16:creationId xmlns:a16="http://schemas.microsoft.com/office/drawing/2014/main" id="{B55FC76A-B5E5-988B-1BC2-27A5A0AA76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74">
                  <a:extLst>
                    <a:ext uri="{FF2B5EF4-FFF2-40B4-BE49-F238E27FC236}">
                      <a16:creationId xmlns:a16="http://schemas.microsoft.com/office/drawing/2014/main" id="{0F6AFFAC-3455-A74C-EBB9-D1CC621E5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Freeform 175">
                  <a:extLst>
                    <a:ext uri="{FF2B5EF4-FFF2-40B4-BE49-F238E27FC236}">
                      <a16:creationId xmlns:a16="http://schemas.microsoft.com/office/drawing/2014/main" id="{9622F01A-8C37-9385-2016-E29CD7CED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Freeform 176">
                  <a:extLst>
                    <a:ext uri="{FF2B5EF4-FFF2-40B4-BE49-F238E27FC236}">
                      <a16:creationId xmlns:a16="http://schemas.microsoft.com/office/drawing/2014/main" id="{636B38F2-161D-EC0A-5CD2-88ABDB952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77">
                  <a:extLst>
                    <a:ext uri="{FF2B5EF4-FFF2-40B4-BE49-F238E27FC236}">
                      <a16:creationId xmlns:a16="http://schemas.microsoft.com/office/drawing/2014/main" id="{A1D8C347-1643-4BE3-0EC5-E367FF172A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78">
                  <a:extLst>
                    <a:ext uri="{FF2B5EF4-FFF2-40B4-BE49-F238E27FC236}">
                      <a16:creationId xmlns:a16="http://schemas.microsoft.com/office/drawing/2014/main" id="{98C9ED7A-9D79-DF33-574E-9209C09B2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79">
                  <a:extLst>
                    <a:ext uri="{FF2B5EF4-FFF2-40B4-BE49-F238E27FC236}">
                      <a16:creationId xmlns:a16="http://schemas.microsoft.com/office/drawing/2014/main" id="{73ACF756-5D70-DBB7-A729-CC2683D16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80">
                  <a:extLst>
                    <a:ext uri="{FF2B5EF4-FFF2-40B4-BE49-F238E27FC236}">
                      <a16:creationId xmlns:a16="http://schemas.microsoft.com/office/drawing/2014/main" id="{D3F7715E-6505-9B96-E41E-8F3DFDDCE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81">
                  <a:extLst>
                    <a:ext uri="{FF2B5EF4-FFF2-40B4-BE49-F238E27FC236}">
                      <a16:creationId xmlns:a16="http://schemas.microsoft.com/office/drawing/2014/main" id="{E2321B0C-49AA-B81D-6963-2992F8C9A9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82">
                  <a:extLst>
                    <a:ext uri="{FF2B5EF4-FFF2-40B4-BE49-F238E27FC236}">
                      <a16:creationId xmlns:a16="http://schemas.microsoft.com/office/drawing/2014/main" id="{ECCCB589-770D-BDDA-F97B-30FA09B59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83">
                  <a:extLst>
                    <a:ext uri="{FF2B5EF4-FFF2-40B4-BE49-F238E27FC236}">
                      <a16:creationId xmlns:a16="http://schemas.microsoft.com/office/drawing/2014/main" id="{A1B4BD81-66BA-6015-3DEC-4981C742A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84">
                  <a:extLst>
                    <a:ext uri="{FF2B5EF4-FFF2-40B4-BE49-F238E27FC236}">
                      <a16:creationId xmlns:a16="http://schemas.microsoft.com/office/drawing/2014/main" id="{FD3C05F9-9FC7-1D6F-5585-9B19CECC4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85">
                  <a:extLst>
                    <a:ext uri="{FF2B5EF4-FFF2-40B4-BE49-F238E27FC236}">
                      <a16:creationId xmlns:a16="http://schemas.microsoft.com/office/drawing/2014/main" id="{2B026BC2-BEEE-83B7-B637-94681808D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86">
                  <a:extLst>
                    <a:ext uri="{FF2B5EF4-FFF2-40B4-BE49-F238E27FC236}">
                      <a16:creationId xmlns:a16="http://schemas.microsoft.com/office/drawing/2014/main" id="{BEEE3A59-6C7E-6445-422E-C4AFB6483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87">
                  <a:extLst>
                    <a:ext uri="{FF2B5EF4-FFF2-40B4-BE49-F238E27FC236}">
                      <a16:creationId xmlns:a16="http://schemas.microsoft.com/office/drawing/2014/main" id="{720AE72D-DFCA-307F-230E-028D6CA34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88">
                  <a:extLst>
                    <a:ext uri="{FF2B5EF4-FFF2-40B4-BE49-F238E27FC236}">
                      <a16:creationId xmlns:a16="http://schemas.microsoft.com/office/drawing/2014/main" id="{11C103E1-C791-DA3E-3064-5A35FEDD7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89">
                  <a:extLst>
                    <a:ext uri="{FF2B5EF4-FFF2-40B4-BE49-F238E27FC236}">
                      <a16:creationId xmlns:a16="http://schemas.microsoft.com/office/drawing/2014/main" id="{0BB909C2-2119-AD47-7BEF-4D41A2B82B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90">
                  <a:extLst>
                    <a:ext uri="{FF2B5EF4-FFF2-40B4-BE49-F238E27FC236}">
                      <a16:creationId xmlns:a16="http://schemas.microsoft.com/office/drawing/2014/main" id="{D407573F-E960-C248-3646-6C51CF1F0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91">
                  <a:extLst>
                    <a:ext uri="{FF2B5EF4-FFF2-40B4-BE49-F238E27FC236}">
                      <a16:creationId xmlns:a16="http://schemas.microsoft.com/office/drawing/2014/main" id="{4DCB25DD-6ACD-4A06-B28D-D489EB5C4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92">
                  <a:extLst>
                    <a:ext uri="{FF2B5EF4-FFF2-40B4-BE49-F238E27FC236}">
                      <a16:creationId xmlns:a16="http://schemas.microsoft.com/office/drawing/2014/main" id="{577516D9-64B5-70FD-99B8-AC71E46BE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93">
                  <a:extLst>
                    <a:ext uri="{FF2B5EF4-FFF2-40B4-BE49-F238E27FC236}">
                      <a16:creationId xmlns:a16="http://schemas.microsoft.com/office/drawing/2014/main" id="{9899FE44-19C1-955F-6E1A-7BD937D09A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94">
                  <a:extLst>
                    <a:ext uri="{FF2B5EF4-FFF2-40B4-BE49-F238E27FC236}">
                      <a16:creationId xmlns:a16="http://schemas.microsoft.com/office/drawing/2014/main" id="{5EA668B4-CC33-1F48-F252-925385E62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95">
                  <a:extLst>
                    <a:ext uri="{FF2B5EF4-FFF2-40B4-BE49-F238E27FC236}">
                      <a16:creationId xmlns:a16="http://schemas.microsoft.com/office/drawing/2014/main" id="{66B926DA-5C87-7F21-E35A-4001ECD51B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96">
                  <a:extLst>
                    <a:ext uri="{FF2B5EF4-FFF2-40B4-BE49-F238E27FC236}">
                      <a16:creationId xmlns:a16="http://schemas.microsoft.com/office/drawing/2014/main" id="{326823A3-662C-8F50-7A50-E08BE0656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97">
                  <a:extLst>
                    <a:ext uri="{FF2B5EF4-FFF2-40B4-BE49-F238E27FC236}">
                      <a16:creationId xmlns:a16="http://schemas.microsoft.com/office/drawing/2014/main" id="{EFB064AC-5098-9CFE-F23F-AB9C18F048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198">
                  <a:extLst>
                    <a:ext uri="{FF2B5EF4-FFF2-40B4-BE49-F238E27FC236}">
                      <a16:creationId xmlns:a16="http://schemas.microsoft.com/office/drawing/2014/main" id="{9CD35294-F53D-C9D4-4448-9BA05ABC1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199">
                  <a:extLst>
                    <a:ext uri="{FF2B5EF4-FFF2-40B4-BE49-F238E27FC236}">
                      <a16:creationId xmlns:a16="http://schemas.microsoft.com/office/drawing/2014/main" id="{2B131B38-AF0F-EC8F-1A63-2FC700C63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200">
                  <a:extLst>
                    <a:ext uri="{FF2B5EF4-FFF2-40B4-BE49-F238E27FC236}">
                      <a16:creationId xmlns:a16="http://schemas.microsoft.com/office/drawing/2014/main" id="{5009ECC0-ACAD-1F6E-C6F3-9A631C59B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201">
                  <a:extLst>
                    <a:ext uri="{FF2B5EF4-FFF2-40B4-BE49-F238E27FC236}">
                      <a16:creationId xmlns:a16="http://schemas.microsoft.com/office/drawing/2014/main" id="{C0BDDC97-5D79-8045-91AE-0F58132851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0" name="Freeform 202">
                  <a:extLst>
                    <a:ext uri="{FF2B5EF4-FFF2-40B4-BE49-F238E27FC236}">
                      <a16:creationId xmlns:a16="http://schemas.microsoft.com/office/drawing/2014/main" id="{0C64E9AC-61E9-5A35-8E63-022F9D404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1" name="Freeform 203">
                  <a:extLst>
                    <a:ext uri="{FF2B5EF4-FFF2-40B4-BE49-F238E27FC236}">
                      <a16:creationId xmlns:a16="http://schemas.microsoft.com/office/drawing/2014/main" id="{2FC59DE2-C802-7D9E-D93E-1315421BD0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9" name="Group 204">
                <a:extLst>
                  <a:ext uri="{FF2B5EF4-FFF2-40B4-BE49-F238E27FC236}">
                    <a16:creationId xmlns:a16="http://schemas.microsoft.com/office/drawing/2014/main" id="{C220BA8C-D1FF-6E91-BFE3-290ADF505A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52" name="Freeform 205">
                  <a:extLst>
                    <a:ext uri="{FF2B5EF4-FFF2-40B4-BE49-F238E27FC236}">
                      <a16:creationId xmlns:a16="http://schemas.microsoft.com/office/drawing/2014/main" id="{1DE4790D-42A5-DBD0-7B9E-964FD8210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206">
                  <a:extLst>
                    <a:ext uri="{FF2B5EF4-FFF2-40B4-BE49-F238E27FC236}">
                      <a16:creationId xmlns:a16="http://schemas.microsoft.com/office/drawing/2014/main" id="{A023C2FA-F0A5-84AC-738C-4CF04B9AF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4" name="Freeform 207">
                  <a:extLst>
                    <a:ext uri="{FF2B5EF4-FFF2-40B4-BE49-F238E27FC236}">
                      <a16:creationId xmlns:a16="http://schemas.microsoft.com/office/drawing/2014/main" id="{88D95FA8-96EE-1C55-17AE-8BC250023E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208">
                  <a:extLst>
                    <a:ext uri="{FF2B5EF4-FFF2-40B4-BE49-F238E27FC236}">
                      <a16:creationId xmlns:a16="http://schemas.microsoft.com/office/drawing/2014/main" id="{BDD1EFB3-117B-D544-F6D0-82F28E011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209">
                  <a:extLst>
                    <a:ext uri="{FF2B5EF4-FFF2-40B4-BE49-F238E27FC236}">
                      <a16:creationId xmlns:a16="http://schemas.microsoft.com/office/drawing/2014/main" id="{F74E9551-F194-1057-731D-A90EE44E8B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210">
                  <a:extLst>
                    <a:ext uri="{FF2B5EF4-FFF2-40B4-BE49-F238E27FC236}">
                      <a16:creationId xmlns:a16="http://schemas.microsoft.com/office/drawing/2014/main" id="{ACA25F41-D50F-39DA-C624-1F005C2B4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211">
                  <a:extLst>
                    <a:ext uri="{FF2B5EF4-FFF2-40B4-BE49-F238E27FC236}">
                      <a16:creationId xmlns:a16="http://schemas.microsoft.com/office/drawing/2014/main" id="{029A76F0-5B1E-6312-316B-43326E75D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Freeform 212">
                  <a:extLst>
                    <a:ext uri="{FF2B5EF4-FFF2-40B4-BE49-F238E27FC236}">
                      <a16:creationId xmlns:a16="http://schemas.microsoft.com/office/drawing/2014/main" id="{83C2BF78-5A94-4959-9FD6-2CAA7A2B8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213">
                  <a:extLst>
                    <a:ext uri="{FF2B5EF4-FFF2-40B4-BE49-F238E27FC236}">
                      <a16:creationId xmlns:a16="http://schemas.microsoft.com/office/drawing/2014/main" id="{95AD18B2-3ACE-2274-9748-13C672C3A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Rectangle 214">
                  <a:extLst>
                    <a:ext uri="{FF2B5EF4-FFF2-40B4-BE49-F238E27FC236}">
                      <a16:creationId xmlns:a16="http://schemas.microsoft.com/office/drawing/2014/main" id="{5F19B0AF-D41E-3BA4-CA55-0F605F7236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215">
                  <a:extLst>
                    <a:ext uri="{FF2B5EF4-FFF2-40B4-BE49-F238E27FC236}">
                      <a16:creationId xmlns:a16="http://schemas.microsoft.com/office/drawing/2014/main" id="{8D99616B-7128-D3BA-DDC8-8AD447238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3" name="Freeform 216">
                  <a:extLst>
                    <a:ext uri="{FF2B5EF4-FFF2-40B4-BE49-F238E27FC236}">
                      <a16:creationId xmlns:a16="http://schemas.microsoft.com/office/drawing/2014/main" id="{7F6E8463-53A0-5003-5D25-DE90AA43F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17">
                  <a:extLst>
                    <a:ext uri="{FF2B5EF4-FFF2-40B4-BE49-F238E27FC236}">
                      <a16:creationId xmlns:a16="http://schemas.microsoft.com/office/drawing/2014/main" id="{EABB9304-535E-EFC4-E4D2-AFD5CD1FD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18">
                  <a:extLst>
                    <a:ext uri="{FF2B5EF4-FFF2-40B4-BE49-F238E27FC236}">
                      <a16:creationId xmlns:a16="http://schemas.microsoft.com/office/drawing/2014/main" id="{B4885B48-4057-6B2B-1F12-24EE1944403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19">
                  <a:extLst>
                    <a:ext uri="{FF2B5EF4-FFF2-40B4-BE49-F238E27FC236}">
                      <a16:creationId xmlns:a16="http://schemas.microsoft.com/office/drawing/2014/main" id="{EA89A6FC-FC3D-939D-D85A-E8938B6A7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20">
                  <a:extLst>
                    <a:ext uri="{FF2B5EF4-FFF2-40B4-BE49-F238E27FC236}">
                      <a16:creationId xmlns:a16="http://schemas.microsoft.com/office/drawing/2014/main" id="{5AEAFD57-D74A-0224-D24A-1E74070D5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21">
                  <a:extLst>
                    <a:ext uri="{FF2B5EF4-FFF2-40B4-BE49-F238E27FC236}">
                      <a16:creationId xmlns:a16="http://schemas.microsoft.com/office/drawing/2014/main" id="{96604C86-A2E6-A2A2-635A-046F00FFFB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22">
                  <a:extLst>
                    <a:ext uri="{FF2B5EF4-FFF2-40B4-BE49-F238E27FC236}">
                      <a16:creationId xmlns:a16="http://schemas.microsoft.com/office/drawing/2014/main" id="{64A54BF9-5853-45D3-DE49-F7E9EA36586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23">
                  <a:extLst>
                    <a:ext uri="{FF2B5EF4-FFF2-40B4-BE49-F238E27FC236}">
                      <a16:creationId xmlns:a16="http://schemas.microsoft.com/office/drawing/2014/main" id="{5971C8AA-A38B-5DC0-8B68-37ED1D31633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24">
                  <a:extLst>
                    <a:ext uri="{FF2B5EF4-FFF2-40B4-BE49-F238E27FC236}">
                      <a16:creationId xmlns:a16="http://schemas.microsoft.com/office/drawing/2014/main" id="{8D1CD946-9BF4-72D6-7AC6-2A7FBE958D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Freeform 225">
                  <a:extLst>
                    <a:ext uri="{FF2B5EF4-FFF2-40B4-BE49-F238E27FC236}">
                      <a16:creationId xmlns:a16="http://schemas.microsoft.com/office/drawing/2014/main" id="{5D9DDFC9-8704-7F12-433C-8706A136B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26">
                  <a:extLst>
                    <a:ext uri="{FF2B5EF4-FFF2-40B4-BE49-F238E27FC236}">
                      <a16:creationId xmlns:a16="http://schemas.microsoft.com/office/drawing/2014/main" id="{C8EB4075-77D7-2832-11CB-F2F5C1DE9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27">
                  <a:extLst>
                    <a:ext uri="{FF2B5EF4-FFF2-40B4-BE49-F238E27FC236}">
                      <a16:creationId xmlns:a16="http://schemas.microsoft.com/office/drawing/2014/main" id="{921F67C5-8B4D-6624-E919-102BF7C52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28">
                  <a:extLst>
                    <a:ext uri="{FF2B5EF4-FFF2-40B4-BE49-F238E27FC236}">
                      <a16:creationId xmlns:a16="http://schemas.microsoft.com/office/drawing/2014/main" id="{48674888-BDE3-25AF-12AA-DAE5CC15F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29">
                  <a:extLst>
                    <a:ext uri="{FF2B5EF4-FFF2-40B4-BE49-F238E27FC236}">
                      <a16:creationId xmlns:a16="http://schemas.microsoft.com/office/drawing/2014/main" id="{0187EBF3-E07E-9F5E-817E-338AD3852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30">
                  <a:extLst>
                    <a:ext uri="{FF2B5EF4-FFF2-40B4-BE49-F238E27FC236}">
                      <a16:creationId xmlns:a16="http://schemas.microsoft.com/office/drawing/2014/main" id="{FF9C6EB0-1D4B-13C5-9D0E-871200312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31">
                  <a:extLst>
                    <a:ext uri="{FF2B5EF4-FFF2-40B4-BE49-F238E27FC236}">
                      <a16:creationId xmlns:a16="http://schemas.microsoft.com/office/drawing/2014/main" id="{976713C9-BB7C-04ED-20FE-7B6091749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32">
                  <a:extLst>
                    <a:ext uri="{FF2B5EF4-FFF2-40B4-BE49-F238E27FC236}">
                      <a16:creationId xmlns:a16="http://schemas.microsoft.com/office/drawing/2014/main" id="{A4A57D73-1C30-8118-A339-7A5BFC138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33">
                  <a:extLst>
                    <a:ext uri="{FF2B5EF4-FFF2-40B4-BE49-F238E27FC236}">
                      <a16:creationId xmlns:a16="http://schemas.microsoft.com/office/drawing/2014/main" id="{436EB273-A20F-8D08-9904-CD2CE06F7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34">
                  <a:extLst>
                    <a:ext uri="{FF2B5EF4-FFF2-40B4-BE49-F238E27FC236}">
                      <a16:creationId xmlns:a16="http://schemas.microsoft.com/office/drawing/2014/main" id="{F950FD92-2842-7E0B-7058-49953B1C5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35">
                  <a:extLst>
                    <a:ext uri="{FF2B5EF4-FFF2-40B4-BE49-F238E27FC236}">
                      <a16:creationId xmlns:a16="http://schemas.microsoft.com/office/drawing/2014/main" id="{1D807063-A468-2E48-FF09-079F8F18DD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36">
                  <a:extLst>
                    <a:ext uri="{FF2B5EF4-FFF2-40B4-BE49-F238E27FC236}">
                      <a16:creationId xmlns:a16="http://schemas.microsoft.com/office/drawing/2014/main" id="{A3AE2400-FCB4-4734-A608-AA8B89D08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37">
                  <a:extLst>
                    <a:ext uri="{FF2B5EF4-FFF2-40B4-BE49-F238E27FC236}">
                      <a16:creationId xmlns:a16="http://schemas.microsoft.com/office/drawing/2014/main" id="{771A565C-4FFA-6D7A-6497-B20D0E982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38">
                  <a:extLst>
                    <a:ext uri="{FF2B5EF4-FFF2-40B4-BE49-F238E27FC236}">
                      <a16:creationId xmlns:a16="http://schemas.microsoft.com/office/drawing/2014/main" id="{ED3BBED3-29E7-C2C7-EB45-89B8631DB8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39">
                  <a:extLst>
                    <a:ext uri="{FF2B5EF4-FFF2-40B4-BE49-F238E27FC236}">
                      <a16:creationId xmlns:a16="http://schemas.microsoft.com/office/drawing/2014/main" id="{1593FF43-68A9-4B4A-531C-2854207F2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40">
                  <a:extLst>
                    <a:ext uri="{FF2B5EF4-FFF2-40B4-BE49-F238E27FC236}">
                      <a16:creationId xmlns:a16="http://schemas.microsoft.com/office/drawing/2014/main" id="{E9FF0E2B-96E7-5D93-3A9F-97161907F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41">
                  <a:extLst>
                    <a:ext uri="{FF2B5EF4-FFF2-40B4-BE49-F238E27FC236}">
                      <a16:creationId xmlns:a16="http://schemas.microsoft.com/office/drawing/2014/main" id="{070FB593-F444-2738-5D1E-0F50EF6A7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42">
                  <a:extLst>
                    <a:ext uri="{FF2B5EF4-FFF2-40B4-BE49-F238E27FC236}">
                      <a16:creationId xmlns:a16="http://schemas.microsoft.com/office/drawing/2014/main" id="{A9DE15C2-3A6A-5681-3560-197251569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43">
                  <a:extLst>
                    <a:ext uri="{FF2B5EF4-FFF2-40B4-BE49-F238E27FC236}">
                      <a16:creationId xmlns:a16="http://schemas.microsoft.com/office/drawing/2014/main" id="{2C68CCBA-86D6-E001-01A2-28113BB6F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44">
                  <a:extLst>
                    <a:ext uri="{FF2B5EF4-FFF2-40B4-BE49-F238E27FC236}">
                      <a16:creationId xmlns:a16="http://schemas.microsoft.com/office/drawing/2014/main" id="{222A155D-7D72-8115-CFB6-99FD35F57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45">
                  <a:extLst>
                    <a:ext uri="{FF2B5EF4-FFF2-40B4-BE49-F238E27FC236}">
                      <a16:creationId xmlns:a16="http://schemas.microsoft.com/office/drawing/2014/main" id="{9B4C2DE3-4F7A-BFDA-F06B-D1155982A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46">
                  <a:extLst>
                    <a:ext uri="{FF2B5EF4-FFF2-40B4-BE49-F238E27FC236}">
                      <a16:creationId xmlns:a16="http://schemas.microsoft.com/office/drawing/2014/main" id="{22E344FE-30ED-95EC-D503-82E683C96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47">
                  <a:extLst>
                    <a:ext uri="{FF2B5EF4-FFF2-40B4-BE49-F238E27FC236}">
                      <a16:creationId xmlns:a16="http://schemas.microsoft.com/office/drawing/2014/main" id="{2E007833-E74D-488D-C4E6-46FCFF1CD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48">
                  <a:extLst>
                    <a:ext uri="{FF2B5EF4-FFF2-40B4-BE49-F238E27FC236}">
                      <a16:creationId xmlns:a16="http://schemas.microsoft.com/office/drawing/2014/main" id="{54034874-D8D7-B9B4-5F2A-3EACFF8D5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49">
                  <a:extLst>
                    <a:ext uri="{FF2B5EF4-FFF2-40B4-BE49-F238E27FC236}">
                      <a16:creationId xmlns:a16="http://schemas.microsoft.com/office/drawing/2014/main" id="{4EBC1FF9-B54C-2A9D-38AA-932DBB422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50">
                  <a:extLst>
                    <a:ext uri="{FF2B5EF4-FFF2-40B4-BE49-F238E27FC236}">
                      <a16:creationId xmlns:a16="http://schemas.microsoft.com/office/drawing/2014/main" id="{CF064C4F-549F-1895-4D15-D0C9A5C097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51">
                  <a:extLst>
                    <a:ext uri="{FF2B5EF4-FFF2-40B4-BE49-F238E27FC236}">
                      <a16:creationId xmlns:a16="http://schemas.microsoft.com/office/drawing/2014/main" id="{4893DD67-F49C-3EDB-24DC-233B1AB46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52">
                  <a:extLst>
                    <a:ext uri="{FF2B5EF4-FFF2-40B4-BE49-F238E27FC236}">
                      <a16:creationId xmlns:a16="http://schemas.microsoft.com/office/drawing/2014/main" id="{3C32989C-2A2E-1C78-61B8-8696BCCBA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53">
                  <a:extLst>
                    <a:ext uri="{FF2B5EF4-FFF2-40B4-BE49-F238E27FC236}">
                      <a16:creationId xmlns:a16="http://schemas.microsoft.com/office/drawing/2014/main" id="{8AB55DFF-BB46-440B-539E-A2558B38D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54">
                  <a:extLst>
                    <a:ext uri="{FF2B5EF4-FFF2-40B4-BE49-F238E27FC236}">
                      <a16:creationId xmlns:a16="http://schemas.microsoft.com/office/drawing/2014/main" id="{3ADE003D-A6D4-256B-5586-8326EDAD8B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55">
                  <a:extLst>
                    <a:ext uri="{FF2B5EF4-FFF2-40B4-BE49-F238E27FC236}">
                      <a16:creationId xmlns:a16="http://schemas.microsoft.com/office/drawing/2014/main" id="{9C64B385-7978-07C3-ECFF-915DBA947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56">
                  <a:extLst>
                    <a:ext uri="{FF2B5EF4-FFF2-40B4-BE49-F238E27FC236}">
                      <a16:creationId xmlns:a16="http://schemas.microsoft.com/office/drawing/2014/main" id="{77EC67A5-2615-42AA-E704-CB4032E83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57">
                  <a:extLst>
                    <a:ext uri="{FF2B5EF4-FFF2-40B4-BE49-F238E27FC236}">
                      <a16:creationId xmlns:a16="http://schemas.microsoft.com/office/drawing/2014/main" id="{F77C1F75-D0AF-08DA-4798-8CE215B00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58">
                  <a:extLst>
                    <a:ext uri="{FF2B5EF4-FFF2-40B4-BE49-F238E27FC236}">
                      <a16:creationId xmlns:a16="http://schemas.microsoft.com/office/drawing/2014/main" id="{1CCFBF09-4B27-611F-4472-4E8CCA2DE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59">
                  <a:extLst>
                    <a:ext uri="{FF2B5EF4-FFF2-40B4-BE49-F238E27FC236}">
                      <a16:creationId xmlns:a16="http://schemas.microsoft.com/office/drawing/2014/main" id="{390FA11F-1D12-906E-A3DE-4EAE9ABE0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60">
                  <a:extLst>
                    <a:ext uri="{FF2B5EF4-FFF2-40B4-BE49-F238E27FC236}">
                      <a16:creationId xmlns:a16="http://schemas.microsoft.com/office/drawing/2014/main" id="{27B5F0F4-6C3D-C421-9DBF-7ACF77256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Freeform 261">
                  <a:extLst>
                    <a:ext uri="{FF2B5EF4-FFF2-40B4-BE49-F238E27FC236}">
                      <a16:creationId xmlns:a16="http://schemas.microsoft.com/office/drawing/2014/main" id="{C9BEFBDC-D076-659B-231F-B674D49B16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Freeform 262">
                  <a:extLst>
                    <a:ext uri="{FF2B5EF4-FFF2-40B4-BE49-F238E27FC236}">
                      <a16:creationId xmlns:a16="http://schemas.microsoft.com/office/drawing/2014/main" id="{D3BAF8DF-A668-32BD-B392-2C4232A817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Line 263">
                  <a:extLst>
                    <a:ext uri="{FF2B5EF4-FFF2-40B4-BE49-F238E27FC236}">
                      <a16:creationId xmlns:a16="http://schemas.microsoft.com/office/drawing/2014/main" id="{80C5B3AD-8471-2DA1-AE23-42CFED77EE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Line 264">
                  <a:extLst>
                    <a:ext uri="{FF2B5EF4-FFF2-40B4-BE49-F238E27FC236}">
                      <a16:creationId xmlns:a16="http://schemas.microsoft.com/office/drawing/2014/main" id="{6B498035-FBF5-E625-3D71-0DABE7A86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Line 265">
                  <a:extLst>
                    <a:ext uri="{FF2B5EF4-FFF2-40B4-BE49-F238E27FC236}">
                      <a16:creationId xmlns:a16="http://schemas.microsoft.com/office/drawing/2014/main" id="{C2A2FA83-CDE4-AADC-08EA-E7746B2250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Line 266">
                  <a:extLst>
                    <a:ext uri="{FF2B5EF4-FFF2-40B4-BE49-F238E27FC236}">
                      <a16:creationId xmlns:a16="http://schemas.microsoft.com/office/drawing/2014/main" id="{441AA122-65B0-1886-842C-EDA4B23825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Line 267">
                  <a:extLst>
                    <a:ext uri="{FF2B5EF4-FFF2-40B4-BE49-F238E27FC236}">
                      <a16:creationId xmlns:a16="http://schemas.microsoft.com/office/drawing/2014/main" id="{BCC6EE85-5C53-59B8-7533-E000E2A309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Line 268">
                  <a:extLst>
                    <a:ext uri="{FF2B5EF4-FFF2-40B4-BE49-F238E27FC236}">
                      <a16:creationId xmlns:a16="http://schemas.microsoft.com/office/drawing/2014/main" id="{A5E2313F-8205-7D91-63CA-38AF2FE399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Line 269">
                  <a:extLst>
                    <a:ext uri="{FF2B5EF4-FFF2-40B4-BE49-F238E27FC236}">
                      <a16:creationId xmlns:a16="http://schemas.microsoft.com/office/drawing/2014/main" id="{27BD39CC-9E4A-4CDE-5E87-F7DD0371A1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Line 270">
                  <a:extLst>
                    <a:ext uri="{FF2B5EF4-FFF2-40B4-BE49-F238E27FC236}">
                      <a16:creationId xmlns:a16="http://schemas.microsoft.com/office/drawing/2014/main" id="{6F765210-8081-FB86-2A0E-B9FD1DB86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Line 271">
                  <a:extLst>
                    <a:ext uri="{FF2B5EF4-FFF2-40B4-BE49-F238E27FC236}">
                      <a16:creationId xmlns:a16="http://schemas.microsoft.com/office/drawing/2014/main" id="{F75693F5-9752-603D-56BB-F6E4AFDAFB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Line 272">
                  <a:extLst>
                    <a:ext uri="{FF2B5EF4-FFF2-40B4-BE49-F238E27FC236}">
                      <a16:creationId xmlns:a16="http://schemas.microsoft.com/office/drawing/2014/main" id="{B11146CE-4A75-EE51-B600-5359DF31B1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Line 273">
                  <a:extLst>
                    <a:ext uri="{FF2B5EF4-FFF2-40B4-BE49-F238E27FC236}">
                      <a16:creationId xmlns:a16="http://schemas.microsoft.com/office/drawing/2014/main" id="{01B49128-9D5F-39B0-0B26-0639762DA5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74">
                  <a:extLst>
                    <a:ext uri="{FF2B5EF4-FFF2-40B4-BE49-F238E27FC236}">
                      <a16:creationId xmlns:a16="http://schemas.microsoft.com/office/drawing/2014/main" id="{1B3E7BB1-AA32-04D3-E998-03DAD5683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75">
                  <a:extLst>
                    <a:ext uri="{FF2B5EF4-FFF2-40B4-BE49-F238E27FC236}">
                      <a16:creationId xmlns:a16="http://schemas.microsoft.com/office/drawing/2014/main" id="{3364B6AB-790F-A2BC-2A58-ACC31FD231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76">
                  <a:extLst>
                    <a:ext uri="{FF2B5EF4-FFF2-40B4-BE49-F238E27FC236}">
                      <a16:creationId xmlns:a16="http://schemas.microsoft.com/office/drawing/2014/main" id="{20D790FB-3581-E0D6-896A-F6592750BC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77">
                  <a:extLst>
                    <a:ext uri="{FF2B5EF4-FFF2-40B4-BE49-F238E27FC236}">
                      <a16:creationId xmlns:a16="http://schemas.microsoft.com/office/drawing/2014/main" id="{AF514CD5-3D99-75EF-3B37-86C454ED47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78">
                  <a:extLst>
                    <a:ext uri="{FF2B5EF4-FFF2-40B4-BE49-F238E27FC236}">
                      <a16:creationId xmlns:a16="http://schemas.microsoft.com/office/drawing/2014/main" id="{328B42A7-DA90-5BF1-7EC0-C7A27FB6D3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79">
                  <a:extLst>
                    <a:ext uri="{FF2B5EF4-FFF2-40B4-BE49-F238E27FC236}">
                      <a16:creationId xmlns:a16="http://schemas.microsoft.com/office/drawing/2014/main" id="{8A5ED0C9-E78F-7224-7F17-ED301915A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80">
                  <a:extLst>
                    <a:ext uri="{FF2B5EF4-FFF2-40B4-BE49-F238E27FC236}">
                      <a16:creationId xmlns:a16="http://schemas.microsoft.com/office/drawing/2014/main" id="{9C2DA917-07E2-7E79-1BF8-014CA06CF0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81">
                  <a:extLst>
                    <a:ext uri="{FF2B5EF4-FFF2-40B4-BE49-F238E27FC236}">
                      <a16:creationId xmlns:a16="http://schemas.microsoft.com/office/drawing/2014/main" id="{DC865A80-D00D-632E-45E0-6D8E5CB89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82">
                  <a:extLst>
                    <a:ext uri="{FF2B5EF4-FFF2-40B4-BE49-F238E27FC236}">
                      <a16:creationId xmlns:a16="http://schemas.microsoft.com/office/drawing/2014/main" id="{CAD1FD9C-7DD6-81D7-E0E4-EE9803766F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83">
                  <a:extLst>
                    <a:ext uri="{FF2B5EF4-FFF2-40B4-BE49-F238E27FC236}">
                      <a16:creationId xmlns:a16="http://schemas.microsoft.com/office/drawing/2014/main" id="{88EEB7DF-9639-D670-DAF2-1DB5CB9E0D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84">
                  <a:extLst>
                    <a:ext uri="{FF2B5EF4-FFF2-40B4-BE49-F238E27FC236}">
                      <a16:creationId xmlns:a16="http://schemas.microsoft.com/office/drawing/2014/main" id="{0AA644F7-B4A4-BB43-9E88-AA93FB3A21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85">
                  <a:extLst>
                    <a:ext uri="{FF2B5EF4-FFF2-40B4-BE49-F238E27FC236}">
                      <a16:creationId xmlns:a16="http://schemas.microsoft.com/office/drawing/2014/main" id="{71CB026A-B9AF-9603-AE0E-EE06057A0A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86">
                  <a:extLst>
                    <a:ext uri="{FF2B5EF4-FFF2-40B4-BE49-F238E27FC236}">
                      <a16:creationId xmlns:a16="http://schemas.microsoft.com/office/drawing/2014/main" id="{86FEA806-BFBE-A563-662C-2D2C9FF573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87">
                  <a:extLst>
                    <a:ext uri="{FF2B5EF4-FFF2-40B4-BE49-F238E27FC236}">
                      <a16:creationId xmlns:a16="http://schemas.microsoft.com/office/drawing/2014/main" id="{31283DB4-B77E-3A48-E087-D51C6BFB4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88">
                  <a:extLst>
                    <a:ext uri="{FF2B5EF4-FFF2-40B4-BE49-F238E27FC236}">
                      <a16:creationId xmlns:a16="http://schemas.microsoft.com/office/drawing/2014/main" id="{818FA0E6-9037-12BD-958B-DDBD1A468D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89">
                  <a:extLst>
                    <a:ext uri="{FF2B5EF4-FFF2-40B4-BE49-F238E27FC236}">
                      <a16:creationId xmlns:a16="http://schemas.microsoft.com/office/drawing/2014/main" id="{DA4CFFF5-B261-728E-CBED-A64219DAE7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90">
                  <a:extLst>
                    <a:ext uri="{FF2B5EF4-FFF2-40B4-BE49-F238E27FC236}">
                      <a16:creationId xmlns:a16="http://schemas.microsoft.com/office/drawing/2014/main" id="{8ED7234E-8D5C-9256-6A5E-C12A298AE4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91">
                  <a:extLst>
                    <a:ext uri="{FF2B5EF4-FFF2-40B4-BE49-F238E27FC236}">
                      <a16:creationId xmlns:a16="http://schemas.microsoft.com/office/drawing/2014/main" id="{FDAAA222-08DF-F8C0-EAD4-ACDC3EBF1A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92">
                  <a:extLst>
                    <a:ext uri="{FF2B5EF4-FFF2-40B4-BE49-F238E27FC236}">
                      <a16:creationId xmlns:a16="http://schemas.microsoft.com/office/drawing/2014/main" id="{D970EDD2-18CD-12EE-FF45-B94461324D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93">
                  <a:extLst>
                    <a:ext uri="{FF2B5EF4-FFF2-40B4-BE49-F238E27FC236}">
                      <a16:creationId xmlns:a16="http://schemas.microsoft.com/office/drawing/2014/main" id="{6DA1F8CA-F9F2-B1CF-AE59-8931ECA6EB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94">
                  <a:extLst>
                    <a:ext uri="{FF2B5EF4-FFF2-40B4-BE49-F238E27FC236}">
                      <a16:creationId xmlns:a16="http://schemas.microsoft.com/office/drawing/2014/main" id="{941F8156-566D-C7D8-41FB-C6C1B74C5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95">
                  <a:extLst>
                    <a:ext uri="{FF2B5EF4-FFF2-40B4-BE49-F238E27FC236}">
                      <a16:creationId xmlns:a16="http://schemas.microsoft.com/office/drawing/2014/main" id="{596F0FFA-86B2-48B4-7275-5D7C4BFF0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96">
                  <a:extLst>
                    <a:ext uri="{FF2B5EF4-FFF2-40B4-BE49-F238E27FC236}">
                      <a16:creationId xmlns:a16="http://schemas.microsoft.com/office/drawing/2014/main" id="{F279235F-60C0-F361-8E82-D2D76818B1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97">
                  <a:extLst>
                    <a:ext uri="{FF2B5EF4-FFF2-40B4-BE49-F238E27FC236}">
                      <a16:creationId xmlns:a16="http://schemas.microsoft.com/office/drawing/2014/main" id="{E658B3C0-28BA-5A8B-6E15-E5359836DA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298">
                  <a:extLst>
                    <a:ext uri="{FF2B5EF4-FFF2-40B4-BE49-F238E27FC236}">
                      <a16:creationId xmlns:a16="http://schemas.microsoft.com/office/drawing/2014/main" id="{1F65D55E-0113-A08B-DA4B-E8E34D7375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299">
                  <a:extLst>
                    <a:ext uri="{FF2B5EF4-FFF2-40B4-BE49-F238E27FC236}">
                      <a16:creationId xmlns:a16="http://schemas.microsoft.com/office/drawing/2014/main" id="{4951BFF2-F422-E15D-49AA-9AA77B79BE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300">
                  <a:extLst>
                    <a:ext uri="{FF2B5EF4-FFF2-40B4-BE49-F238E27FC236}">
                      <a16:creationId xmlns:a16="http://schemas.microsoft.com/office/drawing/2014/main" id="{7A40F038-22FA-D037-3CBA-AC02551A9E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301">
                  <a:extLst>
                    <a:ext uri="{FF2B5EF4-FFF2-40B4-BE49-F238E27FC236}">
                      <a16:creationId xmlns:a16="http://schemas.microsoft.com/office/drawing/2014/main" id="{D2010655-5672-F4C6-E229-F4604ABF08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302">
                  <a:extLst>
                    <a:ext uri="{FF2B5EF4-FFF2-40B4-BE49-F238E27FC236}">
                      <a16:creationId xmlns:a16="http://schemas.microsoft.com/office/drawing/2014/main" id="{404B9312-D000-B2EA-4E94-366E95C413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303">
                  <a:extLst>
                    <a:ext uri="{FF2B5EF4-FFF2-40B4-BE49-F238E27FC236}">
                      <a16:creationId xmlns:a16="http://schemas.microsoft.com/office/drawing/2014/main" id="{34C298C1-5B7C-7A4D-FC70-2F8383C7D2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304">
                  <a:extLst>
                    <a:ext uri="{FF2B5EF4-FFF2-40B4-BE49-F238E27FC236}">
                      <a16:creationId xmlns:a16="http://schemas.microsoft.com/office/drawing/2014/main" id="{05644FEE-AF29-D9C1-97E5-62678485EE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305">
                  <a:extLst>
                    <a:ext uri="{FF2B5EF4-FFF2-40B4-BE49-F238E27FC236}">
                      <a16:creationId xmlns:a16="http://schemas.microsoft.com/office/drawing/2014/main" id="{DCBBE82E-EB3A-A361-4408-846B715D6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306">
                  <a:extLst>
                    <a:ext uri="{FF2B5EF4-FFF2-40B4-BE49-F238E27FC236}">
                      <a16:creationId xmlns:a16="http://schemas.microsoft.com/office/drawing/2014/main" id="{88827C4A-D8DF-B6A4-EA77-8D881ACB9A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307">
                  <a:extLst>
                    <a:ext uri="{FF2B5EF4-FFF2-40B4-BE49-F238E27FC236}">
                      <a16:creationId xmlns:a16="http://schemas.microsoft.com/office/drawing/2014/main" id="{B12480C5-A80D-1B67-05E7-7BF41519EA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308">
                  <a:extLst>
                    <a:ext uri="{FF2B5EF4-FFF2-40B4-BE49-F238E27FC236}">
                      <a16:creationId xmlns:a16="http://schemas.microsoft.com/office/drawing/2014/main" id="{C7B48A26-3170-FCCF-5D30-F401E778EC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309">
                  <a:extLst>
                    <a:ext uri="{FF2B5EF4-FFF2-40B4-BE49-F238E27FC236}">
                      <a16:creationId xmlns:a16="http://schemas.microsoft.com/office/drawing/2014/main" id="{E79B9D38-3CA1-9945-D9EE-09173EA54C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310">
                  <a:extLst>
                    <a:ext uri="{FF2B5EF4-FFF2-40B4-BE49-F238E27FC236}">
                      <a16:creationId xmlns:a16="http://schemas.microsoft.com/office/drawing/2014/main" id="{BFB10CB8-E2BB-BAE7-917D-CA6FFF6F4F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11">
                  <a:extLst>
                    <a:ext uri="{FF2B5EF4-FFF2-40B4-BE49-F238E27FC236}">
                      <a16:creationId xmlns:a16="http://schemas.microsoft.com/office/drawing/2014/main" id="{717004E7-76FF-175E-8004-E2F59C124A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12">
                  <a:extLst>
                    <a:ext uri="{FF2B5EF4-FFF2-40B4-BE49-F238E27FC236}">
                      <a16:creationId xmlns:a16="http://schemas.microsoft.com/office/drawing/2014/main" id="{E2BB56FA-B857-5097-5372-C2FB605F5A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13">
                  <a:extLst>
                    <a:ext uri="{FF2B5EF4-FFF2-40B4-BE49-F238E27FC236}">
                      <a16:creationId xmlns:a16="http://schemas.microsoft.com/office/drawing/2014/main" id="{D6CFE0C2-1638-85F8-B877-C3F23D5386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14">
                  <a:extLst>
                    <a:ext uri="{FF2B5EF4-FFF2-40B4-BE49-F238E27FC236}">
                      <a16:creationId xmlns:a16="http://schemas.microsoft.com/office/drawing/2014/main" id="{CA3EAF0F-5D2C-AA8A-2D9F-7901FBEBCA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15">
                  <a:extLst>
                    <a:ext uri="{FF2B5EF4-FFF2-40B4-BE49-F238E27FC236}">
                      <a16:creationId xmlns:a16="http://schemas.microsoft.com/office/drawing/2014/main" id="{7C0B946B-4738-F5CD-65D0-3A533EC0B3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16">
                  <a:extLst>
                    <a:ext uri="{FF2B5EF4-FFF2-40B4-BE49-F238E27FC236}">
                      <a16:creationId xmlns:a16="http://schemas.microsoft.com/office/drawing/2014/main" id="{8004BC0C-A9B9-AAEB-1D3D-3FE97BC9B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17">
                  <a:extLst>
                    <a:ext uri="{FF2B5EF4-FFF2-40B4-BE49-F238E27FC236}">
                      <a16:creationId xmlns:a16="http://schemas.microsoft.com/office/drawing/2014/main" id="{E8E0C037-DAE0-4852-F305-4A5A6611A3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18">
                  <a:extLst>
                    <a:ext uri="{FF2B5EF4-FFF2-40B4-BE49-F238E27FC236}">
                      <a16:creationId xmlns:a16="http://schemas.microsoft.com/office/drawing/2014/main" id="{79403323-C727-FF1A-E87F-1E1CDC3DF6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19">
                  <a:extLst>
                    <a:ext uri="{FF2B5EF4-FFF2-40B4-BE49-F238E27FC236}">
                      <a16:creationId xmlns:a16="http://schemas.microsoft.com/office/drawing/2014/main" id="{260A90A3-A24C-8D8B-7AB7-49582AC570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20">
                  <a:extLst>
                    <a:ext uri="{FF2B5EF4-FFF2-40B4-BE49-F238E27FC236}">
                      <a16:creationId xmlns:a16="http://schemas.microsoft.com/office/drawing/2014/main" id="{1F3BA407-32B2-D59B-315F-66AFDAFC2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21">
                  <a:extLst>
                    <a:ext uri="{FF2B5EF4-FFF2-40B4-BE49-F238E27FC236}">
                      <a16:creationId xmlns:a16="http://schemas.microsoft.com/office/drawing/2014/main" id="{72FFA66F-E3F1-EF07-D54C-06456473B8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22">
                  <a:extLst>
                    <a:ext uri="{FF2B5EF4-FFF2-40B4-BE49-F238E27FC236}">
                      <a16:creationId xmlns:a16="http://schemas.microsoft.com/office/drawing/2014/main" id="{EF60E61E-625E-ED75-3272-EB71794D07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Line 323">
                  <a:extLst>
                    <a:ext uri="{FF2B5EF4-FFF2-40B4-BE49-F238E27FC236}">
                      <a16:creationId xmlns:a16="http://schemas.microsoft.com/office/drawing/2014/main" id="{B6190D9A-1E9E-4721-8156-2ECB3FE7C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Line 324">
                  <a:extLst>
                    <a:ext uri="{FF2B5EF4-FFF2-40B4-BE49-F238E27FC236}">
                      <a16:creationId xmlns:a16="http://schemas.microsoft.com/office/drawing/2014/main" id="{D6EAF6F7-F988-9608-4759-157DF03CE1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Freeform 325">
                  <a:extLst>
                    <a:ext uri="{FF2B5EF4-FFF2-40B4-BE49-F238E27FC236}">
                      <a16:creationId xmlns:a16="http://schemas.microsoft.com/office/drawing/2014/main" id="{06C9EC3A-1236-0971-051B-EE38213DC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Freeform 326">
                  <a:extLst>
                    <a:ext uri="{FF2B5EF4-FFF2-40B4-BE49-F238E27FC236}">
                      <a16:creationId xmlns:a16="http://schemas.microsoft.com/office/drawing/2014/main" id="{C6D27124-53B4-082D-566E-46621AEFE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Freeform 327">
                  <a:extLst>
                    <a:ext uri="{FF2B5EF4-FFF2-40B4-BE49-F238E27FC236}">
                      <a16:creationId xmlns:a16="http://schemas.microsoft.com/office/drawing/2014/main" id="{09218189-DB8D-365E-73E6-8E09EF0D3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Freeform 328">
                  <a:extLst>
                    <a:ext uri="{FF2B5EF4-FFF2-40B4-BE49-F238E27FC236}">
                      <a16:creationId xmlns:a16="http://schemas.microsoft.com/office/drawing/2014/main" id="{1C1BEB57-ADAD-DCEF-8EFC-D7F990D5F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Freeform 329">
                  <a:extLst>
                    <a:ext uri="{FF2B5EF4-FFF2-40B4-BE49-F238E27FC236}">
                      <a16:creationId xmlns:a16="http://schemas.microsoft.com/office/drawing/2014/main" id="{C32EFD2B-2E41-D151-08FB-28E2DA20A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Freeform 330">
                  <a:extLst>
                    <a:ext uri="{FF2B5EF4-FFF2-40B4-BE49-F238E27FC236}">
                      <a16:creationId xmlns:a16="http://schemas.microsoft.com/office/drawing/2014/main" id="{F465230B-B6FD-4C5C-B181-F277CFBC7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Freeform 331">
                  <a:extLst>
                    <a:ext uri="{FF2B5EF4-FFF2-40B4-BE49-F238E27FC236}">
                      <a16:creationId xmlns:a16="http://schemas.microsoft.com/office/drawing/2014/main" id="{B4B15F9F-F1A0-A2A7-1A4A-F926046AD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Freeform 332">
                  <a:extLst>
                    <a:ext uri="{FF2B5EF4-FFF2-40B4-BE49-F238E27FC236}">
                      <a16:creationId xmlns:a16="http://schemas.microsoft.com/office/drawing/2014/main" id="{A24A5B9F-8D14-FEE7-DD1B-B84412B2D0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Freeform 333">
                  <a:extLst>
                    <a:ext uri="{FF2B5EF4-FFF2-40B4-BE49-F238E27FC236}">
                      <a16:creationId xmlns:a16="http://schemas.microsoft.com/office/drawing/2014/main" id="{7D41496D-499E-4B4A-1A74-D36BCAD55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Freeform 334">
                  <a:extLst>
                    <a:ext uri="{FF2B5EF4-FFF2-40B4-BE49-F238E27FC236}">
                      <a16:creationId xmlns:a16="http://schemas.microsoft.com/office/drawing/2014/main" id="{9BC1EB13-EA94-6304-FBE5-646EA4A98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Freeform 335">
                  <a:extLst>
                    <a:ext uri="{FF2B5EF4-FFF2-40B4-BE49-F238E27FC236}">
                      <a16:creationId xmlns:a16="http://schemas.microsoft.com/office/drawing/2014/main" id="{F7DB604A-F6FA-0427-AF94-95602528A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36">
                  <a:extLst>
                    <a:ext uri="{FF2B5EF4-FFF2-40B4-BE49-F238E27FC236}">
                      <a16:creationId xmlns:a16="http://schemas.microsoft.com/office/drawing/2014/main" id="{484D47BE-40AD-AE82-1707-71C7A2EFA7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37">
                  <a:extLst>
                    <a:ext uri="{FF2B5EF4-FFF2-40B4-BE49-F238E27FC236}">
                      <a16:creationId xmlns:a16="http://schemas.microsoft.com/office/drawing/2014/main" id="{226C573C-DC8B-9BD8-CC7C-B4F8B6409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38">
                  <a:extLst>
                    <a:ext uri="{FF2B5EF4-FFF2-40B4-BE49-F238E27FC236}">
                      <a16:creationId xmlns:a16="http://schemas.microsoft.com/office/drawing/2014/main" id="{8FB8E43E-FA9D-213D-C44B-E37BEC82B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39">
                  <a:extLst>
                    <a:ext uri="{FF2B5EF4-FFF2-40B4-BE49-F238E27FC236}">
                      <a16:creationId xmlns:a16="http://schemas.microsoft.com/office/drawing/2014/main" id="{174A2334-D8BE-5658-D41B-160DB69DF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40">
                  <a:extLst>
                    <a:ext uri="{FF2B5EF4-FFF2-40B4-BE49-F238E27FC236}">
                      <a16:creationId xmlns:a16="http://schemas.microsoft.com/office/drawing/2014/main" id="{4D36A035-26D0-EF15-8603-F3141C8C7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41">
                  <a:extLst>
                    <a:ext uri="{FF2B5EF4-FFF2-40B4-BE49-F238E27FC236}">
                      <a16:creationId xmlns:a16="http://schemas.microsoft.com/office/drawing/2014/main" id="{D1A4D01A-77E7-76D9-920C-7DE803059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42">
                  <a:extLst>
                    <a:ext uri="{FF2B5EF4-FFF2-40B4-BE49-F238E27FC236}">
                      <a16:creationId xmlns:a16="http://schemas.microsoft.com/office/drawing/2014/main" id="{CA27944D-00D5-FFEE-9DBE-962F10A94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43">
                  <a:extLst>
                    <a:ext uri="{FF2B5EF4-FFF2-40B4-BE49-F238E27FC236}">
                      <a16:creationId xmlns:a16="http://schemas.microsoft.com/office/drawing/2014/main" id="{E267EAD8-1CFA-D324-495E-858B6D9F0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44">
                  <a:extLst>
                    <a:ext uri="{FF2B5EF4-FFF2-40B4-BE49-F238E27FC236}">
                      <a16:creationId xmlns:a16="http://schemas.microsoft.com/office/drawing/2014/main" id="{0190840A-2513-6CA5-A9F8-00200DD19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45">
                  <a:extLst>
                    <a:ext uri="{FF2B5EF4-FFF2-40B4-BE49-F238E27FC236}">
                      <a16:creationId xmlns:a16="http://schemas.microsoft.com/office/drawing/2014/main" id="{30851A77-0BB8-99C3-3AF2-FECFAA9FA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46">
                  <a:extLst>
                    <a:ext uri="{FF2B5EF4-FFF2-40B4-BE49-F238E27FC236}">
                      <a16:creationId xmlns:a16="http://schemas.microsoft.com/office/drawing/2014/main" id="{E6F626B8-ADF1-9123-7E4B-82A89B608F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47">
                  <a:extLst>
                    <a:ext uri="{FF2B5EF4-FFF2-40B4-BE49-F238E27FC236}">
                      <a16:creationId xmlns:a16="http://schemas.microsoft.com/office/drawing/2014/main" id="{B4B4FFBB-AE04-1BAF-C66C-E8C090A089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48">
                  <a:extLst>
                    <a:ext uri="{FF2B5EF4-FFF2-40B4-BE49-F238E27FC236}">
                      <a16:creationId xmlns:a16="http://schemas.microsoft.com/office/drawing/2014/main" id="{49B7B106-0E05-CDE2-A2F9-CEB2794E05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49">
                  <a:extLst>
                    <a:ext uri="{FF2B5EF4-FFF2-40B4-BE49-F238E27FC236}">
                      <a16:creationId xmlns:a16="http://schemas.microsoft.com/office/drawing/2014/main" id="{6E4BD0D3-C96D-7E30-E80F-EED149901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50">
                  <a:extLst>
                    <a:ext uri="{FF2B5EF4-FFF2-40B4-BE49-F238E27FC236}">
                      <a16:creationId xmlns:a16="http://schemas.microsoft.com/office/drawing/2014/main" id="{8251DDEE-CAC3-A782-D61A-0EC0FA14E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51">
                  <a:extLst>
                    <a:ext uri="{FF2B5EF4-FFF2-40B4-BE49-F238E27FC236}">
                      <a16:creationId xmlns:a16="http://schemas.microsoft.com/office/drawing/2014/main" id="{CB9142F4-9507-3E96-7636-09EC18EDA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52">
                  <a:extLst>
                    <a:ext uri="{FF2B5EF4-FFF2-40B4-BE49-F238E27FC236}">
                      <a16:creationId xmlns:a16="http://schemas.microsoft.com/office/drawing/2014/main" id="{49113C2E-CF94-D91C-595F-DE4803F8D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53">
                  <a:extLst>
                    <a:ext uri="{FF2B5EF4-FFF2-40B4-BE49-F238E27FC236}">
                      <a16:creationId xmlns:a16="http://schemas.microsoft.com/office/drawing/2014/main" id="{91DD5DD0-9C83-E5E4-04CF-A21E1C4CB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54">
                  <a:extLst>
                    <a:ext uri="{FF2B5EF4-FFF2-40B4-BE49-F238E27FC236}">
                      <a16:creationId xmlns:a16="http://schemas.microsoft.com/office/drawing/2014/main" id="{19353E92-D605-6858-07ED-94420A5114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55">
                  <a:extLst>
                    <a:ext uri="{FF2B5EF4-FFF2-40B4-BE49-F238E27FC236}">
                      <a16:creationId xmlns:a16="http://schemas.microsoft.com/office/drawing/2014/main" id="{C6BD244C-AF6D-B702-ADA1-3678264F7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56">
                  <a:extLst>
                    <a:ext uri="{FF2B5EF4-FFF2-40B4-BE49-F238E27FC236}">
                      <a16:creationId xmlns:a16="http://schemas.microsoft.com/office/drawing/2014/main" id="{7B5C9B72-4EE3-F7C6-FAFB-CD34A8D87E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57">
                  <a:extLst>
                    <a:ext uri="{FF2B5EF4-FFF2-40B4-BE49-F238E27FC236}">
                      <a16:creationId xmlns:a16="http://schemas.microsoft.com/office/drawing/2014/main" id="{F564467A-2D4B-2717-88D4-947930292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58">
                  <a:extLst>
                    <a:ext uri="{FF2B5EF4-FFF2-40B4-BE49-F238E27FC236}">
                      <a16:creationId xmlns:a16="http://schemas.microsoft.com/office/drawing/2014/main" id="{265BB6A0-F53A-BAA1-D0DC-8847CC634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59">
                  <a:extLst>
                    <a:ext uri="{FF2B5EF4-FFF2-40B4-BE49-F238E27FC236}">
                      <a16:creationId xmlns:a16="http://schemas.microsoft.com/office/drawing/2014/main" id="{BD291EB8-CFF6-7719-033C-CB4C99DB83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60">
                  <a:extLst>
                    <a:ext uri="{FF2B5EF4-FFF2-40B4-BE49-F238E27FC236}">
                      <a16:creationId xmlns:a16="http://schemas.microsoft.com/office/drawing/2014/main" id="{AD91B06A-4718-2B95-58F9-5DAFDE6DF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61">
                  <a:extLst>
                    <a:ext uri="{FF2B5EF4-FFF2-40B4-BE49-F238E27FC236}">
                      <a16:creationId xmlns:a16="http://schemas.microsoft.com/office/drawing/2014/main" id="{39D5B016-5A02-FFB9-11DA-9F391626C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62">
                  <a:extLst>
                    <a:ext uri="{FF2B5EF4-FFF2-40B4-BE49-F238E27FC236}">
                      <a16:creationId xmlns:a16="http://schemas.microsoft.com/office/drawing/2014/main" id="{4C05F360-5A6D-BED9-9026-DDB90AE3BE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63">
                  <a:extLst>
                    <a:ext uri="{FF2B5EF4-FFF2-40B4-BE49-F238E27FC236}">
                      <a16:creationId xmlns:a16="http://schemas.microsoft.com/office/drawing/2014/main" id="{F1D5328B-B4B5-2AFD-0FF1-FA8324F23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64">
                  <a:extLst>
                    <a:ext uri="{FF2B5EF4-FFF2-40B4-BE49-F238E27FC236}">
                      <a16:creationId xmlns:a16="http://schemas.microsoft.com/office/drawing/2014/main" id="{54BDCA6F-D2EE-81EC-8128-7B2CB044DB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65">
                  <a:extLst>
                    <a:ext uri="{FF2B5EF4-FFF2-40B4-BE49-F238E27FC236}">
                      <a16:creationId xmlns:a16="http://schemas.microsoft.com/office/drawing/2014/main" id="{A375B805-E309-397A-2492-1561430145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66">
                  <a:extLst>
                    <a:ext uri="{FF2B5EF4-FFF2-40B4-BE49-F238E27FC236}">
                      <a16:creationId xmlns:a16="http://schemas.microsoft.com/office/drawing/2014/main" id="{7AAF7606-D867-3EE8-DF5F-3C0964632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67">
                  <a:extLst>
                    <a:ext uri="{FF2B5EF4-FFF2-40B4-BE49-F238E27FC236}">
                      <a16:creationId xmlns:a16="http://schemas.microsoft.com/office/drawing/2014/main" id="{4A43F5F1-934E-62B2-9B87-0C8937658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68">
                  <a:extLst>
                    <a:ext uri="{FF2B5EF4-FFF2-40B4-BE49-F238E27FC236}">
                      <a16:creationId xmlns:a16="http://schemas.microsoft.com/office/drawing/2014/main" id="{4B9DAA73-EA38-DDD9-CDAE-2E6A0F4F5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69">
                  <a:extLst>
                    <a:ext uri="{FF2B5EF4-FFF2-40B4-BE49-F238E27FC236}">
                      <a16:creationId xmlns:a16="http://schemas.microsoft.com/office/drawing/2014/main" id="{64BE74F4-108D-A17D-A64D-D64754D5A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70">
                  <a:extLst>
                    <a:ext uri="{FF2B5EF4-FFF2-40B4-BE49-F238E27FC236}">
                      <a16:creationId xmlns:a16="http://schemas.microsoft.com/office/drawing/2014/main" id="{F60C9EFA-4A99-84AA-5F43-ECAF5C447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71">
                  <a:extLst>
                    <a:ext uri="{FF2B5EF4-FFF2-40B4-BE49-F238E27FC236}">
                      <a16:creationId xmlns:a16="http://schemas.microsoft.com/office/drawing/2014/main" id="{7952998D-BBEC-108A-B3C9-0571FFBEA5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72">
                  <a:extLst>
                    <a:ext uri="{FF2B5EF4-FFF2-40B4-BE49-F238E27FC236}">
                      <a16:creationId xmlns:a16="http://schemas.microsoft.com/office/drawing/2014/main" id="{6F0AFA09-EFF8-A880-7E82-86E49548FC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73">
                  <a:extLst>
                    <a:ext uri="{FF2B5EF4-FFF2-40B4-BE49-F238E27FC236}">
                      <a16:creationId xmlns:a16="http://schemas.microsoft.com/office/drawing/2014/main" id="{249C2BCF-B84A-6D8E-0F21-A6017DEEC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74">
                  <a:extLst>
                    <a:ext uri="{FF2B5EF4-FFF2-40B4-BE49-F238E27FC236}">
                      <a16:creationId xmlns:a16="http://schemas.microsoft.com/office/drawing/2014/main" id="{F3DEDC6A-C846-3ED6-0527-FDB2C80772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75">
                  <a:extLst>
                    <a:ext uri="{FF2B5EF4-FFF2-40B4-BE49-F238E27FC236}">
                      <a16:creationId xmlns:a16="http://schemas.microsoft.com/office/drawing/2014/main" id="{DA4BDBD6-5DC8-5986-96EA-2D414BB335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76">
                  <a:extLst>
                    <a:ext uri="{FF2B5EF4-FFF2-40B4-BE49-F238E27FC236}">
                      <a16:creationId xmlns:a16="http://schemas.microsoft.com/office/drawing/2014/main" id="{F0BC73C8-CDCA-1C9C-A218-D87A030A1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77">
                  <a:extLst>
                    <a:ext uri="{FF2B5EF4-FFF2-40B4-BE49-F238E27FC236}">
                      <a16:creationId xmlns:a16="http://schemas.microsoft.com/office/drawing/2014/main" id="{F3635992-756F-7FDD-BD08-609CC2902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78">
                  <a:extLst>
                    <a:ext uri="{FF2B5EF4-FFF2-40B4-BE49-F238E27FC236}">
                      <a16:creationId xmlns:a16="http://schemas.microsoft.com/office/drawing/2014/main" id="{D702DCC5-B5DD-C96D-F531-6AF5B5A80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79">
                  <a:extLst>
                    <a:ext uri="{FF2B5EF4-FFF2-40B4-BE49-F238E27FC236}">
                      <a16:creationId xmlns:a16="http://schemas.microsoft.com/office/drawing/2014/main" id="{892EBD21-B6CA-A369-5322-229188E77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80">
                  <a:extLst>
                    <a:ext uri="{FF2B5EF4-FFF2-40B4-BE49-F238E27FC236}">
                      <a16:creationId xmlns:a16="http://schemas.microsoft.com/office/drawing/2014/main" id="{E0821110-74AD-E90B-34F0-73B0FEA88B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81">
                  <a:extLst>
                    <a:ext uri="{FF2B5EF4-FFF2-40B4-BE49-F238E27FC236}">
                      <a16:creationId xmlns:a16="http://schemas.microsoft.com/office/drawing/2014/main" id="{BBFCD378-DEE0-25D9-BBC9-F1A94FB51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82">
                  <a:extLst>
                    <a:ext uri="{FF2B5EF4-FFF2-40B4-BE49-F238E27FC236}">
                      <a16:creationId xmlns:a16="http://schemas.microsoft.com/office/drawing/2014/main" id="{0DC2CEE4-1086-0638-B706-F169175392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83">
                  <a:extLst>
                    <a:ext uri="{FF2B5EF4-FFF2-40B4-BE49-F238E27FC236}">
                      <a16:creationId xmlns:a16="http://schemas.microsoft.com/office/drawing/2014/main" id="{3D2EB861-DE09-7285-E845-E834863C4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84">
                  <a:extLst>
                    <a:ext uri="{FF2B5EF4-FFF2-40B4-BE49-F238E27FC236}">
                      <a16:creationId xmlns:a16="http://schemas.microsoft.com/office/drawing/2014/main" id="{479C5983-01CE-56CF-9532-4F4D5A40F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85">
                  <a:extLst>
                    <a:ext uri="{FF2B5EF4-FFF2-40B4-BE49-F238E27FC236}">
                      <a16:creationId xmlns:a16="http://schemas.microsoft.com/office/drawing/2014/main" id="{74A943FA-D49C-58D2-45A4-03A0B0053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86">
                  <a:extLst>
                    <a:ext uri="{FF2B5EF4-FFF2-40B4-BE49-F238E27FC236}">
                      <a16:creationId xmlns:a16="http://schemas.microsoft.com/office/drawing/2014/main" id="{969FC45F-A3D1-5F05-F6D2-FDC4E9335D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87">
                  <a:extLst>
                    <a:ext uri="{FF2B5EF4-FFF2-40B4-BE49-F238E27FC236}">
                      <a16:creationId xmlns:a16="http://schemas.microsoft.com/office/drawing/2014/main" id="{B0DF1704-29D1-0E14-A2BD-5C5D1561C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88">
                  <a:extLst>
                    <a:ext uri="{FF2B5EF4-FFF2-40B4-BE49-F238E27FC236}">
                      <a16:creationId xmlns:a16="http://schemas.microsoft.com/office/drawing/2014/main" id="{2B2E2607-CD87-EDA2-8724-1CDCF3A77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89">
                  <a:extLst>
                    <a:ext uri="{FF2B5EF4-FFF2-40B4-BE49-F238E27FC236}">
                      <a16:creationId xmlns:a16="http://schemas.microsoft.com/office/drawing/2014/main" id="{C9201006-EDE1-6638-0216-2DF5190B8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90">
                  <a:extLst>
                    <a:ext uri="{FF2B5EF4-FFF2-40B4-BE49-F238E27FC236}">
                      <a16:creationId xmlns:a16="http://schemas.microsoft.com/office/drawing/2014/main" id="{050D8A35-224B-57FE-98F1-09706B210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91">
                  <a:extLst>
                    <a:ext uri="{FF2B5EF4-FFF2-40B4-BE49-F238E27FC236}">
                      <a16:creationId xmlns:a16="http://schemas.microsoft.com/office/drawing/2014/main" id="{44C97EAE-6C26-12ED-1238-B1E248C4C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92">
                  <a:extLst>
                    <a:ext uri="{FF2B5EF4-FFF2-40B4-BE49-F238E27FC236}">
                      <a16:creationId xmlns:a16="http://schemas.microsoft.com/office/drawing/2014/main" id="{7F75543B-97F4-085E-3859-C2C8F71E7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93">
                  <a:extLst>
                    <a:ext uri="{FF2B5EF4-FFF2-40B4-BE49-F238E27FC236}">
                      <a16:creationId xmlns:a16="http://schemas.microsoft.com/office/drawing/2014/main" id="{F92B36BF-86B1-3597-3EA6-E5DEE0F01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94">
                  <a:extLst>
                    <a:ext uri="{FF2B5EF4-FFF2-40B4-BE49-F238E27FC236}">
                      <a16:creationId xmlns:a16="http://schemas.microsoft.com/office/drawing/2014/main" id="{4D8E97A1-9955-7B71-0601-E9CB726D0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95">
                  <a:extLst>
                    <a:ext uri="{FF2B5EF4-FFF2-40B4-BE49-F238E27FC236}">
                      <a16:creationId xmlns:a16="http://schemas.microsoft.com/office/drawing/2014/main" id="{E2DD6C00-9D98-288B-3A24-7263E4CDA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96">
                  <a:extLst>
                    <a:ext uri="{FF2B5EF4-FFF2-40B4-BE49-F238E27FC236}">
                      <a16:creationId xmlns:a16="http://schemas.microsoft.com/office/drawing/2014/main" id="{1EA25E9D-6ACD-F39C-B669-C2C0BB369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97">
                  <a:extLst>
                    <a:ext uri="{FF2B5EF4-FFF2-40B4-BE49-F238E27FC236}">
                      <a16:creationId xmlns:a16="http://schemas.microsoft.com/office/drawing/2014/main" id="{6EB349C1-0DA1-F0EF-CEA8-3AD0D416ED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398">
                  <a:extLst>
                    <a:ext uri="{FF2B5EF4-FFF2-40B4-BE49-F238E27FC236}">
                      <a16:creationId xmlns:a16="http://schemas.microsoft.com/office/drawing/2014/main" id="{CDC1FB10-3EB3-A1FA-B905-E46180AFF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399">
                  <a:extLst>
                    <a:ext uri="{FF2B5EF4-FFF2-40B4-BE49-F238E27FC236}">
                      <a16:creationId xmlns:a16="http://schemas.microsoft.com/office/drawing/2014/main" id="{F22DA5DC-82AD-542B-121A-79B17C9C9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400">
                  <a:extLst>
                    <a:ext uri="{FF2B5EF4-FFF2-40B4-BE49-F238E27FC236}">
                      <a16:creationId xmlns:a16="http://schemas.microsoft.com/office/drawing/2014/main" id="{47046BB3-264C-18B5-26CE-0D6C4CF63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401">
                  <a:extLst>
                    <a:ext uri="{FF2B5EF4-FFF2-40B4-BE49-F238E27FC236}">
                      <a16:creationId xmlns:a16="http://schemas.microsoft.com/office/drawing/2014/main" id="{5A7B1047-6214-E294-FA21-E3030EBEB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402">
                  <a:extLst>
                    <a:ext uri="{FF2B5EF4-FFF2-40B4-BE49-F238E27FC236}">
                      <a16:creationId xmlns:a16="http://schemas.microsoft.com/office/drawing/2014/main" id="{1B86F80F-049C-7E8E-3770-F5E8A12A90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0" name="Freeform 403">
                  <a:extLst>
                    <a:ext uri="{FF2B5EF4-FFF2-40B4-BE49-F238E27FC236}">
                      <a16:creationId xmlns:a16="http://schemas.microsoft.com/office/drawing/2014/main" id="{6E66B3B2-D503-FEA0-D740-961253E6E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404">
                  <a:extLst>
                    <a:ext uri="{FF2B5EF4-FFF2-40B4-BE49-F238E27FC236}">
                      <a16:creationId xmlns:a16="http://schemas.microsoft.com/office/drawing/2014/main" id="{73B2263D-B58C-783E-F5DC-B399ADEE2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405">
                <a:extLst>
                  <a:ext uri="{FF2B5EF4-FFF2-40B4-BE49-F238E27FC236}">
                    <a16:creationId xmlns:a16="http://schemas.microsoft.com/office/drawing/2014/main" id="{7902F0E0-863E-2C41-CB9B-B793E0F1E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52" name="Freeform 406">
                  <a:extLst>
                    <a:ext uri="{FF2B5EF4-FFF2-40B4-BE49-F238E27FC236}">
                      <a16:creationId xmlns:a16="http://schemas.microsoft.com/office/drawing/2014/main" id="{6DF8F473-7E72-2907-2B21-83B1B8710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407">
                  <a:extLst>
                    <a:ext uri="{FF2B5EF4-FFF2-40B4-BE49-F238E27FC236}">
                      <a16:creationId xmlns:a16="http://schemas.microsoft.com/office/drawing/2014/main" id="{B1DF3E17-F8E3-37D1-CA3F-793457479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4" name="Freeform 408">
                  <a:extLst>
                    <a:ext uri="{FF2B5EF4-FFF2-40B4-BE49-F238E27FC236}">
                      <a16:creationId xmlns:a16="http://schemas.microsoft.com/office/drawing/2014/main" id="{5196521B-542A-61B1-EB28-67A5C51AFB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409">
                  <a:extLst>
                    <a:ext uri="{FF2B5EF4-FFF2-40B4-BE49-F238E27FC236}">
                      <a16:creationId xmlns:a16="http://schemas.microsoft.com/office/drawing/2014/main" id="{D9DD30C3-01C8-37BF-8DB4-9893AB4F0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410">
                  <a:extLst>
                    <a:ext uri="{FF2B5EF4-FFF2-40B4-BE49-F238E27FC236}">
                      <a16:creationId xmlns:a16="http://schemas.microsoft.com/office/drawing/2014/main" id="{9312E289-CF99-DB14-7FCA-CBB73F15B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411">
                  <a:extLst>
                    <a:ext uri="{FF2B5EF4-FFF2-40B4-BE49-F238E27FC236}">
                      <a16:creationId xmlns:a16="http://schemas.microsoft.com/office/drawing/2014/main" id="{AB6F23E4-5C0A-FAC9-2DAF-15905BB9F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412">
                  <a:extLst>
                    <a:ext uri="{FF2B5EF4-FFF2-40B4-BE49-F238E27FC236}">
                      <a16:creationId xmlns:a16="http://schemas.microsoft.com/office/drawing/2014/main" id="{C5BA8DCF-BA4B-726E-F238-0D7990469A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413">
                  <a:extLst>
                    <a:ext uri="{FF2B5EF4-FFF2-40B4-BE49-F238E27FC236}">
                      <a16:creationId xmlns:a16="http://schemas.microsoft.com/office/drawing/2014/main" id="{84E85D17-71E4-EB91-8503-A4C3CF31B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414">
                  <a:extLst>
                    <a:ext uri="{FF2B5EF4-FFF2-40B4-BE49-F238E27FC236}">
                      <a16:creationId xmlns:a16="http://schemas.microsoft.com/office/drawing/2014/main" id="{EC73122C-2E7A-B09B-0CC9-5AFAF15BC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415">
                  <a:extLst>
                    <a:ext uri="{FF2B5EF4-FFF2-40B4-BE49-F238E27FC236}">
                      <a16:creationId xmlns:a16="http://schemas.microsoft.com/office/drawing/2014/main" id="{0F9C8B45-B528-5C0C-3511-7B6192940B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416">
                  <a:extLst>
                    <a:ext uri="{FF2B5EF4-FFF2-40B4-BE49-F238E27FC236}">
                      <a16:creationId xmlns:a16="http://schemas.microsoft.com/office/drawing/2014/main" id="{4297BAAF-860C-BEAA-734F-B83EBF7E3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3" name="Freeform 417">
                  <a:extLst>
                    <a:ext uri="{FF2B5EF4-FFF2-40B4-BE49-F238E27FC236}">
                      <a16:creationId xmlns:a16="http://schemas.microsoft.com/office/drawing/2014/main" id="{8965C3A8-54B8-FFCD-0155-768E97BE0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18">
                  <a:extLst>
                    <a:ext uri="{FF2B5EF4-FFF2-40B4-BE49-F238E27FC236}">
                      <a16:creationId xmlns:a16="http://schemas.microsoft.com/office/drawing/2014/main" id="{F3E4C862-2AE2-86B9-88EF-5B9EA243FA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19">
                  <a:extLst>
                    <a:ext uri="{FF2B5EF4-FFF2-40B4-BE49-F238E27FC236}">
                      <a16:creationId xmlns:a16="http://schemas.microsoft.com/office/drawing/2014/main" id="{5A2025C4-DD4B-0B5A-9D33-2E9A630CA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20">
                  <a:extLst>
                    <a:ext uri="{FF2B5EF4-FFF2-40B4-BE49-F238E27FC236}">
                      <a16:creationId xmlns:a16="http://schemas.microsoft.com/office/drawing/2014/main" id="{9B0608E5-3BD5-F374-D6E1-2B3A01F93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21">
                  <a:extLst>
                    <a:ext uri="{FF2B5EF4-FFF2-40B4-BE49-F238E27FC236}">
                      <a16:creationId xmlns:a16="http://schemas.microsoft.com/office/drawing/2014/main" id="{711E9791-87E3-73B2-A834-7CBAD527E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22">
                  <a:extLst>
                    <a:ext uri="{FF2B5EF4-FFF2-40B4-BE49-F238E27FC236}">
                      <a16:creationId xmlns:a16="http://schemas.microsoft.com/office/drawing/2014/main" id="{0B48D57E-14CA-8067-D470-B1AA08C39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23">
                  <a:extLst>
                    <a:ext uri="{FF2B5EF4-FFF2-40B4-BE49-F238E27FC236}">
                      <a16:creationId xmlns:a16="http://schemas.microsoft.com/office/drawing/2014/main" id="{EFB8B7D0-9404-CC1F-E0DE-F3E98FA48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24">
                  <a:extLst>
                    <a:ext uri="{FF2B5EF4-FFF2-40B4-BE49-F238E27FC236}">
                      <a16:creationId xmlns:a16="http://schemas.microsoft.com/office/drawing/2014/main" id="{C8F73A52-1667-35D2-7419-02C54D43A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25">
                  <a:extLst>
                    <a:ext uri="{FF2B5EF4-FFF2-40B4-BE49-F238E27FC236}">
                      <a16:creationId xmlns:a16="http://schemas.microsoft.com/office/drawing/2014/main" id="{2AF5559B-6361-C39B-1661-B5E9DF614F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26">
                  <a:extLst>
                    <a:ext uri="{FF2B5EF4-FFF2-40B4-BE49-F238E27FC236}">
                      <a16:creationId xmlns:a16="http://schemas.microsoft.com/office/drawing/2014/main" id="{90BF9F52-2230-DFC9-88FC-D1C266E6A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27">
                  <a:extLst>
                    <a:ext uri="{FF2B5EF4-FFF2-40B4-BE49-F238E27FC236}">
                      <a16:creationId xmlns:a16="http://schemas.microsoft.com/office/drawing/2014/main" id="{90802511-A84A-F17A-248F-8190BD02A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28">
                  <a:extLst>
                    <a:ext uri="{FF2B5EF4-FFF2-40B4-BE49-F238E27FC236}">
                      <a16:creationId xmlns:a16="http://schemas.microsoft.com/office/drawing/2014/main" id="{ADD75AC9-B235-0BDC-E139-B4E433E2D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29">
                  <a:extLst>
                    <a:ext uri="{FF2B5EF4-FFF2-40B4-BE49-F238E27FC236}">
                      <a16:creationId xmlns:a16="http://schemas.microsoft.com/office/drawing/2014/main" id="{ABA0A245-DC24-85F7-73EE-1225D61FE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30">
                  <a:extLst>
                    <a:ext uri="{FF2B5EF4-FFF2-40B4-BE49-F238E27FC236}">
                      <a16:creationId xmlns:a16="http://schemas.microsoft.com/office/drawing/2014/main" id="{988D7A97-67E2-ED36-3718-7D1CB5C773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31">
                  <a:extLst>
                    <a:ext uri="{FF2B5EF4-FFF2-40B4-BE49-F238E27FC236}">
                      <a16:creationId xmlns:a16="http://schemas.microsoft.com/office/drawing/2014/main" id="{BEEAFD1C-F65F-A262-24BD-6B4D72F7D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32">
                  <a:extLst>
                    <a:ext uri="{FF2B5EF4-FFF2-40B4-BE49-F238E27FC236}">
                      <a16:creationId xmlns:a16="http://schemas.microsoft.com/office/drawing/2014/main" id="{DB427F04-D058-D2A3-B14A-49B2A7B0A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33">
                  <a:extLst>
                    <a:ext uri="{FF2B5EF4-FFF2-40B4-BE49-F238E27FC236}">
                      <a16:creationId xmlns:a16="http://schemas.microsoft.com/office/drawing/2014/main" id="{611BC831-0468-D9C0-FD42-80C7891CD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34">
                  <a:extLst>
                    <a:ext uri="{FF2B5EF4-FFF2-40B4-BE49-F238E27FC236}">
                      <a16:creationId xmlns:a16="http://schemas.microsoft.com/office/drawing/2014/main" id="{41FB498B-6371-D731-FEDD-3A2D1B774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35">
                  <a:extLst>
                    <a:ext uri="{FF2B5EF4-FFF2-40B4-BE49-F238E27FC236}">
                      <a16:creationId xmlns:a16="http://schemas.microsoft.com/office/drawing/2014/main" id="{3477C2AA-DC02-38AD-C991-C3617359B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36">
                  <a:extLst>
                    <a:ext uri="{FF2B5EF4-FFF2-40B4-BE49-F238E27FC236}">
                      <a16:creationId xmlns:a16="http://schemas.microsoft.com/office/drawing/2014/main" id="{B83CCB3B-97E2-A174-088F-A5ECB8440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37">
                  <a:extLst>
                    <a:ext uri="{FF2B5EF4-FFF2-40B4-BE49-F238E27FC236}">
                      <a16:creationId xmlns:a16="http://schemas.microsoft.com/office/drawing/2014/main" id="{92DC371C-B451-7266-CE6A-7996400BD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38">
                  <a:extLst>
                    <a:ext uri="{FF2B5EF4-FFF2-40B4-BE49-F238E27FC236}">
                      <a16:creationId xmlns:a16="http://schemas.microsoft.com/office/drawing/2014/main" id="{108FC86A-11FF-0190-3090-2461180AA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39">
                  <a:extLst>
                    <a:ext uri="{FF2B5EF4-FFF2-40B4-BE49-F238E27FC236}">
                      <a16:creationId xmlns:a16="http://schemas.microsoft.com/office/drawing/2014/main" id="{119CD82B-215F-FF0C-883C-F826F7673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40">
                  <a:extLst>
                    <a:ext uri="{FF2B5EF4-FFF2-40B4-BE49-F238E27FC236}">
                      <a16:creationId xmlns:a16="http://schemas.microsoft.com/office/drawing/2014/main" id="{8D9DDCEE-6300-5FB1-E961-00796308A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41">
                  <a:extLst>
                    <a:ext uri="{FF2B5EF4-FFF2-40B4-BE49-F238E27FC236}">
                      <a16:creationId xmlns:a16="http://schemas.microsoft.com/office/drawing/2014/main" id="{0D3E34A2-6859-5193-0795-FB536B71A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42">
                  <a:extLst>
                    <a:ext uri="{FF2B5EF4-FFF2-40B4-BE49-F238E27FC236}">
                      <a16:creationId xmlns:a16="http://schemas.microsoft.com/office/drawing/2014/main" id="{C73AAA7C-9251-4A7B-48A6-E03B389D4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43">
                  <a:extLst>
                    <a:ext uri="{FF2B5EF4-FFF2-40B4-BE49-F238E27FC236}">
                      <a16:creationId xmlns:a16="http://schemas.microsoft.com/office/drawing/2014/main" id="{52CFA3DB-3898-B6CB-3AA9-9253469B9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44">
                  <a:extLst>
                    <a:ext uri="{FF2B5EF4-FFF2-40B4-BE49-F238E27FC236}">
                      <a16:creationId xmlns:a16="http://schemas.microsoft.com/office/drawing/2014/main" id="{8A304E94-74BC-3672-5587-392279451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45">
                  <a:extLst>
                    <a:ext uri="{FF2B5EF4-FFF2-40B4-BE49-F238E27FC236}">
                      <a16:creationId xmlns:a16="http://schemas.microsoft.com/office/drawing/2014/main" id="{19F46EE6-4D98-1609-FC83-9437C17AF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46">
                  <a:extLst>
                    <a:ext uri="{FF2B5EF4-FFF2-40B4-BE49-F238E27FC236}">
                      <a16:creationId xmlns:a16="http://schemas.microsoft.com/office/drawing/2014/main" id="{96FDEB8D-09D7-02EC-1269-BA36326D15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47">
                  <a:extLst>
                    <a:ext uri="{FF2B5EF4-FFF2-40B4-BE49-F238E27FC236}">
                      <a16:creationId xmlns:a16="http://schemas.microsoft.com/office/drawing/2014/main" id="{38008398-63E6-1A69-C7A3-7AA0AB72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48">
                  <a:extLst>
                    <a:ext uri="{FF2B5EF4-FFF2-40B4-BE49-F238E27FC236}">
                      <a16:creationId xmlns:a16="http://schemas.microsoft.com/office/drawing/2014/main" id="{82D0A3FB-492E-F945-176C-B39181363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49">
                  <a:extLst>
                    <a:ext uri="{FF2B5EF4-FFF2-40B4-BE49-F238E27FC236}">
                      <a16:creationId xmlns:a16="http://schemas.microsoft.com/office/drawing/2014/main" id="{1335487D-536C-7354-7D7E-63A237F13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50">
                  <a:extLst>
                    <a:ext uri="{FF2B5EF4-FFF2-40B4-BE49-F238E27FC236}">
                      <a16:creationId xmlns:a16="http://schemas.microsoft.com/office/drawing/2014/main" id="{D923A9B7-B12D-7944-D7FB-053A1F896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51">
                  <a:extLst>
                    <a:ext uri="{FF2B5EF4-FFF2-40B4-BE49-F238E27FC236}">
                      <a16:creationId xmlns:a16="http://schemas.microsoft.com/office/drawing/2014/main" id="{46F47453-D8F5-F3D6-BDF6-665920A60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52">
                  <a:extLst>
                    <a:ext uri="{FF2B5EF4-FFF2-40B4-BE49-F238E27FC236}">
                      <a16:creationId xmlns:a16="http://schemas.microsoft.com/office/drawing/2014/main" id="{302C1BA9-3303-BDFF-B70F-29074CAF8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53">
                  <a:extLst>
                    <a:ext uri="{FF2B5EF4-FFF2-40B4-BE49-F238E27FC236}">
                      <a16:creationId xmlns:a16="http://schemas.microsoft.com/office/drawing/2014/main" id="{9339B6BA-22EE-9ABB-1FED-DAC685E38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54">
                  <a:extLst>
                    <a:ext uri="{FF2B5EF4-FFF2-40B4-BE49-F238E27FC236}">
                      <a16:creationId xmlns:a16="http://schemas.microsoft.com/office/drawing/2014/main" id="{6A47C4B1-8AA7-1DFD-FA7F-F01A3D362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55">
                  <a:extLst>
                    <a:ext uri="{FF2B5EF4-FFF2-40B4-BE49-F238E27FC236}">
                      <a16:creationId xmlns:a16="http://schemas.microsoft.com/office/drawing/2014/main" id="{85242254-148B-4D21-A058-D57B02C06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56">
                  <a:extLst>
                    <a:ext uri="{FF2B5EF4-FFF2-40B4-BE49-F238E27FC236}">
                      <a16:creationId xmlns:a16="http://schemas.microsoft.com/office/drawing/2014/main" id="{2097D900-BC8E-B4C6-EF6A-D7C5CEADB3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57">
                  <a:extLst>
                    <a:ext uri="{FF2B5EF4-FFF2-40B4-BE49-F238E27FC236}">
                      <a16:creationId xmlns:a16="http://schemas.microsoft.com/office/drawing/2014/main" id="{F2C4F85C-0F41-D5E4-3EC6-7B340B37E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58">
                  <a:extLst>
                    <a:ext uri="{FF2B5EF4-FFF2-40B4-BE49-F238E27FC236}">
                      <a16:creationId xmlns:a16="http://schemas.microsoft.com/office/drawing/2014/main" id="{C4D48169-FF43-29E7-9175-19499D9B3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59">
                  <a:extLst>
                    <a:ext uri="{FF2B5EF4-FFF2-40B4-BE49-F238E27FC236}">
                      <a16:creationId xmlns:a16="http://schemas.microsoft.com/office/drawing/2014/main" id="{AB4D7A8E-56FF-36EF-F495-C95670DED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60">
                  <a:extLst>
                    <a:ext uri="{FF2B5EF4-FFF2-40B4-BE49-F238E27FC236}">
                      <a16:creationId xmlns:a16="http://schemas.microsoft.com/office/drawing/2014/main" id="{A02E5B69-2129-499B-D7D9-FC765F21A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61">
                  <a:extLst>
                    <a:ext uri="{FF2B5EF4-FFF2-40B4-BE49-F238E27FC236}">
                      <a16:creationId xmlns:a16="http://schemas.microsoft.com/office/drawing/2014/main" id="{6F6758EB-4B47-B513-4F45-886B4D7F0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62">
                  <a:extLst>
                    <a:ext uri="{FF2B5EF4-FFF2-40B4-BE49-F238E27FC236}">
                      <a16:creationId xmlns:a16="http://schemas.microsoft.com/office/drawing/2014/main" id="{89595228-A31B-E42E-04CB-0A28FEACDE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63">
                  <a:extLst>
                    <a:ext uri="{FF2B5EF4-FFF2-40B4-BE49-F238E27FC236}">
                      <a16:creationId xmlns:a16="http://schemas.microsoft.com/office/drawing/2014/main" id="{A4ACAD03-C612-02D8-9C19-A1A556D204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64">
                  <a:extLst>
                    <a:ext uri="{FF2B5EF4-FFF2-40B4-BE49-F238E27FC236}">
                      <a16:creationId xmlns:a16="http://schemas.microsoft.com/office/drawing/2014/main" id="{09CA2784-0F9C-8D03-2A18-9763D8103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65">
                  <a:extLst>
                    <a:ext uri="{FF2B5EF4-FFF2-40B4-BE49-F238E27FC236}">
                      <a16:creationId xmlns:a16="http://schemas.microsoft.com/office/drawing/2014/main" id="{55966333-C66E-AF68-83AC-C926A3089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66">
                  <a:extLst>
                    <a:ext uri="{FF2B5EF4-FFF2-40B4-BE49-F238E27FC236}">
                      <a16:creationId xmlns:a16="http://schemas.microsoft.com/office/drawing/2014/main" id="{F68BC037-961F-7EE4-9A29-627534A2D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67">
                  <a:extLst>
                    <a:ext uri="{FF2B5EF4-FFF2-40B4-BE49-F238E27FC236}">
                      <a16:creationId xmlns:a16="http://schemas.microsoft.com/office/drawing/2014/main" id="{445C3FEB-9F55-5A60-3A3E-F8375C717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68">
                  <a:extLst>
                    <a:ext uri="{FF2B5EF4-FFF2-40B4-BE49-F238E27FC236}">
                      <a16:creationId xmlns:a16="http://schemas.microsoft.com/office/drawing/2014/main" id="{5BF9115D-8A74-3211-75D7-826326DC5D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69">
                  <a:extLst>
                    <a:ext uri="{FF2B5EF4-FFF2-40B4-BE49-F238E27FC236}">
                      <a16:creationId xmlns:a16="http://schemas.microsoft.com/office/drawing/2014/main" id="{F820DF13-1D0C-A204-BE2F-D2BFBD231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70">
                  <a:extLst>
                    <a:ext uri="{FF2B5EF4-FFF2-40B4-BE49-F238E27FC236}">
                      <a16:creationId xmlns:a16="http://schemas.microsoft.com/office/drawing/2014/main" id="{E45EA453-0553-2647-8086-8FA0D63EB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71">
                  <a:extLst>
                    <a:ext uri="{FF2B5EF4-FFF2-40B4-BE49-F238E27FC236}">
                      <a16:creationId xmlns:a16="http://schemas.microsoft.com/office/drawing/2014/main" id="{8015AF8D-FD48-5729-DFB8-19758FD85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72">
                  <a:extLst>
                    <a:ext uri="{FF2B5EF4-FFF2-40B4-BE49-F238E27FC236}">
                      <a16:creationId xmlns:a16="http://schemas.microsoft.com/office/drawing/2014/main" id="{0A4236AC-8EA5-3E84-232A-91720CC5F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73">
                  <a:extLst>
                    <a:ext uri="{FF2B5EF4-FFF2-40B4-BE49-F238E27FC236}">
                      <a16:creationId xmlns:a16="http://schemas.microsoft.com/office/drawing/2014/main" id="{480437BE-0024-9E73-64E8-46A591078B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74">
                  <a:extLst>
                    <a:ext uri="{FF2B5EF4-FFF2-40B4-BE49-F238E27FC236}">
                      <a16:creationId xmlns:a16="http://schemas.microsoft.com/office/drawing/2014/main" id="{5E5A6D30-ADA6-E41A-0011-D3F5C3741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75">
                  <a:extLst>
                    <a:ext uri="{FF2B5EF4-FFF2-40B4-BE49-F238E27FC236}">
                      <a16:creationId xmlns:a16="http://schemas.microsoft.com/office/drawing/2014/main" id="{1EAD8CE1-9226-E922-DB4F-441E7867E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76">
                  <a:extLst>
                    <a:ext uri="{FF2B5EF4-FFF2-40B4-BE49-F238E27FC236}">
                      <a16:creationId xmlns:a16="http://schemas.microsoft.com/office/drawing/2014/main" id="{49301DF3-0531-CEEF-74D6-5D70A65054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77">
                  <a:extLst>
                    <a:ext uri="{FF2B5EF4-FFF2-40B4-BE49-F238E27FC236}">
                      <a16:creationId xmlns:a16="http://schemas.microsoft.com/office/drawing/2014/main" id="{2F0E38E7-7B99-47CB-02F8-8A23B5A9D1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78">
                  <a:extLst>
                    <a:ext uri="{FF2B5EF4-FFF2-40B4-BE49-F238E27FC236}">
                      <a16:creationId xmlns:a16="http://schemas.microsoft.com/office/drawing/2014/main" id="{FC025DA2-D41B-C29E-17B4-D2069B043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79">
                  <a:extLst>
                    <a:ext uri="{FF2B5EF4-FFF2-40B4-BE49-F238E27FC236}">
                      <a16:creationId xmlns:a16="http://schemas.microsoft.com/office/drawing/2014/main" id="{42DC3D42-017D-5A0B-DE4B-CCE410584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80">
                  <a:extLst>
                    <a:ext uri="{FF2B5EF4-FFF2-40B4-BE49-F238E27FC236}">
                      <a16:creationId xmlns:a16="http://schemas.microsoft.com/office/drawing/2014/main" id="{9968C832-3780-7C66-035E-9C2634669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81">
                  <a:extLst>
                    <a:ext uri="{FF2B5EF4-FFF2-40B4-BE49-F238E27FC236}">
                      <a16:creationId xmlns:a16="http://schemas.microsoft.com/office/drawing/2014/main" id="{3349D8B6-2CF4-E31B-7F90-1319AE7BC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82">
                  <a:extLst>
                    <a:ext uri="{FF2B5EF4-FFF2-40B4-BE49-F238E27FC236}">
                      <a16:creationId xmlns:a16="http://schemas.microsoft.com/office/drawing/2014/main" id="{15C04512-10B3-1EEB-939E-447D058FB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83">
                  <a:extLst>
                    <a:ext uri="{FF2B5EF4-FFF2-40B4-BE49-F238E27FC236}">
                      <a16:creationId xmlns:a16="http://schemas.microsoft.com/office/drawing/2014/main" id="{78AEADD1-45CF-F9CC-F578-65D847157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84">
                  <a:extLst>
                    <a:ext uri="{FF2B5EF4-FFF2-40B4-BE49-F238E27FC236}">
                      <a16:creationId xmlns:a16="http://schemas.microsoft.com/office/drawing/2014/main" id="{CD0C0F60-05C5-1004-3CD3-412A709F4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85">
                  <a:extLst>
                    <a:ext uri="{FF2B5EF4-FFF2-40B4-BE49-F238E27FC236}">
                      <a16:creationId xmlns:a16="http://schemas.microsoft.com/office/drawing/2014/main" id="{D96D35EA-990E-B838-337F-447B5E107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86">
                  <a:extLst>
                    <a:ext uri="{FF2B5EF4-FFF2-40B4-BE49-F238E27FC236}">
                      <a16:creationId xmlns:a16="http://schemas.microsoft.com/office/drawing/2014/main" id="{6CF2BD2E-1BD4-E815-0138-3299CEC5BE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87">
                  <a:extLst>
                    <a:ext uri="{FF2B5EF4-FFF2-40B4-BE49-F238E27FC236}">
                      <a16:creationId xmlns:a16="http://schemas.microsoft.com/office/drawing/2014/main" id="{4FBE532E-6880-EFED-A153-90F48DE256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88">
                  <a:extLst>
                    <a:ext uri="{FF2B5EF4-FFF2-40B4-BE49-F238E27FC236}">
                      <a16:creationId xmlns:a16="http://schemas.microsoft.com/office/drawing/2014/main" id="{C9BEB14B-08BE-14DA-2E8F-D12736B42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89">
                  <a:extLst>
                    <a:ext uri="{FF2B5EF4-FFF2-40B4-BE49-F238E27FC236}">
                      <a16:creationId xmlns:a16="http://schemas.microsoft.com/office/drawing/2014/main" id="{151F0A2C-868C-023D-823F-8EF589754A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90">
                  <a:extLst>
                    <a:ext uri="{FF2B5EF4-FFF2-40B4-BE49-F238E27FC236}">
                      <a16:creationId xmlns:a16="http://schemas.microsoft.com/office/drawing/2014/main" id="{60756953-A5C8-BB41-F71D-56F4A4CD2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91">
                  <a:extLst>
                    <a:ext uri="{FF2B5EF4-FFF2-40B4-BE49-F238E27FC236}">
                      <a16:creationId xmlns:a16="http://schemas.microsoft.com/office/drawing/2014/main" id="{44756016-9E35-B25B-15AE-9F55271B00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92">
                  <a:extLst>
                    <a:ext uri="{FF2B5EF4-FFF2-40B4-BE49-F238E27FC236}">
                      <a16:creationId xmlns:a16="http://schemas.microsoft.com/office/drawing/2014/main" id="{B8859A86-F568-DF67-7EEE-64A974F550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93">
                  <a:extLst>
                    <a:ext uri="{FF2B5EF4-FFF2-40B4-BE49-F238E27FC236}">
                      <a16:creationId xmlns:a16="http://schemas.microsoft.com/office/drawing/2014/main" id="{41518E35-4B5B-D207-15A8-3BA7A170BA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94">
                  <a:extLst>
                    <a:ext uri="{FF2B5EF4-FFF2-40B4-BE49-F238E27FC236}">
                      <a16:creationId xmlns:a16="http://schemas.microsoft.com/office/drawing/2014/main" id="{8D4E8725-C278-1028-8ABB-D6D2D88A8B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95">
                  <a:extLst>
                    <a:ext uri="{FF2B5EF4-FFF2-40B4-BE49-F238E27FC236}">
                      <a16:creationId xmlns:a16="http://schemas.microsoft.com/office/drawing/2014/main" id="{1715A02F-8C01-1DB4-DA98-A475BA999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96">
                  <a:extLst>
                    <a:ext uri="{FF2B5EF4-FFF2-40B4-BE49-F238E27FC236}">
                      <a16:creationId xmlns:a16="http://schemas.microsoft.com/office/drawing/2014/main" id="{D7167C4D-9C4B-7DB2-7EF6-ADA3AF212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97">
                  <a:extLst>
                    <a:ext uri="{FF2B5EF4-FFF2-40B4-BE49-F238E27FC236}">
                      <a16:creationId xmlns:a16="http://schemas.microsoft.com/office/drawing/2014/main" id="{3CB2853D-6CEC-4345-C712-9B71A428D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498">
                  <a:extLst>
                    <a:ext uri="{FF2B5EF4-FFF2-40B4-BE49-F238E27FC236}">
                      <a16:creationId xmlns:a16="http://schemas.microsoft.com/office/drawing/2014/main" id="{985045F4-72AD-0E4A-C20A-E7218664DD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499">
                  <a:extLst>
                    <a:ext uri="{FF2B5EF4-FFF2-40B4-BE49-F238E27FC236}">
                      <a16:creationId xmlns:a16="http://schemas.microsoft.com/office/drawing/2014/main" id="{CB90E17D-B8F1-BFB9-AB33-750A943AA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500">
                  <a:extLst>
                    <a:ext uri="{FF2B5EF4-FFF2-40B4-BE49-F238E27FC236}">
                      <a16:creationId xmlns:a16="http://schemas.microsoft.com/office/drawing/2014/main" id="{E03D9D08-472B-DC95-6075-01377A60B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501">
                  <a:extLst>
                    <a:ext uri="{FF2B5EF4-FFF2-40B4-BE49-F238E27FC236}">
                      <a16:creationId xmlns:a16="http://schemas.microsoft.com/office/drawing/2014/main" id="{8548422F-D9BA-6964-8DEF-46F3A76708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502">
                  <a:extLst>
                    <a:ext uri="{FF2B5EF4-FFF2-40B4-BE49-F238E27FC236}">
                      <a16:creationId xmlns:a16="http://schemas.microsoft.com/office/drawing/2014/main" id="{C5614F95-D657-EB4E-202A-A701B30D25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503">
                  <a:extLst>
                    <a:ext uri="{FF2B5EF4-FFF2-40B4-BE49-F238E27FC236}">
                      <a16:creationId xmlns:a16="http://schemas.microsoft.com/office/drawing/2014/main" id="{3D4811B5-FC7C-F016-DFEE-C85E79761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504">
                  <a:extLst>
                    <a:ext uri="{FF2B5EF4-FFF2-40B4-BE49-F238E27FC236}">
                      <a16:creationId xmlns:a16="http://schemas.microsoft.com/office/drawing/2014/main" id="{3244E5DD-24E4-5C71-FA8A-A50438CBA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505">
                  <a:extLst>
                    <a:ext uri="{FF2B5EF4-FFF2-40B4-BE49-F238E27FC236}">
                      <a16:creationId xmlns:a16="http://schemas.microsoft.com/office/drawing/2014/main" id="{BA6BC6BB-9F9F-EFF1-0917-C06D4C5E6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506">
                  <a:extLst>
                    <a:ext uri="{FF2B5EF4-FFF2-40B4-BE49-F238E27FC236}">
                      <a16:creationId xmlns:a16="http://schemas.microsoft.com/office/drawing/2014/main" id="{57CDBE2F-CA65-2633-E42B-3BF33F8E7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507">
                  <a:extLst>
                    <a:ext uri="{FF2B5EF4-FFF2-40B4-BE49-F238E27FC236}">
                      <a16:creationId xmlns:a16="http://schemas.microsoft.com/office/drawing/2014/main" id="{506C56F6-A403-5B6B-893D-558372C2F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508">
                  <a:extLst>
                    <a:ext uri="{FF2B5EF4-FFF2-40B4-BE49-F238E27FC236}">
                      <a16:creationId xmlns:a16="http://schemas.microsoft.com/office/drawing/2014/main" id="{C2B75BEF-1246-BB68-731E-6D3598F3A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509">
                  <a:extLst>
                    <a:ext uri="{FF2B5EF4-FFF2-40B4-BE49-F238E27FC236}">
                      <a16:creationId xmlns:a16="http://schemas.microsoft.com/office/drawing/2014/main" id="{DC1E8CC8-D222-376E-596E-DA1FE85D6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510">
                  <a:extLst>
                    <a:ext uri="{FF2B5EF4-FFF2-40B4-BE49-F238E27FC236}">
                      <a16:creationId xmlns:a16="http://schemas.microsoft.com/office/drawing/2014/main" id="{E878A871-E263-3F93-B717-36B6B6A73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11">
                  <a:extLst>
                    <a:ext uri="{FF2B5EF4-FFF2-40B4-BE49-F238E27FC236}">
                      <a16:creationId xmlns:a16="http://schemas.microsoft.com/office/drawing/2014/main" id="{604AD63B-B952-820A-30F8-3F51031F7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12">
                  <a:extLst>
                    <a:ext uri="{FF2B5EF4-FFF2-40B4-BE49-F238E27FC236}">
                      <a16:creationId xmlns:a16="http://schemas.microsoft.com/office/drawing/2014/main" id="{F9D1F01E-1EE4-5BFF-F399-2B884759D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13">
                  <a:extLst>
                    <a:ext uri="{FF2B5EF4-FFF2-40B4-BE49-F238E27FC236}">
                      <a16:creationId xmlns:a16="http://schemas.microsoft.com/office/drawing/2014/main" id="{ADF71F65-F347-5DCB-F175-558E69C12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14">
                  <a:extLst>
                    <a:ext uri="{FF2B5EF4-FFF2-40B4-BE49-F238E27FC236}">
                      <a16:creationId xmlns:a16="http://schemas.microsoft.com/office/drawing/2014/main" id="{B5C371F8-1FAC-51A9-7C5B-BDECC4A9B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15">
                  <a:extLst>
                    <a:ext uri="{FF2B5EF4-FFF2-40B4-BE49-F238E27FC236}">
                      <a16:creationId xmlns:a16="http://schemas.microsoft.com/office/drawing/2014/main" id="{2A7DAEA9-EA7B-4B83-5430-1433C6F2E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16">
                  <a:extLst>
                    <a:ext uri="{FF2B5EF4-FFF2-40B4-BE49-F238E27FC236}">
                      <a16:creationId xmlns:a16="http://schemas.microsoft.com/office/drawing/2014/main" id="{09D96BA2-7F00-DCC8-F63E-750C62E7E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17">
                  <a:extLst>
                    <a:ext uri="{FF2B5EF4-FFF2-40B4-BE49-F238E27FC236}">
                      <a16:creationId xmlns:a16="http://schemas.microsoft.com/office/drawing/2014/main" id="{818CF34E-DC05-8A33-569A-2D560A616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18">
                  <a:extLst>
                    <a:ext uri="{FF2B5EF4-FFF2-40B4-BE49-F238E27FC236}">
                      <a16:creationId xmlns:a16="http://schemas.microsoft.com/office/drawing/2014/main" id="{70431C4D-6C2A-3870-F7AF-CBE804FAF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19">
                  <a:extLst>
                    <a:ext uri="{FF2B5EF4-FFF2-40B4-BE49-F238E27FC236}">
                      <a16:creationId xmlns:a16="http://schemas.microsoft.com/office/drawing/2014/main" id="{FCB1B753-4A20-9C33-D103-206314D80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20">
                  <a:extLst>
                    <a:ext uri="{FF2B5EF4-FFF2-40B4-BE49-F238E27FC236}">
                      <a16:creationId xmlns:a16="http://schemas.microsoft.com/office/drawing/2014/main" id="{083BDE7D-FE93-35C6-134C-96070DB93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21">
                  <a:extLst>
                    <a:ext uri="{FF2B5EF4-FFF2-40B4-BE49-F238E27FC236}">
                      <a16:creationId xmlns:a16="http://schemas.microsoft.com/office/drawing/2014/main" id="{FA3D5DD2-4FFC-4B1E-AE55-35C9EF2858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22">
                  <a:extLst>
                    <a:ext uri="{FF2B5EF4-FFF2-40B4-BE49-F238E27FC236}">
                      <a16:creationId xmlns:a16="http://schemas.microsoft.com/office/drawing/2014/main" id="{0EEEA197-2C44-6773-EBB7-64E6E79EF3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23">
                  <a:extLst>
                    <a:ext uri="{FF2B5EF4-FFF2-40B4-BE49-F238E27FC236}">
                      <a16:creationId xmlns:a16="http://schemas.microsoft.com/office/drawing/2014/main" id="{9577035C-383E-7C79-B36D-742814540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24">
                  <a:extLst>
                    <a:ext uri="{FF2B5EF4-FFF2-40B4-BE49-F238E27FC236}">
                      <a16:creationId xmlns:a16="http://schemas.microsoft.com/office/drawing/2014/main" id="{2BB9D290-7CD4-63BC-DF12-6250352E6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25">
                  <a:extLst>
                    <a:ext uri="{FF2B5EF4-FFF2-40B4-BE49-F238E27FC236}">
                      <a16:creationId xmlns:a16="http://schemas.microsoft.com/office/drawing/2014/main" id="{E99B989E-40EC-758A-436E-92F47F7CF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26">
                  <a:extLst>
                    <a:ext uri="{FF2B5EF4-FFF2-40B4-BE49-F238E27FC236}">
                      <a16:creationId xmlns:a16="http://schemas.microsoft.com/office/drawing/2014/main" id="{047931FA-87F2-2D17-461D-FCF48DADB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27">
                  <a:extLst>
                    <a:ext uri="{FF2B5EF4-FFF2-40B4-BE49-F238E27FC236}">
                      <a16:creationId xmlns:a16="http://schemas.microsoft.com/office/drawing/2014/main" id="{11B26912-84A4-ACBF-0A6B-40925282B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28">
                  <a:extLst>
                    <a:ext uri="{FF2B5EF4-FFF2-40B4-BE49-F238E27FC236}">
                      <a16:creationId xmlns:a16="http://schemas.microsoft.com/office/drawing/2014/main" id="{4562737E-6BAA-794B-87F9-7D2616ECDB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29">
                  <a:extLst>
                    <a:ext uri="{FF2B5EF4-FFF2-40B4-BE49-F238E27FC236}">
                      <a16:creationId xmlns:a16="http://schemas.microsoft.com/office/drawing/2014/main" id="{F6B0E97C-2898-CC81-BE9B-164195F54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30">
                  <a:extLst>
                    <a:ext uri="{FF2B5EF4-FFF2-40B4-BE49-F238E27FC236}">
                      <a16:creationId xmlns:a16="http://schemas.microsoft.com/office/drawing/2014/main" id="{EB7766B3-A966-EB32-9907-531BAB77BA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31">
                  <a:extLst>
                    <a:ext uri="{FF2B5EF4-FFF2-40B4-BE49-F238E27FC236}">
                      <a16:creationId xmlns:a16="http://schemas.microsoft.com/office/drawing/2014/main" id="{9518C87E-80A0-9B88-4F12-B2117BFA1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32">
                  <a:extLst>
                    <a:ext uri="{FF2B5EF4-FFF2-40B4-BE49-F238E27FC236}">
                      <a16:creationId xmlns:a16="http://schemas.microsoft.com/office/drawing/2014/main" id="{21A4A8E4-B7FA-A1AD-A232-B5A6E18B1E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33">
                  <a:extLst>
                    <a:ext uri="{FF2B5EF4-FFF2-40B4-BE49-F238E27FC236}">
                      <a16:creationId xmlns:a16="http://schemas.microsoft.com/office/drawing/2014/main" id="{ADEB2FC3-6D9F-8ADB-CCF4-ECAF63CE79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34">
                  <a:extLst>
                    <a:ext uri="{FF2B5EF4-FFF2-40B4-BE49-F238E27FC236}">
                      <a16:creationId xmlns:a16="http://schemas.microsoft.com/office/drawing/2014/main" id="{5FEA840C-AA3D-033D-EEFC-B7BA757C8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35">
                  <a:extLst>
                    <a:ext uri="{FF2B5EF4-FFF2-40B4-BE49-F238E27FC236}">
                      <a16:creationId xmlns:a16="http://schemas.microsoft.com/office/drawing/2014/main" id="{704AD9BB-2B2F-53B0-2FE5-51EDD6BFFD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36">
                  <a:extLst>
                    <a:ext uri="{FF2B5EF4-FFF2-40B4-BE49-F238E27FC236}">
                      <a16:creationId xmlns:a16="http://schemas.microsoft.com/office/drawing/2014/main" id="{C9F1A022-2B84-2E22-A52A-C7F655EDC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37">
                  <a:extLst>
                    <a:ext uri="{FF2B5EF4-FFF2-40B4-BE49-F238E27FC236}">
                      <a16:creationId xmlns:a16="http://schemas.microsoft.com/office/drawing/2014/main" id="{8E9D09ED-6875-F889-5180-D69E1505B8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38">
                  <a:extLst>
                    <a:ext uri="{FF2B5EF4-FFF2-40B4-BE49-F238E27FC236}">
                      <a16:creationId xmlns:a16="http://schemas.microsoft.com/office/drawing/2014/main" id="{1E6A3DE4-A858-9CDA-B6AA-46965E6F7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39">
                  <a:extLst>
                    <a:ext uri="{FF2B5EF4-FFF2-40B4-BE49-F238E27FC236}">
                      <a16:creationId xmlns:a16="http://schemas.microsoft.com/office/drawing/2014/main" id="{01475605-5B18-8EBF-732A-9A860BBE2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40">
                  <a:extLst>
                    <a:ext uri="{FF2B5EF4-FFF2-40B4-BE49-F238E27FC236}">
                      <a16:creationId xmlns:a16="http://schemas.microsoft.com/office/drawing/2014/main" id="{66B63B95-0A9E-2A83-913D-CBCDAB110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41">
                  <a:extLst>
                    <a:ext uri="{FF2B5EF4-FFF2-40B4-BE49-F238E27FC236}">
                      <a16:creationId xmlns:a16="http://schemas.microsoft.com/office/drawing/2014/main" id="{39EA24C8-EFC9-4066-CA20-8A696AAE15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42">
                  <a:extLst>
                    <a:ext uri="{FF2B5EF4-FFF2-40B4-BE49-F238E27FC236}">
                      <a16:creationId xmlns:a16="http://schemas.microsoft.com/office/drawing/2014/main" id="{F60949BE-4E57-D627-23D8-B83706DBF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43">
                  <a:extLst>
                    <a:ext uri="{FF2B5EF4-FFF2-40B4-BE49-F238E27FC236}">
                      <a16:creationId xmlns:a16="http://schemas.microsoft.com/office/drawing/2014/main" id="{0FB7295B-BA07-6B46-9CC8-6EF5EC29D7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44">
                  <a:extLst>
                    <a:ext uri="{FF2B5EF4-FFF2-40B4-BE49-F238E27FC236}">
                      <a16:creationId xmlns:a16="http://schemas.microsoft.com/office/drawing/2014/main" id="{E5F06B9A-122E-C1D1-FA96-920530C1F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45">
                  <a:extLst>
                    <a:ext uri="{FF2B5EF4-FFF2-40B4-BE49-F238E27FC236}">
                      <a16:creationId xmlns:a16="http://schemas.microsoft.com/office/drawing/2014/main" id="{6B9A1874-F735-AA2A-4ADF-8B28C6FF4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46">
                  <a:extLst>
                    <a:ext uri="{FF2B5EF4-FFF2-40B4-BE49-F238E27FC236}">
                      <a16:creationId xmlns:a16="http://schemas.microsoft.com/office/drawing/2014/main" id="{F5ED1CFB-DD93-6EF5-7573-CF90F43E4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47">
                  <a:extLst>
                    <a:ext uri="{FF2B5EF4-FFF2-40B4-BE49-F238E27FC236}">
                      <a16:creationId xmlns:a16="http://schemas.microsoft.com/office/drawing/2014/main" id="{A54C65B7-5F2C-39F9-EA36-015FE0AC9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48">
                  <a:extLst>
                    <a:ext uri="{FF2B5EF4-FFF2-40B4-BE49-F238E27FC236}">
                      <a16:creationId xmlns:a16="http://schemas.microsoft.com/office/drawing/2014/main" id="{DB509589-7A2C-0AE1-6BE0-10F6641DA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49">
                  <a:extLst>
                    <a:ext uri="{FF2B5EF4-FFF2-40B4-BE49-F238E27FC236}">
                      <a16:creationId xmlns:a16="http://schemas.microsoft.com/office/drawing/2014/main" id="{77BC4BD7-7A92-DB6C-33F0-7E104BF77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50">
                  <a:extLst>
                    <a:ext uri="{FF2B5EF4-FFF2-40B4-BE49-F238E27FC236}">
                      <a16:creationId xmlns:a16="http://schemas.microsoft.com/office/drawing/2014/main" id="{3023F3E9-49F0-EB4F-3163-4BFA282E5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51">
                  <a:extLst>
                    <a:ext uri="{FF2B5EF4-FFF2-40B4-BE49-F238E27FC236}">
                      <a16:creationId xmlns:a16="http://schemas.microsoft.com/office/drawing/2014/main" id="{B69FB206-0CE4-C83F-F27A-5A59F101C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52">
                  <a:extLst>
                    <a:ext uri="{FF2B5EF4-FFF2-40B4-BE49-F238E27FC236}">
                      <a16:creationId xmlns:a16="http://schemas.microsoft.com/office/drawing/2014/main" id="{4BBA0921-B2D7-241B-7B91-B46FBE907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53">
                  <a:extLst>
                    <a:ext uri="{FF2B5EF4-FFF2-40B4-BE49-F238E27FC236}">
                      <a16:creationId xmlns:a16="http://schemas.microsoft.com/office/drawing/2014/main" id="{96C001F5-966F-FDCC-ADD7-DD6B2F3F0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54">
                  <a:extLst>
                    <a:ext uri="{FF2B5EF4-FFF2-40B4-BE49-F238E27FC236}">
                      <a16:creationId xmlns:a16="http://schemas.microsoft.com/office/drawing/2014/main" id="{76BB7097-A11C-F306-F8EC-38CF14D78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55">
                  <a:extLst>
                    <a:ext uri="{FF2B5EF4-FFF2-40B4-BE49-F238E27FC236}">
                      <a16:creationId xmlns:a16="http://schemas.microsoft.com/office/drawing/2014/main" id="{297B7DBE-9AC5-B489-F4BA-57AEC9806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56">
                  <a:extLst>
                    <a:ext uri="{FF2B5EF4-FFF2-40B4-BE49-F238E27FC236}">
                      <a16:creationId xmlns:a16="http://schemas.microsoft.com/office/drawing/2014/main" id="{1864947A-28C3-832D-2474-F31FCC0F9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57">
                  <a:extLst>
                    <a:ext uri="{FF2B5EF4-FFF2-40B4-BE49-F238E27FC236}">
                      <a16:creationId xmlns:a16="http://schemas.microsoft.com/office/drawing/2014/main" id="{78EBC7DE-87EE-F620-F252-AEFCAA419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58">
                  <a:extLst>
                    <a:ext uri="{FF2B5EF4-FFF2-40B4-BE49-F238E27FC236}">
                      <a16:creationId xmlns:a16="http://schemas.microsoft.com/office/drawing/2014/main" id="{E2DB024E-6753-D90C-3879-B5B5C1EF2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59">
                  <a:extLst>
                    <a:ext uri="{FF2B5EF4-FFF2-40B4-BE49-F238E27FC236}">
                      <a16:creationId xmlns:a16="http://schemas.microsoft.com/office/drawing/2014/main" id="{DB14B809-C0FE-1626-7597-560344B41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60">
                  <a:extLst>
                    <a:ext uri="{FF2B5EF4-FFF2-40B4-BE49-F238E27FC236}">
                      <a16:creationId xmlns:a16="http://schemas.microsoft.com/office/drawing/2014/main" id="{7A0E0749-0736-87D5-717D-52E2FA30B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61">
                  <a:extLst>
                    <a:ext uri="{FF2B5EF4-FFF2-40B4-BE49-F238E27FC236}">
                      <a16:creationId xmlns:a16="http://schemas.microsoft.com/office/drawing/2014/main" id="{6388915A-9EB1-58FF-30A1-60A9E9588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62">
                  <a:extLst>
                    <a:ext uri="{FF2B5EF4-FFF2-40B4-BE49-F238E27FC236}">
                      <a16:creationId xmlns:a16="http://schemas.microsoft.com/office/drawing/2014/main" id="{2A6120D6-BD3A-B781-030D-DB3C554F5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63">
                  <a:extLst>
                    <a:ext uri="{FF2B5EF4-FFF2-40B4-BE49-F238E27FC236}">
                      <a16:creationId xmlns:a16="http://schemas.microsoft.com/office/drawing/2014/main" id="{655CB6DD-E329-43C5-C991-55DD24E0A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64">
                  <a:extLst>
                    <a:ext uri="{FF2B5EF4-FFF2-40B4-BE49-F238E27FC236}">
                      <a16:creationId xmlns:a16="http://schemas.microsoft.com/office/drawing/2014/main" id="{B5516C63-1331-A4C1-70AC-BEB058CD7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65">
                  <a:extLst>
                    <a:ext uri="{FF2B5EF4-FFF2-40B4-BE49-F238E27FC236}">
                      <a16:creationId xmlns:a16="http://schemas.microsoft.com/office/drawing/2014/main" id="{53E47347-04BA-ADFB-F6C5-03C69AEBA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66">
                  <a:extLst>
                    <a:ext uri="{FF2B5EF4-FFF2-40B4-BE49-F238E27FC236}">
                      <a16:creationId xmlns:a16="http://schemas.microsoft.com/office/drawing/2014/main" id="{631D7E5A-5356-A53C-7325-8B9DEF59C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67">
                  <a:extLst>
                    <a:ext uri="{FF2B5EF4-FFF2-40B4-BE49-F238E27FC236}">
                      <a16:creationId xmlns:a16="http://schemas.microsoft.com/office/drawing/2014/main" id="{9FA85870-BA4E-9AA6-62C5-658E1BD67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68">
                  <a:extLst>
                    <a:ext uri="{FF2B5EF4-FFF2-40B4-BE49-F238E27FC236}">
                      <a16:creationId xmlns:a16="http://schemas.microsoft.com/office/drawing/2014/main" id="{8F9D2A04-FE39-534F-F101-00926E263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69">
                  <a:extLst>
                    <a:ext uri="{FF2B5EF4-FFF2-40B4-BE49-F238E27FC236}">
                      <a16:creationId xmlns:a16="http://schemas.microsoft.com/office/drawing/2014/main" id="{5598C24F-AE89-C3AB-4E69-3E807D7FBD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70">
                  <a:extLst>
                    <a:ext uri="{FF2B5EF4-FFF2-40B4-BE49-F238E27FC236}">
                      <a16:creationId xmlns:a16="http://schemas.microsoft.com/office/drawing/2014/main" id="{E85FCFB3-D64D-8FEF-C6D4-A3559B0D0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71">
                  <a:extLst>
                    <a:ext uri="{FF2B5EF4-FFF2-40B4-BE49-F238E27FC236}">
                      <a16:creationId xmlns:a16="http://schemas.microsoft.com/office/drawing/2014/main" id="{684C463D-1D9D-3809-8164-ABA94D4ED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72">
                  <a:extLst>
                    <a:ext uri="{FF2B5EF4-FFF2-40B4-BE49-F238E27FC236}">
                      <a16:creationId xmlns:a16="http://schemas.microsoft.com/office/drawing/2014/main" id="{7D1C509D-1133-4452-A403-0CB153AD1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73">
                  <a:extLst>
                    <a:ext uri="{FF2B5EF4-FFF2-40B4-BE49-F238E27FC236}">
                      <a16:creationId xmlns:a16="http://schemas.microsoft.com/office/drawing/2014/main" id="{C49BFA1C-A6E4-5E66-02A7-2B60515E1D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74">
                  <a:extLst>
                    <a:ext uri="{FF2B5EF4-FFF2-40B4-BE49-F238E27FC236}">
                      <a16:creationId xmlns:a16="http://schemas.microsoft.com/office/drawing/2014/main" id="{B7BB24CB-70BA-0085-6DA9-DFC00F9870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75">
                  <a:extLst>
                    <a:ext uri="{FF2B5EF4-FFF2-40B4-BE49-F238E27FC236}">
                      <a16:creationId xmlns:a16="http://schemas.microsoft.com/office/drawing/2014/main" id="{634DA4B2-AC5E-A026-01EE-FD5E22B175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76">
                  <a:extLst>
                    <a:ext uri="{FF2B5EF4-FFF2-40B4-BE49-F238E27FC236}">
                      <a16:creationId xmlns:a16="http://schemas.microsoft.com/office/drawing/2014/main" id="{9113546E-27C0-5407-9E4E-618800EA4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77">
                  <a:extLst>
                    <a:ext uri="{FF2B5EF4-FFF2-40B4-BE49-F238E27FC236}">
                      <a16:creationId xmlns:a16="http://schemas.microsoft.com/office/drawing/2014/main" id="{40D045D1-84B9-8CF1-76AA-D1AE839B4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78">
                  <a:extLst>
                    <a:ext uri="{FF2B5EF4-FFF2-40B4-BE49-F238E27FC236}">
                      <a16:creationId xmlns:a16="http://schemas.microsoft.com/office/drawing/2014/main" id="{72093B7B-283F-7586-89E7-8EDB05919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79">
                  <a:extLst>
                    <a:ext uri="{FF2B5EF4-FFF2-40B4-BE49-F238E27FC236}">
                      <a16:creationId xmlns:a16="http://schemas.microsoft.com/office/drawing/2014/main" id="{08966610-E1BC-D3AB-8F96-CF52822A73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80">
                  <a:extLst>
                    <a:ext uri="{FF2B5EF4-FFF2-40B4-BE49-F238E27FC236}">
                      <a16:creationId xmlns:a16="http://schemas.microsoft.com/office/drawing/2014/main" id="{A0D31DB3-4324-8724-8E84-8E5881650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81">
                  <a:extLst>
                    <a:ext uri="{FF2B5EF4-FFF2-40B4-BE49-F238E27FC236}">
                      <a16:creationId xmlns:a16="http://schemas.microsoft.com/office/drawing/2014/main" id="{5FBF15FB-413E-6EFE-F0C3-A2B18F450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82">
                  <a:extLst>
                    <a:ext uri="{FF2B5EF4-FFF2-40B4-BE49-F238E27FC236}">
                      <a16:creationId xmlns:a16="http://schemas.microsoft.com/office/drawing/2014/main" id="{811075CC-3000-CD6E-9ECE-05E1232FE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83">
                  <a:extLst>
                    <a:ext uri="{FF2B5EF4-FFF2-40B4-BE49-F238E27FC236}">
                      <a16:creationId xmlns:a16="http://schemas.microsoft.com/office/drawing/2014/main" id="{BB9F239A-3050-5864-9F3A-886DA47FE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84">
                  <a:extLst>
                    <a:ext uri="{FF2B5EF4-FFF2-40B4-BE49-F238E27FC236}">
                      <a16:creationId xmlns:a16="http://schemas.microsoft.com/office/drawing/2014/main" id="{E0BE0BA4-79A4-C953-C175-ED8513A05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85">
                  <a:extLst>
                    <a:ext uri="{FF2B5EF4-FFF2-40B4-BE49-F238E27FC236}">
                      <a16:creationId xmlns:a16="http://schemas.microsoft.com/office/drawing/2014/main" id="{4AC3E21C-A958-8A67-55B5-F90024C8E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86">
                  <a:extLst>
                    <a:ext uri="{FF2B5EF4-FFF2-40B4-BE49-F238E27FC236}">
                      <a16:creationId xmlns:a16="http://schemas.microsoft.com/office/drawing/2014/main" id="{A172AD6F-3208-5709-7286-1090546B0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87">
                  <a:extLst>
                    <a:ext uri="{FF2B5EF4-FFF2-40B4-BE49-F238E27FC236}">
                      <a16:creationId xmlns:a16="http://schemas.microsoft.com/office/drawing/2014/main" id="{6199D1E0-B737-F564-5C12-FA6E429AE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88">
                  <a:extLst>
                    <a:ext uri="{FF2B5EF4-FFF2-40B4-BE49-F238E27FC236}">
                      <a16:creationId xmlns:a16="http://schemas.microsoft.com/office/drawing/2014/main" id="{D7D71ABA-308C-F69F-CE6A-B5A307B29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89">
                  <a:extLst>
                    <a:ext uri="{FF2B5EF4-FFF2-40B4-BE49-F238E27FC236}">
                      <a16:creationId xmlns:a16="http://schemas.microsoft.com/office/drawing/2014/main" id="{50DC38E3-1B88-E248-7888-AEC1043B8E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90">
                  <a:extLst>
                    <a:ext uri="{FF2B5EF4-FFF2-40B4-BE49-F238E27FC236}">
                      <a16:creationId xmlns:a16="http://schemas.microsoft.com/office/drawing/2014/main" id="{4935AD08-6671-CF7A-706C-BB3A6DFF3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91">
                  <a:extLst>
                    <a:ext uri="{FF2B5EF4-FFF2-40B4-BE49-F238E27FC236}">
                      <a16:creationId xmlns:a16="http://schemas.microsoft.com/office/drawing/2014/main" id="{9948C4B1-8EA9-1BC7-E0C9-434503F4B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92">
                  <a:extLst>
                    <a:ext uri="{FF2B5EF4-FFF2-40B4-BE49-F238E27FC236}">
                      <a16:creationId xmlns:a16="http://schemas.microsoft.com/office/drawing/2014/main" id="{32E32A07-7441-94CF-AFCA-50BEAD57A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93">
                  <a:extLst>
                    <a:ext uri="{FF2B5EF4-FFF2-40B4-BE49-F238E27FC236}">
                      <a16:creationId xmlns:a16="http://schemas.microsoft.com/office/drawing/2014/main" id="{15296094-B8EE-D21C-BE9E-2CB012826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94">
                  <a:extLst>
                    <a:ext uri="{FF2B5EF4-FFF2-40B4-BE49-F238E27FC236}">
                      <a16:creationId xmlns:a16="http://schemas.microsoft.com/office/drawing/2014/main" id="{1F3723B0-6722-0336-7942-4E9934D17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95">
                  <a:extLst>
                    <a:ext uri="{FF2B5EF4-FFF2-40B4-BE49-F238E27FC236}">
                      <a16:creationId xmlns:a16="http://schemas.microsoft.com/office/drawing/2014/main" id="{FD6C35E9-84F4-EB1E-09AC-A549D9D9B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96">
                  <a:extLst>
                    <a:ext uri="{FF2B5EF4-FFF2-40B4-BE49-F238E27FC236}">
                      <a16:creationId xmlns:a16="http://schemas.microsoft.com/office/drawing/2014/main" id="{6B1A34F1-7A89-5576-722B-3663D74C3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97">
                  <a:extLst>
                    <a:ext uri="{FF2B5EF4-FFF2-40B4-BE49-F238E27FC236}">
                      <a16:creationId xmlns:a16="http://schemas.microsoft.com/office/drawing/2014/main" id="{8F364F9F-79C8-1870-551A-1B19B25AB9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598">
                  <a:extLst>
                    <a:ext uri="{FF2B5EF4-FFF2-40B4-BE49-F238E27FC236}">
                      <a16:creationId xmlns:a16="http://schemas.microsoft.com/office/drawing/2014/main" id="{AD0EF876-706D-1308-5A68-A381EAB571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599">
                  <a:extLst>
                    <a:ext uri="{FF2B5EF4-FFF2-40B4-BE49-F238E27FC236}">
                      <a16:creationId xmlns:a16="http://schemas.microsoft.com/office/drawing/2014/main" id="{0F9BD0DE-865A-56B5-6C28-536C06F56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600">
                  <a:extLst>
                    <a:ext uri="{FF2B5EF4-FFF2-40B4-BE49-F238E27FC236}">
                      <a16:creationId xmlns:a16="http://schemas.microsoft.com/office/drawing/2014/main" id="{C3135A6A-BF10-EC32-A357-014AB2EE6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601">
                  <a:extLst>
                    <a:ext uri="{FF2B5EF4-FFF2-40B4-BE49-F238E27FC236}">
                      <a16:creationId xmlns:a16="http://schemas.microsoft.com/office/drawing/2014/main" id="{E3E6A543-71E5-9361-365C-D781CD62FA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602">
                  <a:extLst>
                    <a:ext uri="{FF2B5EF4-FFF2-40B4-BE49-F238E27FC236}">
                      <a16:creationId xmlns:a16="http://schemas.microsoft.com/office/drawing/2014/main" id="{1227DF08-AB01-0E47-99F8-D2F414609F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603">
                  <a:extLst>
                    <a:ext uri="{FF2B5EF4-FFF2-40B4-BE49-F238E27FC236}">
                      <a16:creationId xmlns:a16="http://schemas.microsoft.com/office/drawing/2014/main" id="{389DE93A-CF47-781E-87E9-E85CBCB07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0" name="Freeform 604">
                  <a:extLst>
                    <a:ext uri="{FF2B5EF4-FFF2-40B4-BE49-F238E27FC236}">
                      <a16:creationId xmlns:a16="http://schemas.microsoft.com/office/drawing/2014/main" id="{95180CAA-0B2F-3693-B6C2-5573A9B6B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605">
                  <a:extLst>
                    <a:ext uri="{FF2B5EF4-FFF2-40B4-BE49-F238E27FC236}">
                      <a16:creationId xmlns:a16="http://schemas.microsoft.com/office/drawing/2014/main" id="{08C4E0D2-428D-548D-FE35-528B16A78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1" name="Group 606">
                <a:extLst>
                  <a:ext uri="{FF2B5EF4-FFF2-40B4-BE49-F238E27FC236}">
                    <a16:creationId xmlns:a16="http://schemas.microsoft.com/office/drawing/2014/main" id="{6844750C-03B6-8D54-0109-B34CE4126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52" name="Freeform 607">
                  <a:extLst>
                    <a:ext uri="{FF2B5EF4-FFF2-40B4-BE49-F238E27FC236}">
                      <a16:creationId xmlns:a16="http://schemas.microsoft.com/office/drawing/2014/main" id="{4A38A428-0700-829E-17BC-BDC68234A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608">
                  <a:extLst>
                    <a:ext uri="{FF2B5EF4-FFF2-40B4-BE49-F238E27FC236}">
                      <a16:creationId xmlns:a16="http://schemas.microsoft.com/office/drawing/2014/main" id="{BAA360A2-352D-8998-7364-BA7AFAE34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4" name="Freeform 609">
                  <a:extLst>
                    <a:ext uri="{FF2B5EF4-FFF2-40B4-BE49-F238E27FC236}">
                      <a16:creationId xmlns:a16="http://schemas.microsoft.com/office/drawing/2014/main" id="{8EA17152-8F88-5B4F-1EF8-0D85415AA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610">
                  <a:extLst>
                    <a:ext uri="{FF2B5EF4-FFF2-40B4-BE49-F238E27FC236}">
                      <a16:creationId xmlns:a16="http://schemas.microsoft.com/office/drawing/2014/main" id="{5F36702D-7195-CE95-624A-F98BE41FE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611">
                  <a:extLst>
                    <a:ext uri="{FF2B5EF4-FFF2-40B4-BE49-F238E27FC236}">
                      <a16:creationId xmlns:a16="http://schemas.microsoft.com/office/drawing/2014/main" id="{1A7145EF-A519-E6D7-F731-C62360CDB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612">
                  <a:extLst>
                    <a:ext uri="{FF2B5EF4-FFF2-40B4-BE49-F238E27FC236}">
                      <a16:creationId xmlns:a16="http://schemas.microsoft.com/office/drawing/2014/main" id="{4AB963D8-23B8-8786-5C4C-1AACE07AA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613">
                  <a:extLst>
                    <a:ext uri="{FF2B5EF4-FFF2-40B4-BE49-F238E27FC236}">
                      <a16:creationId xmlns:a16="http://schemas.microsoft.com/office/drawing/2014/main" id="{00061BBA-DEA9-13B8-2888-1E4C1C160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614">
                  <a:extLst>
                    <a:ext uri="{FF2B5EF4-FFF2-40B4-BE49-F238E27FC236}">
                      <a16:creationId xmlns:a16="http://schemas.microsoft.com/office/drawing/2014/main" id="{8274641A-E50B-31A4-7DE9-1BA6F78AE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615">
                  <a:extLst>
                    <a:ext uri="{FF2B5EF4-FFF2-40B4-BE49-F238E27FC236}">
                      <a16:creationId xmlns:a16="http://schemas.microsoft.com/office/drawing/2014/main" id="{5E049363-02AA-05C0-9F8B-10A9DAAEF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616">
                  <a:extLst>
                    <a:ext uri="{FF2B5EF4-FFF2-40B4-BE49-F238E27FC236}">
                      <a16:creationId xmlns:a16="http://schemas.microsoft.com/office/drawing/2014/main" id="{26CB0060-F6D3-5971-A388-714754829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617">
                  <a:extLst>
                    <a:ext uri="{FF2B5EF4-FFF2-40B4-BE49-F238E27FC236}">
                      <a16:creationId xmlns:a16="http://schemas.microsoft.com/office/drawing/2014/main" id="{DF046D0F-906B-8A0F-8965-78779E9DA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3" name="Freeform 618">
                  <a:extLst>
                    <a:ext uri="{FF2B5EF4-FFF2-40B4-BE49-F238E27FC236}">
                      <a16:creationId xmlns:a16="http://schemas.microsoft.com/office/drawing/2014/main" id="{E10AF7E8-35B6-869E-F097-FF92C348B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19">
                  <a:extLst>
                    <a:ext uri="{FF2B5EF4-FFF2-40B4-BE49-F238E27FC236}">
                      <a16:creationId xmlns:a16="http://schemas.microsoft.com/office/drawing/2014/main" id="{BCAE011C-F42A-E50A-DBA4-8BAD753FE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20">
                  <a:extLst>
                    <a:ext uri="{FF2B5EF4-FFF2-40B4-BE49-F238E27FC236}">
                      <a16:creationId xmlns:a16="http://schemas.microsoft.com/office/drawing/2014/main" id="{644B9CEB-A2A3-22E2-4D06-27B2D8264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21">
                  <a:extLst>
                    <a:ext uri="{FF2B5EF4-FFF2-40B4-BE49-F238E27FC236}">
                      <a16:creationId xmlns:a16="http://schemas.microsoft.com/office/drawing/2014/main" id="{F8A650A8-1754-059D-5CA8-854DF725B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22">
                  <a:extLst>
                    <a:ext uri="{FF2B5EF4-FFF2-40B4-BE49-F238E27FC236}">
                      <a16:creationId xmlns:a16="http://schemas.microsoft.com/office/drawing/2014/main" id="{31AB0705-471C-BCE6-7D09-3B351C9F3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23">
                  <a:extLst>
                    <a:ext uri="{FF2B5EF4-FFF2-40B4-BE49-F238E27FC236}">
                      <a16:creationId xmlns:a16="http://schemas.microsoft.com/office/drawing/2014/main" id="{307131B8-7202-A368-BC9C-16525550F7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24">
                  <a:extLst>
                    <a:ext uri="{FF2B5EF4-FFF2-40B4-BE49-F238E27FC236}">
                      <a16:creationId xmlns:a16="http://schemas.microsoft.com/office/drawing/2014/main" id="{8B76A928-7AA9-B481-B566-4C1338CEA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25">
                  <a:extLst>
                    <a:ext uri="{FF2B5EF4-FFF2-40B4-BE49-F238E27FC236}">
                      <a16:creationId xmlns:a16="http://schemas.microsoft.com/office/drawing/2014/main" id="{949AE679-A19B-BA4F-8187-0953365FE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26">
                  <a:extLst>
                    <a:ext uri="{FF2B5EF4-FFF2-40B4-BE49-F238E27FC236}">
                      <a16:creationId xmlns:a16="http://schemas.microsoft.com/office/drawing/2014/main" id="{90FDCBA0-2270-9F8B-C10C-D4114BE841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27">
                  <a:extLst>
                    <a:ext uri="{FF2B5EF4-FFF2-40B4-BE49-F238E27FC236}">
                      <a16:creationId xmlns:a16="http://schemas.microsoft.com/office/drawing/2014/main" id="{E2D373F8-2C61-B5BB-2705-82531C57D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28">
                  <a:extLst>
                    <a:ext uri="{FF2B5EF4-FFF2-40B4-BE49-F238E27FC236}">
                      <a16:creationId xmlns:a16="http://schemas.microsoft.com/office/drawing/2014/main" id="{14ADF796-F18B-42DB-DE87-9DF63F397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29">
                  <a:extLst>
                    <a:ext uri="{FF2B5EF4-FFF2-40B4-BE49-F238E27FC236}">
                      <a16:creationId xmlns:a16="http://schemas.microsoft.com/office/drawing/2014/main" id="{0E33B689-C92B-0998-CB2C-D03E5CA13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30">
                  <a:extLst>
                    <a:ext uri="{FF2B5EF4-FFF2-40B4-BE49-F238E27FC236}">
                      <a16:creationId xmlns:a16="http://schemas.microsoft.com/office/drawing/2014/main" id="{591CD6F5-F329-3A5C-5923-E5F9196B3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31">
                  <a:extLst>
                    <a:ext uri="{FF2B5EF4-FFF2-40B4-BE49-F238E27FC236}">
                      <a16:creationId xmlns:a16="http://schemas.microsoft.com/office/drawing/2014/main" id="{ABB42A73-0E6F-CDFF-820A-1E2E3F930E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32">
                  <a:extLst>
                    <a:ext uri="{FF2B5EF4-FFF2-40B4-BE49-F238E27FC236}">
                      <a16:creationId xmlns:a16="http://schemas.microsoft.com/office/drawing/2014/main" id="{A6863B36-1E0D-77A1-1282-C414A51F2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33">
                  <a:extLst>
                    <a:ext uri="{FF2B5EF4-FFF2-40B4-BE49-F238E27FC236}">
                      <a16:creationId xmlns:a16="http://schemas.microsoft.com/office/drawing/2014/main" id="{D858150B-ECAB-7D70-EE0E-64C47EDE8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34">
                  <a:extLst>
                    <a:ext uri="{FF2B5EF4-FFF2-40B4-BE49-F238E27FC236}">
                      <a16:creationId xmlns:a16="http://schemas.microsoft.com/office/drawing/2014/main" id="{AA5DA734-9929-2705-A3E3-156955683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35">
                  <a:extLst>
                    <a:ext uri="{FF2B5EF4-FFF2-40B4-BE49-F238E27FC236}">
                      <a16:creationId xmlns:a16="http://schemas.microsoft.com/office/drawing/2014/main" id="{0BFD8473-8B41-3558-7A29-83618CF3E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36">
                  <a:extLst>
                    <a:ext uri="{FF2B5EF4-FFF2-40B4-BE49-F238E27FC236}">
                      <a16:creationId xmlns:a16="http://schemas.microsoft.com/office/drawing/2014/main" id="{CCDD9C4C-52BB-B382-B8F9-B48C5A298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37">
                  <a:extLst>
                    <a:ext uri="{FF2B5EF4-FFF2-40B4-BE49-F238E27FC236}">
                      <a16:creationId xmlns:a16="http://schemas.microsoft.com/office/drawing/2014/main" id="{85BDC7C0-3389-53E9-0BC3-FCB18757DD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38">
                  <a:extLst>
                    <a:ext uri="{FF2B5EF4-FFF2-40B4-BE49-F238E27FC236}">
                      <a16:creationId xmlns:a16="http://schemas.microsoft.com/office/drawing/2014/main" id="{964519E0-6CEA-A820-D89E-71C42B5E0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39">
                  <a:extLst>
                    <a:ext uri="{FF2B5EF4-FFF2-40B4-BE49-F238E27FC236}">
                      <a16:creationId xmlns:a16="http://schemas.microsoft.com/office/drawing/2014/main" id="{932BCBDF-5F2E-64AC-BC53-4887FC598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40">
                  <a:extLst>
                    <a:ext uri="{FF2B5EF4-FFF2-40B4-BE49-F238E27FC236}">
                      <a16:creationId xmlns:a16="http://schemas.microsoft.com/office/drawing/2014/main" id="{3E293234-C2E7-0BD7-ADE8-10D91817F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41">
                  <a:extLst>
                    <a:ext uri="{FF2B5EF4-FFF2-40B4-BE49-F238E27FC236}">
                      <a16:creationId xmlns:a16="http://schemas.microsoft.com/office/drawing/2014/main" id="{8E15CD29-2554-9EE6-9FE4-84583AE6F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42">
                  <a:extLst>
                    <a:ext uri="{FF2B5EF4-FFF2-40B4-BE49-F238E27FC236}">
                      <a16:creationId xmlns:a16="http://schemas.microsoft.com/office/drawing/2014/main" id="{DAA0BBEC-D89C-C674-6424-18668FB698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43">
                  <a:extLst>
                    <a:ext uri="{FF2B5EF4-FFF2-40B4-BE49-F238E27FC236}">
                      <a16:creationId xmlns:a16="http://schemas.microsoft.com/office/drawing/2014/main" id="{3400DABE-1EAF-1225-AD8F-8B56E5CD6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44">
                  <a:extLst>
                    <a:ext uri="{FF2B5EF4-FFF2-40B4-BE49-F238E27FC236}">
                      <a16:creationId xmlns:a16="http://schemas.microsoft.com/office/drawing/2014/main" id="{838D89F7-4181-B46E-30B4-BA081A2B0C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45">
                  <a:extLst>
                    <a:ext uri="{FF2B5EF4-FFF2-40B4-BE49-F238E27FC236}">
                      <a16:creationId xmlns:a16="http://schemas.microsoft.com/office/drawing/2014/main" id="{06966DB4-8795-44F6-F53E-66DD0349C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46">
                  <a:extLst>
                    <a:ext uri="{FF2B5EF4-FFF2-40B4-BE49-F238E27FC236}">
                      <a16:creationId xmlns:a16="http://schemas.microsoft.com/office/drawing/2014/main" id="{982889E7-9E6D-09CC-4FE7-25D9B1DCC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47">
                  <a:extLst>
                    <a:ext uri="{FF2B5EF4-FFF2-40B4-BE49-F238E27FC236}">
                      <a16:creationId xmlns:a16="http://schemas.microsoft.com/office/drawing/2014/main" id="{C6B4522D-BB21-443F-3BBD-DB062C8B4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48">
                  <a:extLst>
                    <a:ext uri="{FF2B5EF4-FFF2-40B4-BE49-F238E27FC236}">
                      <a16:creationId xmlns:a16="http://schemas.microsoft.com/office/drawing/2014/main" id="{471CE97D-3782-F9C9-FA66-6F389AEFA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49">
                  <a:extLst>
                    <a:ext uri="{FF2B5EF4-FFF2-40B4-BE49-F238E27FC236}">
                      <a16:creationId xmlns:a16="http://schemas.microsoft.com/office/drawing/2014/main" id="{347F5149-DEAD-297F-6C9D-2A99607A2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50">
                  <a:extLst>
                    <a:ext uri="{FF2B5EF4-FFF2-40B4-BE49-F238E27FC236}">
                      <a16:creationId xmlns:a16="http://schemas.microsoft.com/office/drawing/2014/main" id="{F47D3FCC-0D45-FADF-04D1-6FEBCE072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51">
                  <a:extLst>
                    <a:ext uri="{FF2B5EF4-FFF2-40B4-BE49-F238E27FC236}">
                      <a16:creationId xmlns:a16="http://schemas.microsoft.com/office/drawing/2014/main" id="{67B29D96-8B99-5EB2-166A-53122A55A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52">
                  <a:extLst>
                    <a:ext uri="{FF2B5EF4-FFF2-40B4-BE49-F238E27FC236}">
                      <a16:creationId xmlns:a16="http://schemas.microsoft.com/office/drawing/2014/main" id="{75BB2ED8-284F-403E-F61C-865862185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53">
                  <a:extLst>
                    <a:ext uri="{FF2B5EF4-FFF2-40B4-BE49-F238E27FC236}">
                      <a16:creationId xmlns:a16="http://schemas.microsoft.com/office/drawing/2014/main" id="{4791CBE7-5E76-CAE5-DB73-CD2F6A396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54">
                  <a:extLst>
                    <a:ext uri="{FF2B5EF4-FFF2-40B4-BE49-F238E27FC236}">
                      <a16:creationId xmlns:a16="http://schemas.microsoft.com/office/drawing/2014/main" id="{96A3654F-5043-D248-D37F-A583EE52FB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55">
                  <a:extLst>
                    <a:ext uri="{FF2B5EF4-FFF2-40B4-BE49-F238E27FC236}">
                      <a16:creationId xmlns:a16="http://schemas.microsoft.com/office/drawing/2014/main" id="{89CE678D-51D4-0D3E-E50A-D421776C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56">
                  <a:extLst>
                    <a:ext uri="{FF2B5EF4-FFF2-40B4-BE49-F238E27FC236}">
                      <a16:creationId xmlns:a16="http://schemas.microsoft.com/office/drawing/2014/main" id="{EE2E4C7B-58AC-706B-61DC-56DC65AC3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57">
                  <a:extLst>
                    <a:ext uri="{FF2B5EF4-FFF2-40B4-BE49-F238E27FC236}">
                      <a16:creationId xmlns:a16="http://schemas.microsoft.com/office/drawing/2014/main" id="{5AF50AA1-2CE9-913B-2207-CFDCCBAA0B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58">
                  <a:extLst>
                    <a:ext uri="{FF2B5EF4-FFF2-40B4-BE49-F238E27FC236}">
                      <a16:creationId xmlns:a16="http://schemas.microsoft.com/office/drawing/2014/main" id="{83970966-E3FC-0547-7BBB-77F67FA17F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59">
                  <a:extLst>
                    <a:ext uri="{FF2B5EF4-FFF2-40B4-BE49-F238E27FC236}">
                      <a16:creationId xmlns:a16="http://schemas.microsoft.com/office/drawing/2014/main" id="{165ACF99-6E49-FBCA-839A-211D2015D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60">
                  <a:extLst>
                    <a:ext uri="{FF2B5EF4-FFF2-40B4-BE49-F238E27FC236}">
                      <a16:creationId xmlns:a16="http://schemas.microsoft.com/office/drawing/2014/main" id="{45DFAD10-0C81-07D6-7720-FDDAF024A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61">
                  <a:extLst>
                    <a:ext uri="{FF2B5EF4-FFF2-40B4-BE49-F238E27FC236}">
                      <a16:creationId xmlns:a16="http://schemas.microsoft.com/office/drawing/2014/main" id="{8659A59D-8DDE-BBCA-C581-7F4EA4509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62">
                  <a:extLst>
                    <a:ext uri="{FF2B5EF4-FFF2-40B4-BE49-F238E27FC236}">
                      <a16:creationId xmlns:a16="http://schemas.microsoft.com/office/drawing/2014/main" id="{F508F5BB-3203-C70F-FABD-A2E8B8AE9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63">
                  <a:extLst>
                    <a:ext uri="{FF2B5EF4-FFF2-40B4-BE49-F238E27FC236}">
                      <a16:creationId xmlns:a16="http://schemas.microsoft.com/office/drawing/2014/main" id="{F0AD76FD-22A0-A57A-F405-BC83694762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64">
                  <a:extLst>
                    <a:ext uri="{FF2B5EF4-FFF2-40B4-BE49-F238E27FC236}">
                      <a16:creationId xmlns:a16="http://schemas.microsoft.com/office/drawing/2014/main" id="{8D0D65FC-0AB5-39A2-2349-5022C926C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65">
                  <a:extLst>
                    <a:ext uri="{FF2B5EF4-FFF2-40B4-BE49-F238E27FC236}">
                      <a16:creationId xmlns:a16="http://schemas.microsoft.com/office/drawing/2014/main" id="{05CD4B1A-7533-0F90-7B2F-08B7B6B0B8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66">
                  <a:extLst>
                    <a:ext uri="{FF2B5EF4-FFF2-40B4-BE49-F238E27FC236}">
                      <a16:creationId xmlns:a16="http://schemas.microsoft.com/office/drawing/2014/main" id="{1028FFBB-4F75-FFD3-B07A-29C386AF0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67">
                  <a:extLst>
                    <a:ext uri="{FF2B5EF4-FFF2-40B4-BE49-F238E27FC236}">
                      <a16:creationId xmlns:a16="http://schemas.microsoft.com/office/drawing/2014/main" id="{BFCA6D93-EFAC-435D-816A-E4198EDE4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68">
                  <a:extLst>
                    <a:ext uri="{FF2B5EF4-FFF2-40B4-BE49-F238E27FC236}">
                      <a16:creationId xmlns:a16="http://schemas.microsoft.com/office/drawing/2014/main" id="{4C687BB7-6855-F326-EEE4-3A12722125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69">
                  <a:extLst>
                    <a:ext uri="{FF2B5EF4-FFF2-40B4-BE49-F238E27FC236}">
                      <a16:creationId xmlns:a16="http://schemas.microsoft.com/office/drawing/2014/main" id="{B1B26FA0-D56A-FDCB-CF6F-6315094BA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70">
                  <a:extLst>
                    <a:ext uri="{FF2B5EF4-FFF2-40B4-BE49-F238E27FC236}">
                      <a16:creationId xmlns:a16="http://schemas.microsoft.com/office/drawing/2014/main" id="{A4F7652A-31C4-1496-6B36-D33C6E936F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71">
                  <a:extLst>
                    <a:ext uri="{FF2B5EF4-FFF2-40B4-BE49-F238E27FC236}">
                      <a16:creationId xmlns:a16="http://schemas.microsoft.com/office/drawing/2014/main" id="{3A8DB0DA-DC99-BE05-2E50-36734C92D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72">
                  <a:extLst>
                    <a:ext uri="{FF2B5EF4-FFF2-40B4-BE49-F238E27FC236}">
                      <a16:creationId xmlns:a16="http://schemas.microsoft.com/office/drawing/2014/main" id="{0D32A7D0-0851-604F-10CB-0B8F47774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73">
                  <a:extLst>
                    <a:ext uri="{FF2B5EF4-FFF2-40B4-BE49-F238E27FC236}">
                      <a16:creationId xmlns:a16="http://schemas.microsoft.com/office/drawing/2014/main" id="{876FF98C-EB18-C3C2-4EDF-F1773E0047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74">
                  <a:extLst>
                    <a:ext uri="{FF2B5EF4-FFF2-40B4-BE49-F238E27FC236}">
                      <a16:creationId xmlns:a16="http://schemas.microsoft.com/office/drawing/2014/main" id="{CE088BD1-A29B-1B89-9A06-9884BF73F3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75">
                  <a:extLst>
                    <a:ext uri="{FF2B5EF4-FFF2-40B4-BE49-F238E27FC236}">
                      <a16:creationId xmlns:a16="http://schemas.microsoft.com/office/drawing/2014/main" id="{11EC2ADB-E389-AF88-A88F-5CB1B1FCE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76">
                  <a:extLst>
                    <a:ext uri="{FF2B5EF4-FFF2-40B4-BE49-F238E27FC236}">
                      <a16:creationId xmlns:a16="http://schemas.microsoft.com/office/drawing/2014/main" id="{2E5CC87D-13CD-54D6-15F9-121A81D93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77">
                  <a:extLst>
                    <a:ext uri="{FF2B5EF4-FFF2-40B4-BE49-F238E27FC236}">
                      <a16:creationId xmlns:a16="http://schemas.microsoft.com/office/drawing/2014/main" id="{B487194A-2E53-0A3A-A123-15909951E3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78">
                  <a:extLst>
                    <a:ext uri="{FF2B5EF4-FFF2-40B4-BE49-F238E27FC236}">
                      <a16:creationId xmlns:a16="http://schemas.microsoft.com/office/drawing/2014/main" id="{B9DDFCD4-FA62-08E5-24AC-DEFA73B8B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79">
                  <a:extLst>
                    <a:ext uri="{FF2B5EF4-FFF2-40B4-BE49-F238E27FC236}">
                      <a16:creationId xmlns:a16="http://schemas.microsoft.com/office/drawing/2014/main" id="{9E207675-C24D-2232-E790-A646D727E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80">
                  <a:extLst>
                    <a:ext uri="{FF2B5EF4-FFF2-40B4-BE49-F238E27FC236}">
                      <a16:creationId xmlns:a16="http://schemas.microsoft.com/office/drawing/2014/main" id="{F18B8908-9AC2-6459-C7CC-9E6DE11ED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81">
                  <a:extLst>
                    <a:ext uri="{FF2B5EF4-FFF2-40B4-BE49-F238E27FC236}">
                      <a16:creationId xmlns:a16="http://schemas.microsoft.com/office/drawing/2014/main" id="{C49D4E15-AA6D-5C51-89A5-1F4483BBF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82">
                  <a:extLst>
                    <a:ext uri="{FF2B5EF4-FFF2-40B4-BE49-F238E27FC236}">
                      <a16:creationId xmlns:a16="http://schemas.microsoft.com/office/drawing/2014/main" id="{D6F742E3-9FF9-96F7-E869-2A1C5DAB9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83">
                  <a:extLst>
                    <a:ext uri="{FF2B5EF4-FFF2-40B4-BE49-F238E27FC236}">
                      <a16:creationId xmlns:a16="http://schemas.microsoft.com/office/drawing/2014/main" id="{0E693DCB-B2A6-5257-049C-2F9B799E3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84">
                  <a:extLst>
                    <a:ext uri="{FF2B5EF4-FFF2-40B4-BE49-F238E27FC236}">
                      <a16:creationId xmlns:a16="http://schemas.microsoft.com/office/drawing/2014/main" id="{28AD714E-6E08-C753-0336-0D702F0BC2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85">
                  <a:extLst>
                    <a:ext uri="{FF2B5EF4-FFF2-40B4-BE49-F238E27FC236}">
                      <a16:creationId xmlns:a16="http://schemas.microsoft.com/office/drawing/2014/main" id="{24267157-F777-FC43-D67F-770E1EDD9E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86">
                  <a:extLst>
                    <a:ext uri="{FF2B5EF4-FFF2-40B4-BE49-F238E27FC236}">
                      <a16:creationId xmlns:a16="http://schemas.microsoft.com/office/drawing/2014/main" id="{6C40B646-6D50-71FA-4449-D7CA9C729F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87">
                  <a:extLst>
                    <a:ext uri="{FF2B5EF4-FFF2-40B4-BE49-F238E27FC236}">
                      <a16:creationId xmlns:a16="http://schemas.microsoft.com/office/drawing/2014/main" id="{26D10FAC-152A-BFFC-811A-19E9FB54E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88">
                  <a:extLst>
                    <a:ext uri="{FF2B5EF4-FFF2-40B4-BE49-F238E27FC236}">
                      <a16:creationId xmlns:a16="http://schemas.microsoft.com/office/drawing/2014/main" id="{24C7815A-D8BF-0687-7076-27D12EE836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89">
                  <a:extLst>
                    <a:ext uri="{FF2B5EF4-FFF2-40B4-BE49-F238E27FC236}">
                      <a16:creationId xmlns:a16="http://schemas.microsoft.com/office/drawing/2014/main" id="{0994D8BF-AC52-50B7-D99E-E001BAF6D1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90">
                  <a:extLst>
                    <a:ext uri="{FF2B5EF4-FFF2-40B4-BE49-F238E27FC236}">
                      <a16:creationId xmlns:a16="http://schemas.microsoft.com/office/drawing/2014/main" id="{E7E252DD-D599-06D3-1BF8-CE8839672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91">
                  <a:extLst>
                    <a:ext uri="{FF2B5EF4-FFF2-40B4-BE49-F238E27FC236}">
                      <a16:creationId xmlns:a16="http://schemas.microsoft.com/office/drawing/2014/main" id="{9F8265F2-5C1E-4938-CE58-191C20CCD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92">
                  <a:extLst>
                    <a:ext uri="{FF2B5EF4-FFF2-40B4-BE49-F238E27FC236}">
                      <a16:creationId xmlns:a16="http://schemas.microsoft.com/office/drawing/2014/main" id="{8C416EDF-8CFD-8F04-3ECB-BE159B0AA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93">
                  <a:extLst>
                    <a:ext uri="{FF2B5EF4-FFF2-40B4-BE49-F238E27FC236}">
                      <a16:creationId xmlns:a16="http://schemas.microsoft.com/office/drawing/2014/main" id="{8E707D0A-B7FA-DE3E-3B90-C708A9E3A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94">
                  <a:extLst>
                    <a:ext uri="{FF2B5EF4-FFF2-40B4-BE49-F238E27FC236}">
                      <a16:creationId xmlns:a16="http://schemas.microsoft.com/office/drawing/2014/main" id="{8DEA513C-51EE-57D1-0DDB-F1AAC5A442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95">
                  <a:extLst>
                    <a:ext uri="{FF2B5EF4-FFF2-40B4-BE49-F238E27FC236}">
                      <a16:creationId xmlns:a16="http://schemas.microsoft.com/office/drawing/2014/main" id="{3EA39BDF-FD7C-CEBB-7FFC-4F79BEAD6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96">
                  <a:extLst>
                    <a:ext uri="{FF2B5EF4-FFF2-40B4-BE49-F238E27FC236}">
                      <a16:creationId xmlns:a16="http://schemas.microsoft.com/office/drawing/2014/main" id="{F5565D10-4E39-0102-6DAD-12A28042C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97">
                  <a:extLst>
                    <a:ext uri="{FF2B5EF4-FFF2-40B4-BE49-F238E27FC236}">
                      <a16:creationId xmlns:a16="http://schemas.microsoft.com/office/drawing/2014/main" id="{1E5AFEE0-A1AF-41FC-1448-27B6D7202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698">
                  <a:extLst>
                    <a:ext uri="{FF2B5EF4-FFF2-40B4-BE49-F238E27FC236}">
                      <a16:creationId xmlns:a16="http://schemas.microsoft.com/office/drawing/2014/main" id="{0156DBC5-23C3-1110-6EBB-70EF24BAD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699">
                  <a:extLst>
                    <a:ext uri="{FF2B5EF4-FFF2-40B4-BE49-F238E27FC236}">
                      <a16:creationId xmlns:a16="http://schemas.microsoft.com/office/drawing/2014/main" id="{68E2466C-4806-CD2C-267D-A637CECBB5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700">
                  <a:extLst>
                    <a:ext uri="{FF2B5EF4-FFF2-40B4-BE49-F238E27FC236}">
                      <a16:creationId xmlns:a16="http://schemas.microsoft.com/office/drawing/2014/main" id="{D359EC4A-A655-4C68-D87B-B204CD46A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701">
                  <a:extLst>
                    <a:ext uri="{FF2B5EF4-FFF2-40B4-BE49-F238E27FC236}">
                      <a16:creationId xmlns:a16="http://schemas.microsoft.com/office/drawing/2014/main" id="{F9C74A06-BE73-11C6-5F5F-49A172197A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702">
                  <a:extLst>
                    <a:ext uri="{FF2B5EF4-FFF2-40B4-BE49-F238E27FC236}">
                      <a16:creationId xmlns:a16="http://schemas.microsoft.com/office/drawing/2014/main" id="{1F8BF1C0-FEDA-B6C9-043E-34EE806C0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703">
                  <a:extLst>
                    <a:ext uri="{FF2B5EF4-FFF2-40B4-BE49-F238E27FC236}">
                      <a16:creationId xmlns:a16="http://schemas.microsoft.com/office/drawing/2014/main" id="{44D5538E-FDE3-112E-FA36-DB5407F76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704">
                  <a:extLst>
                    <a:ext uri="{FF2B5EF4-FFF2-40B4-BE49-F238E27FC236}">
                      <a16:creationId xmlns:a16="http://schemas.microsoft.com/office/drawing/2014/main" id="{4906F3FF-9571-58AA-8B02-827DA4AAF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705">
                  <a:extLst>
                    <a:ext uri="{FF2B5EF4-FFF2-40B4-BE49-F238E27FC236}">
                      <a16:creationId xmlns:a16="http://schemas.microsoft.com/office/drawing/2014/main" id="{51501A9F-519C-BEBF-5C6B-6A020EA54C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706">
                  <a:extLst>
                    <a:ext uri="{FF2B5EF4-FFF2-40B4-BE49-F238E27FC236}">
                      <a16:creationId xmlns:a16="http://schemas.microsoft.com/office/drawing/2014/main" id="{9DD54514-B9BC-B5D9-D427-C46CA03B4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707">
                  <a:extLst>
                    <a:ext uri="{FF2B5EF4-FFF2-40B4-BE49-F238E27FC236}">
                      <a16:creationId xmlns:a16="http://schemas.microsoft.com/office/drawing/2014/main" id="{364A4ADB-BA87-F492-0233-78CC9D3692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708">
                  <a:extLst>
                    <a:ext uri="{FF2B5EF4-FFF2-40B4-BE49-F238E27FC236}">
                      <a16:creationId xmlns:a16="http://schemas.microsoft.com/office/drawing/2014/main" id="{018A5EB7-472E-C4A9-B992-9253120A0B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709">
                  <a:extLst>
                    <a:ext uri="{FF2B5EF4-FFF2-40B4-BE49-F238E27FC236}">
                      <a16:creationId xmlns:a16="http://schemas.microsoft.com/office/drawing/2014/main" id="{8CABDB83-0B97-1626-5D62-BCBBFF8D3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710">
                  <a:extLst>
                    <a:ext uri="{FF2B5EF4-FFF2-40B4-BE49-F238E27FC236}">
                      <a16:creationId xmlns:a16="http://schemas.microsoft.com/office/drawing/2014/main" id="{9B3A5327-CAB9-7E9F-4050-5EA2278CB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11">
                  <a:extLst>
                    <a:ext uri="{FF2B5EF4-FFF2-40B4-BE49-F238E27FC236}">
                      <a16:creationId xmlns:a16="http://schemas.microsoft.com/office/drawing/2014/main" id="{E9ABCB63-A25B-A210-0071-EB8E48B4B1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12">
                  <a:extLst>
                    <a:ext uri="{FF2B5EF4-FFF2-40B4-BE49-F238E27FC236}">
                      <a16:creationId xmlns:a16="http://schemas.microsoft.com/office/drawing/2014/main" id="{5443DBD5-0A57-3932-F14C-9ECD05509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13">
                  <a:extLst>
                    <a:ext uri="{FF2B5EF4-FFF2-40B4-BE49-F238E27FC236}">
                      <a16:creationId xmlns:a16="http://schemas.microsoft.com/office/drawing/2014/main" id="{6E79D7FC-4096-F03B-C25E-A8508087B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14">
                  <a:extLst>
                    <a:ext uri="{FF2B5EF4-FFF2-40B4-BE49-F238E27FC236}">
                      <a16:creationId xmlns:a16="http://schemas.microsoft.com/office/drawing/2014/main" id="{5BA81C3D-2002-D0B7-F4A4-E3C993A0D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15">
                  <a:extLst>
                    <a:ext uri="{FF2B5EF4-FFF2-40B4-BE49-F238E27FC236}">
                      <a16:creationId xmlns:a16="http://schemas.microsoft.com/office/drawing/2014/main" id="{76BEFD6E-A60C-E554-508A-645B59220F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16">
                  <a:extLst>
                    <a:ext uri="{FF2B5EF4-FFF2-40B4-BE49-F238E27FC236}">
                      <a16:creationId xmlns:a16="http://schemas.microsoft.com/office/drawing/2014/main" id="{1A647282-4F21-4971-ACFF-259234075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17">
                  <a:extLst>
                    <a:ext uri="{FF2B5EF4-FFF2-40B4-BE49-F238E27FC236}">
                      <a16:creationId xmlns:a16="http://schemas.microsoft.com/office/drawing/2014/main" id="{01CDFFE5-6196-B3AA-7E39-D8C5C49FD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18">
                  <a:extLst>
                    <a:ext uri="{FF2B5EF4-FFF2-40B4-BE49-F238E27FC236}">
                      <a16:creationId xmlns:a16="http://schemas.microsoft.com/office/drawing/2014/main" id="{B985F0CA-D709-F256-F813-408C35783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19">
                  <a:extLst>
                    <a:ext uri="{FF2B5EF4-FFF2-40B4-BE49-F238E27FC236}">
                      <a16:creationId xmlns:a16="http://schemas.microsoft.com/office/drawing/2014/main" id="{B2CBF4F3-0CDA-E0AD-EC95-106773F4B4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20">
                  <a:extLst>
                    <a:ext uri="{FF2B5EF4-FFF2-40B4-BE49-F238E27FC236}">
                      <a16:creationId xmlns:a16="http://schemas.microsoft.com/office/drawing/2014/main" id="{4B44F73F-779C-8598-8DE4-E678D4992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21">
                  <a:extLst>
                    <a:ext uri="{FF2B5EF4-FFF2-40B4-BE49-F238E27FC236}">
                      <a16:creationId xmlns:a16="http://schemas.microsoft.com/office/drawing/2014/main" id="{3839A0B2-00EC-74A0-C0EF-D95346B21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22">
                  <a:extLst>
                    <a:ext uri="{FF2B5EF4-FFF2-40B4-BE49-F238E27FC236}">
                      <a16:creationId xmlns:a16="http://schemas.microsoft.com/office/drawing/2014/main" id="{7871BBF6-1EB5-3A99-002B-6B8924C75D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23">
                  <a:extLst>
                    <a:ext uri="{FF2B5EF4-FFF2-40B4-BE49-F238E27FC236}">
                      <a16:creationId xmlns:a16="http://schemas.microsoft.com/office/drawing/2014/main" id="{FB261724-DE08-2844-E2DE-78D097F56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24">
                  <a:extLst>
                    <a:ext uri="{FF2B5EF4-FFF2-40B4-BE49-F238E27FC236}">
                      <a16:creationId xmlns:a16="http://schemas.microsoft.com/office/drawing/2014/main" id="{1B98CBC4-B28A-C8EB-25BB-A2BEBB3400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25">
                  <a:extLst>
                    <a:ext uri="{FF2B5EF4-FFF2-40B4-BE49-F238E27FC236}">
                      <a16:creationId xmlns:a16="http://schemas.microsoft.com/office/drawing/2014/main" id="{0C1929BA-156B-7E43-8165-F1C2D688E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26">
                  <a:extLst>
                    <a:ext uri="{FF2B5EF4-FFF2-40B4-BE49-F238E27FC236}">
                      <a16:creationId xmlns:a16="http://schemas.microsoft.com/office/drawing/2014/main" id="{EBD72608-C42B-7EBF-F104-61BF4BFCB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27">
                  <a:extLst>
                    <a:ext uri="{FF2B5EF4-FFF2-40B4-BE49-F238E27FC236}">
                      <a16:creationId xmlns:a16="http://schemas.microsoft.com/office/drawing/2014/main" id="{5978069D-8F46-8D93-FE6D-74BF855BC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28">
                  <a:extLst>
                    <a:ext uri="{FF2B5EF4-FFF2-40B4-BE49-F238E27FC236}">
                      <a16:creationId xmlns:a16="http://schemas.microsoft.com/office/drawing/2014/main" id="{38B3CFFD-7D0E-4069-2F3C-45BB7310DC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29">
                  <a:extLst>
                    <a:ext uri="{FF2B5EF4-FFF2-40B4-BE49-F238E27FC236}">
                      <a16:creationId xmlns:a16="http://schemas.microsoft.com/office/drawing/2014/main" id="{AB69FC9F-75B6-0E1B-8590-4387DDCC9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30">
                  <a:extLst>
                    <a:ext uri="{FF2B5EF4-FFF2-40B4-BE49-F238E27FC236}">
                      <a16:creationId xmlns:a16="http://schemas.microsoft.com/office/drawing/2014/main" id="{D165C099-0642-A44B-DC8C-68CE8FC40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31">
                  <a:extLst>
                    <a:ext uri="{FF2B5EF4-FFF2-40B4-BE49-F238E27FC236}">
                      <a16:creationId xmlns:a16="http://schemas.microsoft.com/office/drawing/2014/main" id="{E754EAD3-8396-38BC-2C6A-0D3FDD086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32">
                  <a:extLst>
                    <a:ext uri="{FF2B5EF4-FFF2-40B4-BE49-F238E27FC236}">
                      <a16:creationId xmlns:a16="http://schemas.microsoft.com/office/drawing/2014/main" id="{5D0283BE-3EFD-D352-DC9B-C111DA813D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33">
                  <a:extLst>
                    <a:ext uri="{FF2B5EF4-FFF2-40B4-BE49-F238E27FC236}">
                      <a16:creationId xmlns:a16="http://schemas.microsoft.com/office/drawing/2014/main" id="{0C741A1F-7532-6B04-B0BF-DF7EC822A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34">
                  <a:extLst>
                    <a:ext uri="{FF2B5EF4-FFF2-40B4-BE49-F238E27FC236}">
                      <a16:creationId xmlns:a16="http://schemas.microsoft.com/office/drawing/2014/main" id="{037E43FF-0CF1-DE0C-62D6-9BFDA53EE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35">
                  <a:extLst>
                    <a:ext uri="{FF2B5EF4-FFF2-40B4-BE49-F238E27FC236}">
                      <a16:creationId xmlns:a16="http://schemas.microsoft.com/office/drawing/2014/main" id="{AB1725BC-BC2E-F713-DB5F-4ADCECE8E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36">
                  <a:extLst>
                    <a:ext uri="{FF2B5EF4-FFF2-40B4-BE49-F238E27FC236}">
                      <a16:creationId xmlns:a16="http://schemas.microsoft.com/office/drawing/2014/main" id="{7C0939C0-9ADB-E5CC-A768-0B384538F8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37">
                  <a:extLst>
                    <a:ext uri="{FF2B5EF4-FFF2-40B4-BE49-F238E27FC236}">
                      <a16:creationId xmlns:a16="http://schemas.microsoft.com/office/drawing/2014/main" id="{F545CD22-67C1-F118-5524-7D692C108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38">
                  <a:extLst>
                    <a:ext uri="{FF2B5EF4-FFF2-40B4-BE49-F238E27FC236}">
                      <a16:creationId xmlns:a16="http://schemas.microsoft.com/office/drawing/2014/main" id="{4A2EFE17-54EC-05AC-9E7A-723A062CB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39">
                  <a:extLst>
                    <a:ext uri="{FF2B5EF4-FFF2-40B4-BE49-F238E27FC236}">
                      <a16:creationId xmlns:a16="http://schemas.microsoft.com/office/drawing/2014/main" id="{A048A92C-4969-3880-EA44-D185087C9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40">
                  <a:extLst>
                    <a:ext uri="{FF2B5EF4-FFF2-40B4-BE49-F238E27FC236}">
                      <a16:creationId xmlns:a16="http://schemas.microsoft.com/office/drawing/2014/main" id="{9DA533C5-9512-4DE9-5181-1B4794020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41">
                  <a:extLst>
                    <a:ext uri="{FF2B5EF4-FFF2-40B4-BE49-F238E27FC236}">
                      <a16:creationId xmlns:a16="http://schemas.microsoft.com/office/drawing/2014/main" id="{FF97878C-E742-309D-886A-3E12F6838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42">
                  <a:extLst>
                    <a:ext uri="{FF2B5EF4-FFF2-40B4-BE49-F238E27FC236}">
                      <a16:creationId xmlns:a16="http://schemas.microsoft.com/office/drawing/2014/main" id="{54E463BF-6BFC-F035-2440-C2F068A548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43">
                  <a:extLst>
                    <a:ext uri="{FF2B5EF4-FFF2-40B4-BE49-F238E27FC236}">
                      <a16:creationId xmlns:a16="http://schemas.microsoft.com/office/drawing/2014/main" id="{0CE23F14-C6FC-BF78-AA38-F10193F28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44">
                  <a:extLst>
                    <a:ext uri="{FF2B5EF4-FFF2-40B4-BE49-F238E27FC236}">
                      <a16:creationId xmlns:a16="http://schemas.microsoft.com/office/drawing/2014/main" id="{972E0BD3-3660-FB49-DACF-76AC98A6E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45">
                  <a:extLst>
                    <a:ext uri="{FF2B5EF4-FFF2-40B4-BE49-F238E27FC236}">
                      <a16:creationId xmlns:a16="http://schemas.microsoft.com/office/drawing/2014/main" id="{EBE89561-C65B-9042-AD7B-7DE4439048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46">
                  <a:extLst>
                    <a:ext uri="{FF2B5EF4-FFF2-40B4-BE49-F238E27FC236}">
                      <a16:creationId xmlns:a16="http://schemas.microsoft.com/office/drawing/2014/main" id="{600C19C6-57DB-D270-66EC-D51F3E0F90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47">
                  <a:extLst>
                    <a:ext uri="{FF2B5EF4-FFF2-40B4-BE49-F238E27FC236}">
                      <a16:creationId xmlns:a16="http://schemas.microsoft.com/office/drawing/2014/main" id="{F533D1E0-F598-AE36-BB56-85DE6E211E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48">
                  <a:extLst>
                    <a:ext uri="{FF2B5EF4-FFF2-40B4-BE49-F238E27FC236}">
                      <a16:creationId xmlns:a16="http://schemas.microsoft.com/office/drawing/2014/main" id="{45953CDC-7634-2052-A2A1-9936B8BBA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49">
                  <a:extLst>
                    <a:ext uri="{FF2B5EF4-FFF2-40B4-BE49-F238E27FC236}">
                      <a16:creationId xmlns:a16="http://schemas.microsoft.com/office/drawing/2014/main" id="{13ADF7F6-86B9-2018-7595-4264BADE9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50">
                  <a:extLst>
                    <a:ext uri="{FF2B5EF4-FFF2-40B4-BE49-F238E27FC236}">
                      <a16:creationId xmlns:a16="http://schemas.microsoft.com/office/drawing/2014/main" id="{49304A0D-AF9C-18B5-8B64-2AF113F00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51">
                  <a:extLst>
                    <a:ext uri="{FF2B5EF4-FFF2-40B4-BE49-F238E27FC236}">
                      <a16:creationId xmlns:a16="http://schemas.microsoft.com/office/drawing/2014/main" id="{75D99D54-334F-1300-9503-C2024BF87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52">
                  <a:extLst>
                    <a:ext uri="{FF2B5EF4-FFF2-40B4-BE49-F238E27FC236}">
                      <a16:creationId xmlns:a16="http://schemas.microsoft.com/office/drawing/2014/main" id="{0D866758-858A-4154-AAC0-0E9FDE38E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53">
                  <a:extLst>
                    <a:ext uri="{FF2B5EF4-FFF2-40B4-BE49-F238E27FC236}">
                      <a16:creationId xmlns:a16="http://schemas.microsoft.com/office/drawing/2014/main" id="{39D60E6B-4732-C6A0-6EE2-34FCCDD15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54">
                  <a:extLst>
                    <a:ext uri="{FF2B5EF4-FFF2-40B4-BE49-F238E27FC236}">
                      <a16:creationId xmlns:a16="http://schemas.microsoft.com/office/drawing/2014/main" id="{75F0E26B-F85F-5192-BB00-CB1AABCF73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55">
                  <a:extLst>
                    <a:ext uri="{FF2B5EF4-FFF2-40B4-BE49-F238E27FC236}">
                      <a16:creationId xmlns:a16="http://schemas.microsoft.com/office/drawing/2014/main" id="{3D4E5B31-9346-BE6E-3C6E-AC4C4E085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56">
                  <a:extLst>
                    <a:ext uri="{FF2B5EF4-FFF2-40B4-BE49-F238E27FC236}">
                      <a16:creationId xmlns:a16="http://schemas.microsoft.com/office/drawing/2014/main" id="{C99AF14F-77D5-46CF-06D0-AB55903FA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57">
                  <a:extLst>
                    <a:ext uri="{FF2B5EF4-FFF2-40B4-BE49-F238E27FC236}">
                      <a16:creationId xmlns:a16="http://schemas.microsoft.com/office/drawing/2014/main" id="{8354ED39-8A83-4A04-7B0B-523B6BC85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58">
                  <a:extLst>
                    <a:ext uri="{FF2B5EF4-FFF2-40B4-BE49-F238E27FC236}">
                      <a16:creationId xmlns:a16="http://schemas.microsoft.com/office/drawing/2014/main" id="{D5B7430C-875F-8DB4-0C02-77D76DE46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59">
                  <a:extLst>
                    <a:ext uri="{FF2B5EF4-FFF2-40B4-BE49-F238E27FC236}">
                      <a16:creationId xmlns:a16="http://schemas.microsoft.com/office/drawing/2014/main" id="{2B7AE853-4A7E-3F7B-A968-5F3A33F93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60">
                  <a:extLst>
                    <a:ext uri="{FF2B5EF4-FFF2-40B4-BE49-F238E27FC236}">
                      <a16:creationId xmlns:a16="http://schemas.microsoft.com/office/drawing/2014/main" id="{FD3D3D92-9E81-73F3-BA7B-88FFEF54F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61">
                  <a:extLst>
                    <a:ext uri="{FF2B5EF4-FFF2-40B4-BE49-F238E27FC236}">
                      <a16:creationId xmlns:a16="http://schemas.microsoft.com/office/drawing/2014/main" id="{ECA8C2DD-9871-5B14-FCCB-4B36F0885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62">
                  <a:extLst>
                    <a:ext uri="{FF2B5EF4-FFF2-40B4-BE49-F238E27FC236}">
                      <a16:creationId xmlns:a16="http://schemas.microsoft.com/office/drawing/2014/main" id="{0704EFFA-9221-4CEE-5D3C-F5C2EB03F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63">
                  <a:extLst>
                    <a:ext uri="{FF2B5EF4-FFF2-40B4-BE49-F238E27FC236}">
                      <a16:creationId xmlns:a16="http://schemas.microsoft.com/office/drawing/2014/main" id="{837AD98F-4422-5FCD-E853-70500D8D91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64">
                  <a:extLst>
                    <a:ext uri="{FF2B5EF4-FFF2-40B4-BE49-F238E27FC236}">
                      <a16:creationId xmlns:a16="http://schemas.microsoft.com/office/drawing/2014/main" id="{35638B2D-B7AD-7D43-9D69-8E5CA27240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65">
                  <a:extLst>
                    <a:ext uri="{FF2B5EF4-FFF2-40B4-BE49-F238E27FC236}">
                      <a16:creationId xmlns:a16="http://schemas.microsoft.com/office/drawing/2014/main" id="{006BC67A-008D-9E13-CD87-14E6CE755B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66">
                  <a:extLst>
                    <a:ext uri="{FF2B5EF4-FFF2-40B4-BE49-F238E27FC236}">
                      <a16:creationId xmlns:a16="http://schemas.microsoft.com/office/drawing/2014/main" id="{390E8CF2-7DC7-1B15-292B-1E0128AA2F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67">
                  <a:extLst>
                    <a:ext uri="{FF2B5EF4-FFF2-40B4-BE49-F238E27FC236}">
                      <a16:creationId xmlns:a16="http://schemas.microsoft.com/office/drawing/2014/main" id="{76C81BCF-7CD5-EC63-C976-6D6C24D087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68">
                  <a:extLst>
                    <a:ext uri="{FF2B5EF4-FFF2-40B4-BE49-F238E27FC236}">
                      <a16:creationId xmlns:a16="http://schemas.microsoft.com/office/drawing/2014/main" id="{14ECE487-D776-A626-E1E2-E043D4151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69">
                  <a:extLst>
                    <a:ext uri="{FF2B5EF4-FFF2-40B4-BE49-F238E27FC236}">
                      <a16:creationId xmlns:a16="http://schemas.microsoft.com/office/drawing/2014/main" id="{9220144A-894E-49EE-AE17-900224DAB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70">
                  <a:extLst>
                    <a:ext uri="{FF2B5EF4-FFF2-40B4-BE49-F238E27FC236}">
                      <a16:creationId xmlns:a16="http://schemas.microsoft.com/office/drawing/2014/main" id="{7C57A95F-8539-035D-2952-FA634C556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71">
                  <a:extLst>
                    <a:ext uri="{FF2B5EF4-FFF2-40B4-BE49-F238E27FC236}">
                      <a16:creationId xmlns:a16="http://schemas.microsoft.com/office/drawing/2014/main" id="{AE1AD1A3-D0F5-8092-9003-4D7C6303E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72">
                  <a:extLst>
                    <a:ext uri="{FF2B5EF4-FFF2-40B4-BE49-F238E27FC236}">
                      <a16:creationId xmlns:a16="http://schemas.microsoft.com/office/drawing/2014/main" id="{AF149375-156F-5560-F98D-134ECBB4F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73">
                  <a:extLst>
                    <a:ext uri="{FF2B5EF4-FFF2-40B4-BE49-F238E27FC236}">
                      <a16:creationId xmlns:a16="http://schemas.microsoft.com/office/drawing/2014/main" id="{9343FD76-A730-0346-FF2D-9553ECFEB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74">
                  <a:extLst>
                    <a:ext uri="{FF2B5EF4-FFF2-40B4-BE49-F238E27FC236}">
                      <a16:creationId xmlns:a16="http://schemas.microsoft.com/office/drawing/2014/main" id="{05A0E610-9ED6-AC8F-9390-D53D25CEC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75">
                  <a:extLst>
                    <a:ext uri="{FF2B5EF4-FFF2-40B4-BE49-F238E27FC236}">
                      <a16:creationId xmlns:a16="http://schemas.microsoft.com/office/drawing/2014/main" id="{30B0D917-3F90-2A8D-ECDC-01FFEBD1DE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76">
                  <a:extLst>
                    <a:ext uri="{FF2B5EF4-FFF2-40B4-BE49-F238E27FC236}">
                      <a16:creationId xmlns:a16="http://schemas.microsoft.com/office/drawing/2014/main" id="{394A1299-8851-9C0F-4FE6-5FA418680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77">
                  <a:extLst>
                    <a:ext uri="{FF2B5EF4-FFF2-40B4-BE49-F238E27FC236}">
                      <a16:creationId xmlns:a16="http://schemas.microsoft.com/office/drawing/2014/main" id="{6EBBE694-7C0F-836C-75AF-F4B99C072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78">
                  <a:extLst>
                    <a:ext uri="{FF2B5EF4-FFF2-40B4-BE49-F238E27FC236}">
                      <a16:creationId xmlns:a16="http://schemas.microsoft.com/office/drawing/2014/main" id="{700E72BD-71D5-AE6B-A984-560D3CB35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79">
                  <a:extLst>
                    <a:ext uri="{FF2B5EF4-FFF2-40B4-BE49-F238E27FC236}">
                      <a16:creationId xmlns:a16="http://schemas.microsoft.com/office/drawing/2014/main" id="{A4EEBCBA-332A-F2CC-3FE3-F49FA68B80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80">
                  <a:extLst>
                    <a:ext uri="{FF2B5EF4-FFF2-40B4-BE49-F238E27FC236}">
                      <a16:creationId xmlns:a16="http://schemas.microsoft.com/office/drawing/2014/main" id="{A7F9EBDB-0CCD-F677-85FA-32AECD3ED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81">
                  <a:extLst>
                    <a:ext uri="{FF2B5EF4-FFF2-40B4-BE49-F238E27FC236}">
                      <a16:creationId xmlns:a16="http://schemas.microsoft.com/office/drawing/2014/main" id="{F9E099FF-33CC-7DF5-61C5-607BDB8E7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82">
                  <a:extLst>
                    <a:ext uri="{FF2B5EF4-FFF2-40B4-BE49-F238E27FC236}">
                      <a16:creationId xmlns:a16="http://schemas.microsoft.com/office/drawing/2014/main" id="{9C187AC9-19A9-51B2-2AF5-12E83D65F1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83">
                  <a:extLst>
                    <a:ext uri="{FF2B5EF4-FFF2-40B4-BE49-F238E27FC236}">
                      <a16:creationId xmlns:a16="http://schemas.microsoft.com/office/drawing/2014/main" id="{D094587B-1D66-B3EF-4349-3111CAAA7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84">
                  <a:extLst>
                    <a:ext uri="{FF2B5EF4-FFF2-40B4-BE49-F238E27FC236}">
                      <a16:creationId xmlns:a16="http://schemas.microsoft.com/office/drawing/2014/main" id="{1DDA5256-9A12-5FD2-ED83-27F6FA883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85">
                  <a:extLst>
                    <a:ext uri="{FF2B5EF4-FFF2-40B4-BE49-F238E27FC236}">
                      <a16:creationId xmlns:a16="http://schemas.microsoft.com/office/drawing/2014/main" id="{116F4889-D444-BDAB-87FD-4554276D4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86">
                  <a:extLst>
                    <a:ext uri="{FF2B5EF4-FFF2-40B4-BE49-F238E27FC236}">
                      <a16:creationId xmlns:a16="http://schemas.microsoft.com/office/drawing/2014/main" id="{B18E11B9-9858-279E-B4FC-D4D63AACA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87">
                  <a:extLst>
                    <a:ext uri="{FF2B5EF4-FFF2-40B4-BE49-F238E27FC236}">
                      <a16:creationId xmlns:a16="http://schemas.microsoft.com/office/drawing/2014/main" id="{F632F5E9-14A4-E912-F3A2-C8C823FDEB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88">
                  <a:extLst>
                    <a:ext uri="{FF2B5EF4-FFF2-40B4-BE49-F238E27FC236}">
                      <a16:creationId xmlns:a16="http://schemas.microsoft.com/office/drawing/2014/main" id="{A68084F9-50A1-9D2C-1930-0FA883FBE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89">
                  <a:extLst>
                    <a:ext uri="{FF2B5EF4-FFF2-40B4-BE49-F238E27FC236}">
                      <a16:creationId xmlns:a16="http://schemas.microsoft.com/office/drawing/2014/main" id="{96C07823-5B2B-7B3A-A7B3-1F2F35DF3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90">
                  <a:extLst>
                    <a:ext uri="{FF2B5EF4-FFF2-40B4-BE49-F238E27FC236}">
                      <a16:creationId xmlns:a16="http://schemas.microsoft.com/office/drawing/2014/main" id="{325FACFA-E6E6-FF28-F043-4A7643973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91">
                  <a:extLst>
                    <a:ext uri="{FF2B5EF4-FFF2-40B4-BE49-F238E27FC236}">
                      <a16:creationId xmlns:a16="http://schemas.microsoft.com/office/drawing/2014/main" id="{E92F32F5-783F-00DD-18F2-E6B890083F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92">
                  <a:extLst>
                    <a:ext uri="{FF2B5EF4-FFF2-40B4-BE49-F238E27FC236}">
                      <a16:creationId xmlns:a16="http://schemas.microsoft.com/office/drawing/2014/main" id="{3C510B55-8EF3-CCCB-4E4F-477098316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93">
                  <a:extLst>
                    <a:ext uri="{FF2B5EF4-FFF2-40B4-BE49-F238E27FC236}">
                      <a16:creationId xmlns:a16="http://schemas.microsoft.com/office/drawing/2014/main" id="{43E9D97A-098C-6A22-D108-6CEA21F28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94">
                  <a:extLst>
                    <a:ext uri="{FF2B5EF4-FFF2-40B4-BE49-F238E27FC236}">
                      <a16:creationId xmlns:a16="http://schemas.microsoft.com/office/drawing/2014/main" id="{FBAB051C-53DB-37D8-8140-77F04467F9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95">
                  <a:extLst>
                    <a:ext uri="{FF2B5EF4-FFF2-40B4-BE49-F238E27FC236}">
                      <a16:creationId xmlns:a16="http://schemas.microsoft.com/office/drawing/2014/main" id="{42AD4BD8-B270-115C-0E1D-8B0B657A8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96">
                  <a:extLst>
                    <a:ext uri="{FF2B5EF4-FFF2-40B4-BE49-F238E27FC236}">
                      <a16:creationId xmlns:a16="http://schemas.microsoft.com/office/drawing/2014/main" id="{354348B6-FA69-A17B-51E8-97C72AC31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97">
                  <a:extLst>
                    <a:ext uri="{FF2B5EF4-FFF2-40B4-BE49-F238E27FC236}">
                      <a16:creationId xmlns:a16="http://schemas.microsoft.com/office/drawing/2014/main" id="{96296251-EE4F-731D-DFDF-1E45E463A0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798">
                  <a:extLst>
                    <a:ext uri="{FF2B5EF4-FFF2-40B4-BE49-F238E27FC236}">
                      <a16:creationId xmlns:a16="http://schemas.microsoft.com/office/drawing/2014/main" id="{78A1B71F-36E0-6936-8059-B46CB59D6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799">
                  <a:extLst>
                    <a:ext uri="{FF2B5EF4-FFF2-40B4-BE49-F238E27FC236}">
                      <a16:creationId xmlns:a16="http://schemas.microsoft.com/office/drawing/2014/main" id="{EE6E6FB7-8588-702C-5E20-BFE4F8842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800">
                  <a:extLst>
                    <a:ext uri="{FF2B5EF4-FFF2-40B4-BE49-F238E27FC236}">
                      <a16:creationId xmlns:a16="http://schemas.microsoft.com/office/drawing/2014/main" id="{55A0053C-E195-18B0-3190-F71E0FA56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801">
                  <a:extLst>
                    <a:ext uri="{FF2B5EF4-FFF2-40B4-BE49-F238E27FC236}">
                      <a16:creationId xmlns:a16="http://schemas.microsoft.com/office/drawing/2014/main" id="{264F9C27-8CF9-9A02-1F9B-83C39B2EC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802">
                  <a:extLst>
                    <a:ext uri="{FF2B5EF4-FFF2-40B4-BE49-F238E27FC236}">
                      <a16:creationId xmlns:a16="http://schemas.microsoft.com/office/drawing/2014/main" id="{C1DE8985-9694-3442-6FD4-A4F08F354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803">
                  <a:extLst>
                    <a:ext uri="{FF2B5EF4-FFF2-40B4-BE49-F238E27FC236}">
                      <a16:creationId xmlns:a16="http://schemas.microsoft.com/office/drawing/2014/main" id="{7A298A9C-5BE2-9D01-51DF-0762806BD1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804">
                  <a:extLst>
                    <a:ext uri="{FF2B5EF4-FFF2-40B4-BE49-F238E27FC236}">
                      <a16:creationId xmlns:a16="http://schemas.microsoft.com/office/drawing/2014/main" id="{1D2D5CA9-AEF1-8F0F-DD42-191E087DA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0" name="Freeform 805">
                  <a:extLst>
                    <a:ext uri="{FF2B5EF4-FFF2-40B4-BE49-F238E27FC236}">
                      <a16:creationId xmlns:a16="http://schemas.microsoft.com/office/drawing/2014/main" id="{58724319-AC6D-CE82-BA3A-E9EEB7AAF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806">
                  <a:extLst>
                    <a:ext uri="{FF2B5EF4-FFF2-40B4-BE49-F238E27FC236}">
                      <a16:creationId xmlns:a16="http://schemas.microsoft.com/office/drawing/2014/main" id="{21EB5809-FE7A-4E3A-36F4-1285F86F7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2" name="Group 807">
                <a:extLst>
                  <a:ext uri="{FF2B5EF4-FFF2-40B4-BE49-F238E27FC236}">
                    <a16:creationId xmlns:a16="http://schemas.microsoft.com/office/drawing/2014/main" id="{89F4F90F-43F9-FE92-33DA-341471EF4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52" name="Freeform 808">
                  <a:extLst>
                    <a:ext uri="{FF2B5EF4-FFF2-40B4-BE49-F238E27FC236}">
                      <a16:creationId xmlns:a16="http://schemas.microsoft.com/office/drawing/2014/main" id="{000FAFBD-9117-F969-A538-69AA88803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809">
                  <a:extLst>
                    <a:ext uri="{FF2B5EF4-FFF2-40B4-BE49-F238E27FC236}">
                      <a16:creationId xmlns:a16="http://schemas.microsoft.com/office/drawing/2014/main" id="{DB06C7CA-DD06-3296-5DBE-2774413E0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4" name="Freeform 810">
                  <a:extLst>
                    <a:ext uri="{FF2B5EF4-FFF2-40B4-BE49-F238E27FC236}">
                      <a16:creationId xmlns:a16="http://schemas.microsoft.com/office/drawing/2014/main" id="{9C17E18E-4218-04CC-19E7-EC515EDAF3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811">
                  <a:extLst>
                    <a:ext uri="{FF2B5EF4-FFF2-40B4-BE49-F238E27FC236}">
                      <a16:creationId xmlns:a16="http://schemas.microsoft.com/office/drawing/2014/main" id="{F8BB703E-9F7A-F2C5-F956-30B8FE373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812">
                  <a:extLst>
                    <a:ext uri="{FF2B5EF4-FFF2-40B4-BE49-F238E27FC236}">
                      <a16:creationId xmlns:a16="http://schemas.microsoft.com/office/drawing/2014/main" id="{F46225C3-CE88-A527-DC20-2DBF3A05E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813">
                  <a:extLst>
                    <a:ext uri="{FF2B5EF4-FFF2-40B4-BE49-F238E27FC236}">
                      <a16:creationId xmlns:a16="http://schemas.microsoft.com/office/drawing/2014/main" id="{345355D6-2851-6E56-1307-0C9388207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814">
                  <a:extLst>
                    <a:ext uri="{FF2B5EF4-FFF2-40B4-BE49-F238E27FC236}">
                      <a16:creationId xmlns:a16="http://schemas.microsoft.com/office/drawing/2014/main" id="{3749AA4E-EDE3-2F42-8028-D31996C65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815">
                  <a:extLst>
                    <a:ext uri="{FF2B5EF4-FFF2-40B4-BE49-F238E27FC236}">
                      <a16:creationId xmlns:a16="http://schemas.microsoft.com/office/drawing/2014/main" id="{955BE3B2-E155-8B1E-5217-DF27F91CA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816">
                  <a:extLst>
                    <a:ext uri="{FF2B5EF4-FFF2-40B4-BE49-F238E27FC236}">
                      <a16:creationId xmlns:a16="http://schemas.microsoft.com/office/drawing/2014/main" id="{8524E957-B4C7-A056-9310-F46E26074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817">
                  <a:extLst>
                    <a:ext uri="{FF2B5EF4-FFF2-40B4-BE49-F238E27FC236}">
                      <a16:creationId xmlns:a16="http://schemas.microsoft.com/office/drawing/2014/main" id="{FDA8C221-CBFF-C881-AC10-A5D4C4BB1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818">
                  <a:extLst>
                    <a:ext uri="{FF2B5EF4-FFF2-40B4-BE49-F238E27FC236}">
                      <a16:creationId xmlns:a16="http://schemas.microsoft.com/office/drawing/2014/main" id="{F1A2656A-05D2-5326-6528-7C748C523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3" name="Freeform 819">
                  <a:extLst>
                    <a:ext uri="{FF2B5EF4-FFF2-40B4-BE49-F238E27FC236}">
                      <a16:creationId xmlns:a16="http://schemas.microsoft.com/office/drawing/2014/main" id="{C36F3DCE-2C33-3560-C067-B895DB47DE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20">
                  <a:extLst>
                    <a:ext uri="{FF2B5EF4-FFF2-40B4-BE49-F238E27FC236}">
                      <a16:creationId xmlns:a16="http://schemas.microsoft.com/office/drawing/2014/main" id="{FFBF6447-FDAE-B0F0-9EE9-3E45F891A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21">
                  <a:extLst>
                    <a:ext uri="{FF2B5EF4-FFF2-40B4-BE49-F238E27FC236}">
                      <a16:creationId xmlns:a16="http://schemas.microsoft.com/office/drawing/2014/main" id="{CA353982-6E5B-A7AA-A487-E091BC408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22">
                  <a:extLst>
                    <a:ext uri="{FF2B5EF4-FFF2-40B4-BE49-F238E27FC236}">
                      <a16:creationId xmlns:a16="http://schemas.microsoft.com/office/drawing/2014/main" id="{FEA25923-6957-1461-CF37-5C3324EC73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23">
                  <a:extLst>
                    <a:ext uri="{FF2B5EF4-FFF2-40B4-BE49-F238E27FC236}">
                      <a16:creationId xmlns:a16="http://schemas.microsoft.com/office/drawing/2014/main" id="{FE4E32B6-9296-0D9A-AC3A-6C2A6C27A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24">
                  <a:extLst>
                    <a:ext uri="{FF2B5EF4-FFF2-40B4-BE49-F238E27FC236}">
                      <a16:creationId xmlns:a16="http://schemas.microsoft.com/office/drawing/2014/main" id="{6740EB7B-0BA3-BBD6-BD21-8F6B8F477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25">
                  <a:extLst>
                    <a:ext uri="{FF2B5EF4-FFF2-40B4-BE49-F238E27FC236}">
                      <a16:creationId xmlns:a16="http://schemas.microsoft.com/office/drawing/2014/main" id="{AD9A0EA1-2AEF-206D-70BD-C221F7688C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26">
                  <a:extLst>
                    <a:ext uri="{FF2B5EF4-FFF2-40B4-BE49-F238E27FC236}">
                      <a16:creationId xmlns:a16="http://schemas.microsoft.com/office/drawing/2014/main" id="{C24EA2C1-2E0B-CC41-0422-679D82336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27">
                  <a:extLst>
                    <a:ext uri="{FF2B5EF4-FFF2-40B4-BE49-F238E27FC236}">
                      <a16:creationId xmlns:a16="http://schemas.microsoft.com/office/drawing/2014/main" id="{6D922596-10C6-009F-8277-4288278B5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28">
                  <a:extLst>
                    <a:ext uri="{FF2B5EF4-FFF2-40B4-BE49-F238E27FC236}">
                      <a16:creationId xmlns:a16="http://schemas.microsoft.com/office/drawing/2014/main" id="{6B822114-385C-7411-B26D-CD4FAE2871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29">
                  <a:extLst>
                    <a:ext uri="{FF2B5EF4-FFF2-40B4-BE49-F238E27FC236}">
                      <a16:creationId xmlns:a16="http://schemas.microsoft.com/office/drawing/2014/main" id="{76B6F6E2-C9CA-CAA2-1FE2-B79AA31828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30">
                  <a:extLst>
                    <a:ext uri="{FF2B5EF4-FFF2-40B4-BE49-F238E27FC236}">
                      <a16:creationId xmlns:a16="http://schemas.microsoft.com/office/drawing/2014/main" id="{E7434BA5-AE3C-AEE9-B38C-9DBD023DB4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31">
                  <a:extLst>
                    <a:ext uri="{FF2B5EF4-FFF2-40B4-BE49-F238E27FC236}">
                      <a16:creationId xmlns:a16="http://schemas.microsoft.com/office/drawing/2014/main" id="{2F52A8F7-4072-F6E8-C670-6C57E601E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32">
                  <a:extLst>
                    <a:ext uri="{FF2B5EF4-FFF2-40B4-BE49-F238E27FC236}">
                      <a16:creationId xmlns:a16="http://schemas.microsoft.com/office/drawing/2014/main" id="{FFFF86CE-B0A8-1916-0A10-F787E2B7D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33">
                  <a:extLst>
                    <a:ext uri="{FF2B5EF4-FFF2-40B4-BE49-F238E27FC236}">
                      <a16:creationId xmlns:a16="http://schemas.microsoft.com/office/drawing/2014/main" id="{D80A1719-6717-708C-948B-4E795D6D7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34">
                  <a:extLst>
                    <a:ext uri="{FF2B5EF4-FFF2-40B4-BE49-F238E27FC236}">
                      <a16:creationId xmlns:a16="http://schemas.microsoft.com/office/drawing/2014/main" id="{C7775239-1A2C-0589-5AC9-F58AD7304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35">
                  <a:extLst>
                    <a:ext uri="{FF2B5EF4-FFF2-40B4-BE49-F238E27FC236}">
                      <a16:creationId xmlns:a16="http://schemas.microsoft.com/office/drawing/2014/main" id="{1C8A9DD1-74FD-AC1E-2DFD-A4AEFB260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36">
                  <a:extLst>
                    <a:ext uri="{FF2B5EF4-FFF2-40B4-BE49-F238E27FC236}">
                      <a16:creationId xmlns:a16="http://schemas.microsoft.com/office/drawing/2014/main" id="{091DFEB5-F83E-A130-84A0-E237FD4EB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37">
                  <a:extLst>
                    <a:ext uri="{FF2B5EF4-FFF2-40B4-BE49-F238E27FC236}">
                      <a16:creationId xmlns:a16="http://schemas.microsoft.com/office/drawing/2014/main" id="{F34694C0-320F-10E2-EEA6-F4D1DCAD5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38">
                  <a:extLst>
                    <a:ext uri="{FF2B5EF4-FFF2-40B4-BE49-F238E27FC236}">
                      <a16:creationId xmlns:a16="http://schemas.microsoft.com/office/drawing/2014/main" id="{86733FB8-0E0F-7F4E-496D-CE813F37C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39">
                  <a:extLst>
                    <a:ext uri="{FF2B5EF4-FFF2-40B4-BE49-F238E27FC236}">
                      <a16:creationId xmlns:a16="http://schemas.microsoft.com/office/drawing/2014/main" id="{EEAEDA6A-EDD0-D63D-08B7-4004C4F7C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40">
                  <a:extLst>
                    <a:ext uri="{FF2B5EF4-FFF2-40B4-BE49-F238E27FC236}">
                      <a16:creationId xmlns:a16="http://schemas.microsoft.com/office/drawing/2014/main" id="{726D3798-3363-71D0-7778-7EB67C4D5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41">
                  <a:extLst>
                    <a:ext uri="{FF2B5EF4-FFF2-40B4-BE49-F238E27FC236}">
                      <a16:creationId xmlns:a16="http://schemas.microsoft.com/office/drawing/2014/main" id="{A700D7D2-AA8D-94A1-C20B-629ACFF0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42">
                  <a:extLst>
                    <a:ext uri="{FF2B5EF4-FFF2-40B4-BE49-F238E27FC236}">
                      <a16:creationId xmlns:a16="http://schemas.microsoft.com/office/drawing/2014/main" id="{63BB74DC-CB17-A154-0844-1C98B9AF5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43">
                  <a:extLst>
                    <a:ext uri="{FF2B5EF4-FFF2-40B4-BE49-F238E27FC236}">
                      <a16:creationId xmlns:a16="http://schemas.microsoft.com/office/drawing/2014/main" id="{CA58B9F5-D200-662A-0E35-DD2B6BCDC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44">
                  <a:extLst>
                    <a:ext uri="{FF2B5EF4-FFF2-40B4-BE49-F238E27FC236}">
                      <a16:creationId xmlns:a16="http://schemas.microsoft.com/office/drawing/2014/main" id="{0B406186-9AE8-2C2F-1EFC-F7EA1D44E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45">
                  <a:extLst>
                    <a:ext uri="{FF2B5EF4-FFF2-40B4-BE49-F238E27FC236}">
                      <a16:creationId xmlns:a16="http://schemas.microsoft.com/office/drawing/2014/main" id="{D20D1A8A-FEC9-DCA9-79E3-80FA62A3A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46">
                  <a:extLst>
                    <a:ext uri="{FF2B5EF4-FFF2-40B4-BE49-F238E27FC236}">
                      <a16:creationId xmlns:a16="http://schemas.microsoft.com/office/drawing/2014/main" id="{D30A5A35-33C2-2587-1971-E70B477B3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47">
                  <a:extLst>
                    <a:ext uri="{FF2B5EF4-FFF2-40B4-BE49-F238E27FC236}">
                      <a16:creationId xmlns:a16="http://schemas.microsoft.com/office/drawing/2014/main" id="{8CDA6BF7-D808-7A6B-6B10-B0658C586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48">
                  <a:extLst>
                    <a:ext uri="{FF2B5EF4-FFF2-40B4-BE49-F238E27FC236}">
                      <a16:creationId xmlns:a16="http://schemas.microsoft.com/office/drawing/2014/main" id="{54B5D817-ABAD-FF49-7A10-8FABB54C0E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49">
                  <a:extLst>
                    <a:ext uri="{FF2B5EF4-FFF2-40B4-BE49-F238E27FC236}">
                      <a16:creationId xmlns:a16="http://schemas.microsoft.com/office/drawing/2014/main" id="{E5B8DB67-6189-E666-0D4A-1D81EFDBF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50">
                  <a:extLst>
                    <a:ext uri="{FF2B5EF4-FFF2-40B4-BE49-F238E27FC236}">
                      <a16:creationId xmlns:a16="http://schemas.microsoft.com/office/drawing/2014/main" id="{E783E96D-1E22-E16B-2C13-9D30740678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51">
                  <a:extLst>
                    <a:ext uri="{FF2B5EF4-FFF2-40B4-BE49-F238E27FC236}">
                      <a16:creationId xmlns:a16="http://schemas.microsoft.com/office/drawing/2014/main" id="{A02D1235-6202-E823-621C-9F2EC6F8C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52">
                  <a:extLst>
                    <a:ext uri="{FF2B5EF4-FFF2-40B4-BE49-F238E27FC236}">
                      <a16:creationId xmlns:a16="http://schemas.microsoft.com/office/drawing/2014/main" id="{D2DEFC50-0C64-6BC6-30C7-DE4EE26B7F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53">
                  <a:extLst>
                    <a:ext uri="{FF2B5EF4-FFF2-40B4-BE49-F238E27FC236}">
                      <a16:creationId xmlns:a16="http://schemas.microsoft.com/office/drawing/2014/main" id="{ACA582C0-1331-ED22-EB07-8B2A43930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54">
                  <a:extLst>
                    <a:ext uri="{FF2B5EF4-FFF2-40B4-BE49-F238E27FC236}">
                      <a16:creationId xmlns:a16="http://schemas.microsoft.com/office/drawing/2014/main" id="{752B3053-3C96-BCD0-D36E-1375B404C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55">
                  <a:extLst>
                    <a:ext uri="{FF2B5EF4-FFF2-40B4-BE49-F238E27FC236}">
                      <a16:creationId xmlns:a16="http://schemas.microsoft.com/office/drawing/2014/main" id="{ACB9A11F-8F91-45BF-E21D-7A918E750D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56">
                  <a:extLst>
                    <a:ext uri="{FF2B5EF4-FFF2-40B4-BE49-F238E27FC236}">
                      <a16:creationId xmlns:a16="http://schemas.microsoft.com/office/drawing/2014/main" id="{033DEC90-8FC3-3B29-10FF-1B92E843E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57">
                  <a:extLst>
                    <a:ext uri="{FF2B5EF4-FFF2-40B4-BE49-F238E27FC236}">
                      <a16:creationId xmlns:a16="http://schemas.microsoft.com/office/drawing/2014/main" id="{D9D92FC5-7560-109B-72DA-8AEE2A10F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58">
                  <a:extLst>
                    <a:ext uri="{FF2B5EF4-FFF2-40B4-BE49-F238E27FC236}">
                      <a16:creationId xmlns:a16="http://schemas.microsoft.com/office/drawing/2014/main" id="{21AF008A-2006-9B54-338E-160B2B6AE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59">
                  <a:extLst>
                    <a:ext uri="{FF2B5EF4-FFF2-40B4-BE49-F238E27FC236}">
                      <a16:creationId xmlns:a16="http://schemas.microsoft.com/office/drawing/2014/main" id="{C1CAD49A-1625-4833-05BE-97F59BBF0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60">
                  <a:extLst>
                    <a:ext uri="{FF2B5EF4-FFF2-40B4-BE49-F238E27FC236}">
                      <a16:creationId xmlns:a16="http://schemas.microsoft.com/office/drawing/2014/main" id="{079EBC87-5B0D-0CA8-2E93-E769DA96B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61">
                  <a:extLst>
                    <a:ext uri="{FF2B5EF4-FFF2-40B4-BE49-F238E27FC236}">
                      <a16:creationId xmlns:a16="http://schemas.microsoft.com/office/drawing/2014/main" id="{16FDCF7C-67C9-C6AB-83C2-02D546C7A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62">
                  <a:extLst>
                    <a:ext uri="{FF2B5EF4-FFF2-40B4-BE49-F238E27FC236}">
                      <a16:creationId xmlns:a16="http://schemas.microsoft.com/office/drawing/2014/main" id="{5DFB543E-2CD6-9B09-032C-4F4272F50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63">
                  <a:extLst>
                    <a:ext uri="{FF2B5EF4-FFF2-40B4-BE49-F238E27FC236}">
                      <a16:creationId xmlns:a16="http://schemas.microsoft.com/office/drawing/2014/main" id="{00EF39EF-2EDF-4AE2-230F-9FBD7D274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64">
                  <a:extLst>
                    <a:ext uri="{FF2B5EF4-FFF2-40B4-BE49-F238E27FC236}">
                      <a16:creationId xmlns:a16="http://schemas.microsoft.com/office/drawing/2014/main" id="{3EA2B86A-2581-9810-19B9-B6CF2E23E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65">
                  <a:extLst>
                    <a:ext uri="{FF2B5EF4-FFF2-40B4-BE49-F238E27FC236}">
                      <a16:creationId xmlns:a16="http://schemas.microsoft.com/office/drawing/2014/main" id="{27E6584B-8D3D-7C51-67E8-B6FBCFF6B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66">
                  <a:extLst>
                    <a:ext uri="{FF2B5EF4-FFF2-40B4-BE49-F238E27FC236}">
                      <a16:creationId xmlns:a16="http://schemas.microsoft.com/office/drawing/2014/main" id="{26C22964-3F50-BF7F-CE73-D143C2D4B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67">
                  <a:extLst>
                    <a:ext uri="{FF2B5EF4-FFF2-40B4-BE49-F238E27FC236}">
                      <a16:creationId xmlns:a16="http://schemas.microsoft.com/office/drawing/2014/main" id="{98304B59-75A9-E982-C1EE-111ABD251F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68">
                  <a:extLst>
                    <a:ext uri="{FF2B5EF4-FFF2-40B4-BE49-F238E27FC236}">
                      <a16:creationId xmlns:a16="http://schemas.microsoft.com/office/drawing/2014/main" id="{3E438E18-EB31-92FB-854C-A489755DF9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69">
                  <a:extLst>
                    <a:ext uri="{FF2B5EF4-FFF2-40B4-BE49-F238E27FC236}">
                      <a16:creationId xmlns:a16="http://schemas.microsoft.com/office/drawing/2014/main" id="{901F0F54-CF3A-B12C-1E06-172EE5539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70">
                  <a:extLst>
                    <a:ext uri="{FF2B5EF4-FFF2-40B4-BE49-F238E27FC236}">
                      <a16:creationId xmlns:a16="http://schemas.microsoft.com/office/drawing/2014/main" id="{9200EC0B-29EF-29BC-BE16-3E28B20D7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71">
                  <a:extLst>
                    <a:ext uri="{FF2B5EF4-FFF2-40B4-BE49-F238E27FC236}">
                      <a16:creationId xmlns:a16="http://schemas.microsoft.com/office/drawing/2014/main" id="{48BB054F-7031-C8CB-415B-C849D3BA4D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72">
                  <a:extLst>
                    <a:ext uri="{FF2B5EF4-FFF2-40B4-BE49-F238E27FC236}">
                      <a16:creationId xmlns:a16="http://schemas.microsoft.com/office/drawing/2014/main" id="{8CB76802-AE67-29CF-5FFC-B62ECAAA0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73">
                  <a:extLst>
                    <a:ext uri="{FF2B5EF4-FFF2-40B4-BE49-F238E27FC236}">
                      <a16:creationId xmlns:a16="http://schemas.microsoft.com/office/drawing/2014/main" id="{87E3CA2D-9EDC-46A4-2658-7347E5DD4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74">
                  <a:extLst>
                    <a:ext uri="{FF2B5EF4-FFF2-40B4-BE49-F238E27FC236}">
                      <a16:creationId xmlns:a16="http://schemas.microsoft.com/office/drawing/2014/main" id="{10B0E5A2-F92A-B5B0-A5DB-663D3ADF93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75">
                  <a:extLst>
                    <a:ext uri="{FF2B5EF4-FFF2-40B4-BE49-F238E27FC236}">
                      <a16:creationId xmlns:a16="http://schemas.microsoft.com/office/drawing/2014/main" id="{9A789954-71E3-2644-DDDE-48110168D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76">
                  <a:extLst>
                    <a:ext uri="{FF2B5EF4-FFF2-40B4-BE49-F238E27FC236}">
                      <a16:creationId xmlns:a16="http://schemas.microsoft.com/office/drawing/2014/main" id="{808E9F91-D8C7-F663-0510-3DC9C0431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77">
                  <a:extLst>
                    <a:ext uri="{FF2B5EF4-FFF2-40B4-BE49-F238E27FC236}">
                      <a16:creationId xmlns:a16="http://schemas.microsoft.com/office/drawing/2014/main" id="{2CA739FA-2CFF-4621-5382-65EAAF29E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78">
                  <a:extLst>
                    <a:ext uri="{FF2B5EF4-FFF2-40B4-BE49-F238E27FC236}">
                      <a16:creationId xmlns:a16="http://schemas.microsoft.com/office/drawing/2014/main" id="{54DD5B12-E5B8-7EA7-1ACA-1B0110C4D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79">
                  <a:extLst>
                    <a:ext uri="{FF2B5EF4-FFF2-40B4-BE49-F238E27FC236}">
                      <a16:creationId xmlns:a16="http://schemas.microsoft.com/office/drawing/2014/main" id="{E3DF2B63-1DF0-FB21-0C6B-051C58E76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80">
                  <a:extLst>
                    <a:ext uri="{FF2B5EF4-FFF2-40B4-BE49-F238E27FC236}">
                      <a16:creationId xmlns:a16="http://schemas.microsoft.com/office/drawing/2014/main" id="{1CBDAAD5-721A-C473-F605-956C39786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81">
                  <a:extLst>
                    <a:ext uri="{FF2B5EF4-FFF2-40B4-BE49-F238E27FC236}">
                      <a16:creationId xmlns:a16="http://schemas.microsoft.com/office/drawing/2014/main" id="{1235BE8C-51A2-F694-2C91-BBE361ED0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82">
                  <a:extLst>
                    <a:ext uri="{FF2B5EF4-FFF2-40B4-BE49-F238E27FC236}">
                      <a16:creationId xmlns:a16="http://schemas.microsoft.com/office/drawing/2014/main" id="{85DD1A9C-B8C2-16ED-9B9D-DA58381407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83">
                  <a:extLst>
                    <a:ext uri="{FF2B5EF4-FFF2-40B4-BE49-F238E27FC236}">
                      <a16:creationId xmlns:a16="http://schemas.microsoft.com/office/drawing/2014/main" id="{0EDBAD4F-C0F7-5E50-A306-96665840A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84">
                  <a:extLst>
                    <a:ext uri="{FF2B5EF4-FFF2-40B4-BE49-F238E27FC236}">
                      <a16:creationId xmlns:a16="http://schemas.microsoft.com/office/drawing/2014/main" id="{B9EDDB14-0696-6727-A2FB-B0CDF34E3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85">
                  <a:extLst>
                    <a:ext uri="{FF2B5EF4-FFF2-40B4-BE49-F238E27FC236}">
                      <a16:creationId xmlns:a16="http://schemas.microsoft.com/office/drawing/2014/main" id="{F6CA8A70-FC61-5C83-7070-87678D572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86">
                  <a:extLst>
                    <a:ext uri="{FF2B5EF4-FFF2-40B4-BE49-F238E27FC236}">
                      <a16:creationId xmlns:a16="http://schemas.microsoft.com/office/drawing/2014/main" id="{1EBD6484-0BB5-50C6-9A9F-B6F013C4A4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87">
                  <a:extLst>
                    <a:ext uri="{FF2B5EF4-FFF2-40B4-BE49-F238E27FC236}">
                      <a16:creationId xmlns:a16="http://schemas.microsoft.com/office/drawing/2014/main" id="{77A4BCD9-68BE-D02A-FA48-4D50703729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88">
                  <a:extLst>
                    <a:ext uri="{FF2B5EF4-FFF2-40B4-BE49-F238E27FC236}">
                      <a16:creationId xmlns:a16="http://schemas.microsoft.com/office/drawing/2014/main" id="{A9AB9143-961F-E63A-7D8D-CD035E542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89">
                  <a:extLst>
                    <a:ext uri="{FF2B5EF4-FFF2-40B4-BE49-F238E27FC236}">
                      <a16:creationId xmlns:a16="http://schemas.microsoft.com/office/drawing/2014/main" id="{D3504A7F-D613-AD52-B80D-0D64407E0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90">
                  <a:extLst>
                    <a:ext uri="{FF2B5EF4-FFF2-40B4-BE49-F238E27FC236}">
                      <a16:creationId xmlns:a16="http://schemas.microsoft.com/office/drawing/2014/main" id="{BC4B567B-C530-2146-04EA-60AE78460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91">
                  <a:extLst>
                    <a:ext uri="{FF2B5EF4-FFF2-40B4-BE49-F238E27FC236}">
                      <a16:creationId xmlns:a16="http://schemas.microsoft.com/office/drawing/2014/main" id="{E6784073-FC6C-D2F7-FBF0-CB08D7871E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92">
                  <a:extLst>
                    <a:ext uri="{FF2B5EF4-FFF2-40B4-BE49-F238E27FC236}">
                      <a16:creationId xmlns:a16="http://schemas.microsoft.com/office/drawing/2014/main" id="{8D5A8B43-5B68-AF70-BF82-01F533FC0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93">
                  <a:extLst>
                    <a:ext uri="{FF2B5EF4-FFF2-40B4-BE49-F238E27FC236}">
                      <a16:creationId xmlns:a16="http://schemas.microsoft.com/office/drawing/2014/main" id="{C8AD2404-A18E-39B4-9058-37DBC5F0C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94">
                  <a:extLst>
                    <a:ext uri="{FF2B5EF4-FFF2-40B4-BE49-F238E27FC236}">
                      <a16:creationId xmlns:a16="http://schemas.microsoft.com/office/drawing/2014/main" id="{C17CC213-6A1A-780A-7550-0E24ECB399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95">
                  <a:extLst>
                    <a:ext uri="{FF2B5EF4-FFF2-40B4-BE49-F238E27FC236}">
                      <a16:creationId xmlns:a16="http://schemas.microsoft.com/office/drawing/2014/main" id="{0B420B26-D445-CD24-6672-FB343291E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96">
                  <a:extLst>
                    <a:ext uri="{FF2B5EF4-FFF2-40B4-BE49-F238E27FC236}">
                      <a16:creationId xmlns:a16="http://schemas.microsoft.com/office/drawing/2014/main" id="{D50A856F-9445-A177-3DAA-7880E11EA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97">
                  <a:extLst>
                    <a:ext uri="{FF2B5EF4-FFF2-40B4-BE49-F238E27FC236}">
                      <a16:creationId xmlns:a16="http://schemas.microsoft.com/office/drawing/2014/main" id="{C6040BF3-768E-2CD3-D652-A8E55BAB5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898">
                  <a:extLst>
                    <a:ext uri="{FF2B5EF4-FFF2-40B4-BE49-F238E27FC236}">
                      <a16:creationId xmlns:a16="http://schemas.microsoft.com/office/drawing/2014/main" id="{0036FBDF-1FF7-9150-29D6-69B08C27C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899">
                  <a:extLst>
                    <a:ext uri="{FF2B5EF4-FFF2-40B4-BE49-F238E27FC236}">
                      <a16:creationId xmlns:a16="http://schemas.microsoft.com/office/drawing/2014/main" id="{1F6418A9-3354-641C-65B7-4EE61E13E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900">
                  <a:extLst>
                    <a:ext uri="{FF2B5EF4-FFF2-40B4-BE49-F238E27FC236}">
                      <a16:creationId xmlns:a16="http://schemas.microsoft.com/office/drawing/2014/main" id="{D4B97F48-07B7-2D24-8775-7DDA21EB1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901">
                  <a:extLst>
                    <a:ext uri="{FF2B5EF4-FFF2-40B4-BE49-F238E27FC236}">
                      <a16:creationId xmlns:a16="http://schemas.microsoft.com/office/drawing/2014/main" id="{D1386CBF-3093-91A8-0BC4-49DE1A40E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902">
                  <a:extLst>
                    <a:ext uri="{FF2B5EF4-FFF2-40B4-BE49-F238E27FC236}">
                      <a16:creationId xmlns:a16="http://schemas.microsoft.com/office/drawing/2014/main" id="{798DF1DF-DF7E-4269-2FBD-4F01F7EE3E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903">
                  <a:extLst>
                    <a:ext uri="{FF2B5EF4-FFF2-40B4-BE49-F238E27FC236}">
                      <a16:creationId xmlns:a16="http://schemas.microsoft.com/office/drawing/2014/main" id="{68F9A804-B64F-D381-5F67-96F8E1EB3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904">
                  <a:extLst>
                    <a:ext uri="{FF2B5EF4-FFF2-40B4-BE49-F238E27FC236}">
                      <a16:creationId xmlns:a16="http://schemas.microsoft.com/office/drawing/2014/main" id="{70374639-01C3-AC88-6F2A-8C2BF0C08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905">
                  <a:extLst>
                    <a:ext uri="{FF2B5EF4-FFF2-40B4-BE49-F238E27FC236}">
                      <a16:creationId xmlns:a16="http://schemas.microsoft.com/office/drawing/2014/main" id="{A2661ED5-67E3-44B9-7FF1-374172820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906">
                  <a:extLst>
                    <a:ext uri="{FF2B5EF4-FFF2-40B4-BE49-F238E27FC236}">
                      <a16:creationId xmlns:a16="http://schemas.microsoft.com/office/drawing/2014/main" id="{E0C3BB8A-3546-FB71-F96F-F5DA386F19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907">
                  <a:extLst>
                    <a:ext uri="{FF2B5EF4-FFF2-40B4-BE49-F238E27FC236}">
                      <a16:creationId xmlns:a16="http://schemas.microsoft.com/office/drawing/2014/main" id="{ADD665A0-1082-3839-C858-068CC7A58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908">
                  <a:extLst>
                    <a:ext uri="{FF2B5EF4-FFF2-40B4-BE49-F238E27FC236}">
                      <a16:creationId xmlns:a16="http://schemas.microsoft.com/office/drawing/2014/main" id="{3067FF15-3573-3D8A-5389-309513C2F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909">
                  <a:extLst>
                    <a:ext uri="{FF2B5EF4-FFF2-40B4-BE49-F238E27FC236}">
                      <a16:creationId xmlns:a16="http://schemas.microsoft.com/office/drawing/2014/main" id="{723904D6-4C17-9226-3FF1-C90B48496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910">
                  <a:extLst>
                    <a:ext uri="{FF2B5EF4-FFF2-40B4-BE49-F238E27FC236}">
                      <a16:creationId xmlns:a16="http://schemas.microsoft.com/office/drawing/2014/main" id="{43BA9CD3-A3E7-4D41-C650-71909CDDF1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11">
                  <a:extLst>
                    <a:ext uri="{FF2B5EF4-FFF2-40B4-BE49-F238E27FC236}">
                      <a16:creationId xmlns:a16="http://schemas.microsoft.com/office/drawing/2014/main" id="{391A8924-489B-01B6-C904-1A2731890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12">
                  <a:extLst>
                    <a:ext uri="{FF2B5EF4-FFF2-40B4-BE49-F238E27FC236}">
                      <a16:creationId xmlns:a16="http://schemas.microsoft.com/office/drawing/2014/main" id="{4545E638-D587-775D-09FF-D911B931E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13">
                  <a:extLst>
                    <a:ext uri="{FF2B5EF4-FFF2-40B4-BE49-F238E27FC236}">
                      <a16:creationId xmlns:a16="http://schemas.microsoft.com/office/drawing/2014/main" id="{FBA34B7D-0B2D-88C3-93CD-2BB0CCE46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14">
                  <a:extLst>
                    <a:ext uri="{FF2B5EF4-FFF2-40B4-BE49-F238E27FC236}">
                      <a16:creationId xmlns:a16="http://schemas.microsoft.com/office/drawing/2014/main" id="{734FBB80-44B9-71BE-599F-D6A6CB4C2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15">
                  <a:extLst>
                    <a:ext uri="{FF2B5EF4-FFF2-40B4-BE49-F238E27FC236}">
                      <a16:creationId xmlns:a16="http://schemas.microsoft.com/office/drawing/2014/main" id="{0998238E-D62B-7947-19F2-63BD2F264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16">
                  <a:extLst>
                    <a:ext uri="{FF2B5EF4-FFF2-40B4-BE49-F238E27FC236}">
                      <a16:creationId xmlns:a16="http://schemas.microsoft.com/office/drawing/2014/main" id="{797FBB8C-0C75-6E50-36B7-F5C522FFF7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17">
                  <a:extLst>
                    <a:ext uri="{FF2B5EF4-FFF2-40B4-BE49-F238E27FC236}">
                      <a16:creationId xmlns:a16="http://schemas.microsoft.com/office/drawing/2014/main" id="{D041ACE3-7BC3-9FC4-60B4-CE309D69C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18">
                  <a:extLst>
                    <a:ext uri="{FF2B5EF4-FFF2-40B4-BE49-F238E27FC236}">
                      <a16:creationId xmlns:a16="http://schemas.microsoft.com/office/drawing/2014/main" id="{291CA236-2B17-9FB4-B410-68465DAC1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19">
                  <a:extLst>
                    <a:ext uri="{FF2B5EF4-FFF2-40B4-BE49-F238E27FC236}">
                      <a16:creationId xmlns:a16="http://schemas.microsoft.com/office/drawing/2014/main" id="{DE1C0D86-55B8-1CC9-7A68-F5F88E4B0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20">
                  <a:extLst>
                    <a:ext uri="{FF2B5EF4-FFF2-40B4-BE49-F238E27FC236}">
                      <a16:creationId xmlns:a16="http://schemas.microsoft.com/office/drawing/2014/main" id="{79D3E0B3-2835-BCB3-39E6-5F42104585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21">
                  <a:extLst>
                    <a:ext uri="{FF2B5EF4-FFF2-40B4-BE49-F238E27FC236}">
                      <a16:creationId xmlns:a16="http://schemas.microsoft.com/office/drawing/2014/main" id="{248ECECC-E2C7-4342-2546-F895C68E5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22">
                  <a:extLst>
                    <a:ext uri="{FF2B5EF4-FFF2-40B4-BE49-F238E27FC236}">
                      <a16:creationId xmlns:a16="http://schemas.microsoft.com/office/drawing/2014/main" id="{2D6583D3-1F7D-D3F5-9D64-483975B5F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23">
                  <a:extLst>
                    <a:ext uri="{FF2B5EF4-FFF2-40B4-BE49-F238E27FC236}">
                      <a16:creationId xmlns:a16="http://schemas.microsoft.com/office/drawing/2014/main" id="{865ED6F7-A34F-F822-B80D-989F6EA7A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24">
                  <a:extLst>
                    <a:ext uri="{FF2B5EF4-FFF2-40B4-BE49-F238E27FC236}">
                      <a16:creationId xmlns:a16="http://schemas.microsoft.com/office/drawing/2014/main" id="{F533DAD2-4CEE-329C-AB2A-1553EDCAE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25">
                  <a:extLst>
                    <a:ext uri="{FF2B5EF4-FFF2-40B4-BE49-F238E27FC236}">
                      <a16:creationId xmlns:a16="http://schemas.microsoft.com/office/drawing/2014/main" id="{4E88F339-65DE-D812-001C-FAB74D01FC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26">
                  <a:extLst>
                    <a:ext uri="{FF2B5EF4-FFF2-40B4-BE49-F238E27FC236}">
                      <a16:creationId xmlns:a16="http://schemas.microsoft.com/office/drawing/2014/main" id="{7FCE4AF5-4E13-4D72-CEEA-1EA833553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27">
                  <a:extLst>
                    <a:ext uri="{FF2B5EF4-FFF2-40B4-BE49-F238E27FC236}">
                      <a16:creationId xmlns:a16="http://schemas.microsoft.com/office/drawing/2014/main" id="{ED04542E-7D38-B8CE-092F-DB79B5E5AA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28">
                  <a:extLst>
                    <a:ext uri="{FF2B5EF4-FFF2-40B4-BE49-F238E27FC236}">
                      <a16:creationId xmlns:a16="http://schemas.microsoft.com/office/drawing/2014/main" id="{2F6E095D-E4AE-547E-BD17-9CDECA930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29">
                  <a:extLst>
                    <a:ext uri="{FF2B5EF4-FFF2-40B4-BE49-F238E27FC236}">
                      <a16:creationId xmlns:a16="http://schemas.microsoft.com/office/drawing/2014/main" id="{61F9567A-A6B7-C0AC-9BE3-26A22950F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30">
                  <a:extLst>
                    <a:ext uri="{FF2B5EF4-FFF2-40B4-BE49-F238E27FC236}">
                      <a16:creationId xmlns:a16="http://schemas.microsoft.com/office/drawing/2014/main" id="{BB36FC24-6DD8-52EB-3CEA-F7A50771E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31">
                  <a:extLst>
                    <a:ext uri="{FF2B5EF4-FFF2-40B4-BE49-F238E27FC236}">
                      <a16:creationId xmlns:a16="http://schemas.microsoft.com/office/drawing/2014/main" id="{E0BB70AD-4AE6-0D1B-8843-2852D2DF9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32">
                  <a:extLst>
                    <a:ext uri="{FF2B5EF4-FFF2-40B4-BE49-F238E27FC236}">
                      <a16:creationId xmlns:a16="http://schemas.microsoft.com/office/drawing/2014/main" id="{34FFFD1A-2AC2-E8AF-B237-93D664452D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33">
                  <a:extLst>
                    <a:ext uri="{FF2B5EF4-FFF2-40B4-BE49-F238E27FC236}">
                      <a16:creationId xmlns:a16="http://schemas.microsoft.com/office/drawing/2014/main" id="{AAB63D48-2F67-C809-2CB3-8E544D234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34">
                  <a:extLst>
                    <a:ext uri="{FF2B5EF4-FFF2-40B4-BE49-F238E27FC236}">
                      <a16:creationId xmlns:a16="http://schemas.microsoft.com/office/drawing/2014/main" id="{960F02E9-1E1C-3656-DEC1-7A6D45EDE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35">
                  <a:extLst>
                    <a:ext uri="{FF2B5EF4-FFF2-40B4-BE49-F238E27FC236}">
                      <a16:creationId xmlns:a16="http://schemas.microsoft.com/office/drawing/2014/main" id="{63CD80CA-930B-1DB4-BFA5-778D21C13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36">
                  <a:extLst>
                    <a:ext uri="{FF2B5EF4-FFF2-40B4-BE49-F238E27FC236}">
                      <a16:creationId xmlns:a16="http://schemas.microsoft.com/office/drawing/2014/main" id="{79EA29EA-9AA9-0345-D972-D9E89C39B6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37">
                  <a:extLst>
                    <a:ext uri="{FF2B5EF4-FFF2-40B4-BE49-F238E27FC236}">
                      <a16:creationId xmlns:a16="http://schemas.microsoft.com/office/drawing/2014/main" id="{81A85195-2CFB-2390-A0FC-691CAF036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38">
                  <a:extLst>
                    <a:ext uri="{FF2B5EF4-FFF2-40B4-BE49-F238E27FC236}">
                      <a16:creationId xmlns:a16="http://schemas.microsoft.com/office/drawing/2014/main" id="{825CDE08-1B97-96C4-4336-94A15E87E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39">
                  <a:extLst>
                    <a:ext uri="{FF2B5EF4-FFF2-40B4-BE49-F238E27FC236}">
                      <a16:creationId xmlns:a16="http://schemas.microsoft.com/office/drawing/2014/main" id="{341DE912-5653-F5B7-39A6-78E3913AB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40">
                  <a:extLst>
                    <a:ext uri="{FF2B5EF4-FFF2-40B4-BE49-F238E27FC236}">
                      <a16:creationId xmlns:a16="http://schemas.microsoft.com/office/drawing/2014/main" id="{F96B12B6-CD01-8AD4-F2F8-3BC613C30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41">
                  <a:extLst>
                    <a:ext uri="{FF2B5EF4-FFF2-40B4-BE49-F238E27FC236}">
                      <a16:creationId xmlns:a16="http://schemas.microsoft.com/office/drawing/2014/main" id="{2E6D13D6-85FA-6D31-0AD6-00D5939D0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42">
                  <a:extLst>
                    <a:ext uri="{FF2B5EF4-FFF2-40B4-BE49-F238E27FC236}">
                      <a16:creationId xmlns:a16="http://schemas.microsoft.com/office/drawing/2014/main" id="{875F4F2C-A12C-72E2-279C-59A0413D9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43">
                  <a:extLst>
                    <a:ext uri="{FF2B5EF4-FFF2-40B4-BE49-F238E27FC236}">
                      <a16:creationId xmlns:a16="http://schemas.microsoft.com/office/drawing/2014/main" id="{EF1BD5DD-D2FD-6285-F4F0-4D14098EE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44">
                  <a:extLst>
                    <a:ext uri="{FF2B5EF4-FFF2-40B4-BE49-F238E27FC236}">
                      <a16:creationId xmlns:a16="http://schemas.microsoft.com/office/drawing/2014/main" id="{19BBF451-54A9-87BB-CE67-E8A39C53F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45">
                  <a:extLst>
                    <a:ext uri="{FF2B5EF4-FFF2-40B4-BE49-F238E27FC236}">
                      <a16:creationId xmlns:a16="http://schemas.microsoft.com/office/drawing/2014/main" id="{4440CCA6-D591-63DD-8A27-42DD06F3E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46">
                  <a:extLst>
                    <a:ext uri="{FF2B5EF4-FFF2-40B4-BE49-F238E27FC236}">
                      <a16:creationId xmlns:a16="http://schemas.microsoft.com/office/drawing/2014/main" id="{0986CB67-D578-1057-C419-219F7DDB4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47">
                  <a:extLst>
                    <a:ext uri="{FF2B5EF4-FFF2-40B4-BE49-F238E27FC236}">
                      <a16:creationId xmlns:a16="http://schemas.microsoft.com/office/drawing/2014/main" id="{E737FAF7-626B-B3B5-075B-E206B52DF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48">
                  <a:extLst>
                    <a:ext uri="{FF2B5EF4-FFF2-40B4-BE49-F238E27FC236}">
                      <a16:creationId xmlns:a16="http://schemas.microsoft.com/office/drawing/2014/main" id="{7DBF78F3-2883-9F3A-9673-5696D885D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49">
                  <a:extLst>
                    <a:ext uri="{FF2B5EF4-FFF2-40B4-BE49-F238E27FC236}">
                      <a16:creationId xmlns:a16="http://schemas.microsoft.com/office/drawing/2014/main" id="{A022079D-2164-1D5A-39AC-7EE714A31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50">
                  <a:extLst>
                    <a:ext uri="{FF2B5EF4-FFF2-40B4-BE49-F238E27FC236}">
                      <a16:creationId xmlns:a16="http://schemas.microsoft.com/office/drawing/2014/main" id="{FA280A88-C1C2-B10A-D495-3BE04D1264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51">
                  <a:extLst>
                    <a:ext uri="{FF2B5EF4-FFF2-40B4-BE49-F238E27FC236}">
                      <a16:creationId xmlns:a16="http://schemas.microsoft.com/office/drawing/2014/main" id="{F5ADD769-36A1-DA0F-1CE2-03BD8B47B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52">
                  <a:extLst>
                    <a:ext uri="{FF2B5EF4-FFF2-40B4-BE49-F238E27FC236}">
                      <a16:creationId xmlns:a16="http://schemas.microsoft.com/office/drawing/2014/main" id="{1DA077EC-DBC9-36CF-0D8C-A5384DC2E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53">
                  <a:extLst>
                    <a:ext uri="{FF2B5EF4-FFF2-40B4-BE49-F238E27FC236}">
                      <a16:creationId xmlns:a16="http://schemas.microsoft.com/office/drawing/2014/main" id="{AA0591F6-B18D-37D3-2C94-5F401DD3B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54">
                  <a:extLst>
                    <a:ext uri="{FF2B5EF4-FFF2-40B4-BE49-F238E27FC236}">
                      <a16:creationId xmlns:a16="http://schemas.microsoft.com/office/drawing/2014/main" id="{33314F23-AB46-0509-B0E4-2C110A5CC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55">
                  <a:extLst>
                    <a:ext uri="{FF2B5EF4-FFF2-40B4-BE49-F238E27FC236}">
                      <a16:creationId xmlns:a16="http://schemas.microsoft.com/office/drawing/2014/main" id="{5294FE80-D8C3-60A5-4869-59AE85268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56">
                  <a:extLst>
                    <a:ext uri="{FF2B5EF4-FFF2-40B4-BE49-F238E27FC236}">
                      <a16:creationId xmlns:a16="http://schemas.microsoft.com/office/drawing/2014/main" id="{1B5B94FA-8692-3A6C-00C3-C4231B8FA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57">
                  <a:extLst>
                    <a:ext uri="{FF2B5EF4-FFF2-40B4-BE49-F238E27FC236}">
                      <a16:creationId xmlns:a16="http://schemas.microsoft.com/office/drawing/2014/main" id="{33F9CE1E-7633-9C6F-3FB9-8A16E5B39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58">
                  <a:extLst>
                    <a:ext uri="{FF2B5EF4-FFF2-40B4-BE49-F238E27FC236}">
                      <a16:creationId xmlns:a16="http://schemas.microsoft.com/office/drawing/2014/main" id="{7A0FD9BA-8172-382E-036F-7ED6FF52D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59">
                  <a:extLst>
                    <a:ext uri="{FF2B5EF4-FFF2-40B4-BE49-F238E27FC236}">
                      <a16:creationId xmlns:a16="http://schemas.microsoft.com/office/drawing/2014/main" id="{15BB62A7-8E53-955B-745D-C21DC37386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60">
                  <a:extLst>
                    <a:ext uri="{FF2B5EF4-FFF2-40B4-BE49-F238E27FC236}">
                      <a16:creationId xmlns:a16="http://schemas.microsoft.com/office/drawing/2014/main" id="{5BFA88B0-5E3A-A2D1-29FD-38C1D6375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61">
                  <a:extLst>
                    <a:ext uri="{FF2B5EF4-FFF2-40B4-BE49-F238E27FC236}">
                      <a16:creationId xmlns:a16="http://schemas.microsoft.com/office/drawing/2014/main" id="{85709E26-6B69-450B-F5A4-55DE3463C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62">
                  <a:extLst>
                    <a:ext uri="{FF2B5EF4-FFF2-40B4-BE49-F238E27FC236}">
                      <a16:creationId xmlns:a16="http://schemas.microsoft.com/office/drawing/2014/main" id="{C967837F-97EF-2572-EFAC-DAAB3FFAD4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63">
                  <a:extLst>
                    <a:ext uri="{FF2B5EF4-FFF2-40B4-BE49-F238E27FC236}">
                      <a16:creationId xmlns:a16="http://schemas.microsoft.com/office/drawing/2014/main" id="{4F8E5105-881D-F2C4-95C0-1833197DF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64">
                  <a:extLst>
                    <a:ext uri="{FF2B5EF4-FFF2-40B4-BE49-F238E27FC236}">
                      <a16:creationId xmlns:a16="http://schemas.microsoft.com/office/drawing/2014/main" id="{FCBCBFF7-710D-DA1E-FA34-FF63DFCAC6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65">
                  <a:extLst>
                    <a:ext uri="{FF2B5EF4-FFF2-40B4-BE49-F238E27FC236}">
                      <a16:creationId xmlns:a16="http://schemas.microsoft.com/office/drawing/2014/main" id="{6ABE27D8-B595-C280-BA07-9DF46BCD44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66">
                  <a:extLst>
                    <a:ext uri="{FF2B5EF4-FFF2-40B4-BE49-F238E27FC236}">
                      <a16:creationId xmlns:a16="http://schemas.microsoft.com/office/drawing/2014/main" id="{19C21045-1740-280F-9D2C-C4B5C94E77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67">
                  <a:extLst>
                    <a:ext uri="{FF2B5EF4-FFF2-40B4-BE49-F238E27FC236}">
                      <a16:creationId xmlns:a16="http://schemas.microsoft.com/office/drawing/2014/main" id="{A9192393-A297-A545-35A1-029EA8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68">
                  <a:extLst>
                    <a:ext uri="{FF2B5EF4-FFF2-40B4-BE49-F238E27FC236}">
                      <a16:creationId xmlns:a16="http://schemas.microsoft.com/office/drawing/2014/main" id="{C8B59272-FBA6-6EC2-53AC-6E20EFCA2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69">
                  <a:extLst>
                    <a:ext uri="{FF2B5EF4-FFF2-40B4-BE49-F238E27FC236}">
                      <a16:creationId xmlns:a16="http://schemas.microsoft.com/office/drawing/2014/main" id="{B84F00FE-40C3-B69B-FCFE-C0F953F03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70">
                  <a:extLst>
                    <a:ext uri="{FF2B5EF4-FFF2-40B4-BE49-F238E27FC236}">
                      <a16:creationId xmlns:a16="http://schemas.microsoft.com/office/drawing/2014/main" id="{BED5BD85-3B72-61A2-C399-1C1E7C581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71">
                  <a:extLst>
                    <a:ext uri="{FF2B5EF4-FFF2-40B4-BE49-F238E27FC236}">
                      <a16:creationId xmlns:a16="http://schemas.microsoft.com/office/drawing/2014/main" id="{F74AB3C3-4742-17E1-0B63-159E3BF44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72">
                  <a:extLst>
                    <a:ext uri="{FF2B5EF4-FFF2-40B4-BE49-F238E27FC236}">
                      <a16:creationId xmlns:a16="http://schemas.microsoft.com/office/drawing/2014/main" id="{4EFB040A-50BF-6168-A7E3-446FD7C1C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73">
                  <a:extLst>
                    <a:ext uri="{FF2B5EF4-FFF2-40B4-BE49-F238E27FC236}">
                      <a16:creationId xmlns:a16="http://schemas.microsoft.com/office/drawing/2014/main" id="{C4FE153B-8C43-12A4-0C19-DC88F0A45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74">
                  <a:extLst>
                    <a:ext uri="{FF2B5EF4-FFF2-40B4-BE49-F238E27FC236}">
                      <a16:creationId xmlns:a16="http://schemas.microsoft.com/office/drawing/2014/main" id="{75247DE6-2D4B-2293-3ED8-F1877E303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75">
                  <a:extLst>
                    <a:ext uri="{FF2B5EF4-FFF2-40B4-BE49-F238E27FC236}">
                      <a16:creationId xmlns:a16="http://schemas.microsoft.com/office/drawing/2014/main" id="{2F5AD40E-620A-BB42-8FA2-2D97FDCB12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76">
                  <a:extLst>
                    <a:ext uri="{FF2B5EF4-FFF2-40B4-BE49-F238E27FC236}">
                      <a16:creationId xmlns:a16="http://schemas.microsoft.com/office/drawing/2014/main" id="{D259C1BE-9407-DE49-3801-77A87C3C33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77">
                  <a:extLst>
                    <a:ext uri="{FF2B5EF4-FFF2-40B4-BE49-F238E27FC236}">
                      <a16:creationId xmlns:a16="http://schemas.microsoft.com/office/drawing/2014/main" id="{D1AEA5EA-5C56-79DA-D92A-EBBEF432D5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78">
                  <a:extLst>
                    <a:ext uri="{FF2B5EF4-FFF2-40B4-BE49-F238E27FC236}">
                      <a16:creationId xmlns:a16="http://schemas.microsoft.com/office/drawing/2014/main" id="{4BC99706-0F2D-1918-5E39-C8A67F656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79">
                  <a:extLst>
                    <a:ext uri="{FF2B5EF4-FFF2-40B4-BE49-F238E27FC236}">
                      <a16:creationId xmlns:a16="http://schemas.microsoft.com/office/drawing/2014/main" id="{E1ABBA2E-B6AF-8B48-91EA-905A4C6DC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80">
                  <a:extLst>
                    <a:ext uri="{FF2B5EF4-FFF2-40B4-BE49-F238E27FC236}">
                      <a16:creationId xmlns:a16="http://schemas.microsoft.com/office/drawing/2014/main" id="{42008D8D-5014-EC3A-22C9-98B65DDD4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81">
                  <a:extLst>
                    <a:ext uri="{FF2B5EF4-FFF2-40B4-BE49-F238E27FC236}">
                      <a16:creationId xmlns:a16="http://schemas.microsoft.com/office/drawing/2014/main" id="{E0B8130E-1512-E5EC-0908-2B06D92AF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82">
                  <a:extLst>
                    <a:ext uri="{FF2B5EF4-FFF2-40B4-BE49-F238E27FC236}">
                      <a16:creationId xmlns:a16="http://schemas.microsoft.com/office/drawing/2014/main" id="{EEA43201-A261-EAD3-FFFF-B1E10700D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83">
                  <a:extLst>
                    <a:ext uri="{FF2B5EF4-FFF2-40B4-BE49-F238E27FC236}">
                      <a16:creationId xmlns:a16="http://schemas.microsoft.com/office/drawing/2014/main" id="{EF826310-D41A-926C-E296-FD19B8E82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84">
                  <a:extLst>
                    <a:ext uri="{FF2B5EF4-FFF2-40B4-BE49-F238E27FC236}">
                      <a16:creationId xmlns:a16="http://schemas.microsoft.com/office/drawing/2014/main" id="{E152FCE0-D70B-87D7-0185-0AC9BB8ED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85">
                  <a:extLst>
                    <a:ext uri="{FF2B5EF4-FFF2-40B4-BE49-F238E27FC236}">
                      <a16:creationId xmlns:a16="http://schemas.microsoft.com/office/drawing/2014/main" id="{18105ADD-06FA-34C6-C015-5889937A7B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86">
                  <a:extLst>
                    <a:ext uri="{FF2B5EF4-FFF2-40B4-BE49-F238E27FC236}">
                      <a16:creationId xmlns:a16="http://schemas.microsoft.com/office/drawing/2014/main" id="{FA5A4E63-83BC-8A7E-2D19-8BC017B5C1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87">
                  <a:extLst>
                    <a:ext uri="{FF2B5EF4-FFF2-40B4-BE49-F238E27FC236}">
                      <a16:creationId xmlns:a16="http://schemas.microsoft.com/office/drawing/2014/main" id="{DD3F97C5-F6CF-098C-29E0-C3EFFBAF3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88">
                  <a:extLst>
                    <a:ext uri="{FF2B5EF4-FFF2-40B4-BE49-F238E27FC236}">
                      <a16:creationId xmlns:a16="http://schemas.microsoft.com/office/drawing/2014/main" id="{2064D973-656E-E9F8-4894-540F14BDB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89">
                  <a:extLst>
                    <a:ext uri="{FF2B5EF4-FFF2-40B4-BE49-F238E27FC236}">
                      <a16:creationId xmlns:a16="http://schemas.microsoft.com/office/drawing/2014/main" id="{7C4C5F2F-1DAB-905D-A878-EEBD6DD7E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90">
                  <a:extLst>
                    <a:ext uri="{FF2B5EF4-FFF2-40B4-BE49-F238E27FC236}">
                      <a16:creationId xmlns:a16="http://schemas.microsoft.com/office/drawing/2014/main" id="{47F14B5F-214E-73DF-8211-937D02AC2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91">
                  <a:extLst>
                    <a:ext uri="{FF2B5EF4-FFF2-40B4-BE49-F238E27FC236}">
                      <a16:creationId xmlns:a16="http://schemas.microsoft.com/office/drawing/2014/main" id="{1E0EB153-C4B5-8661-C0F9-EDAD9387C9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92">
                  <a:extLst>
                    <a:ext uri="{FF2B5EF4-FFF2-40B4-BE49-F238E27FC236}">
                      <a16:creationId xmlns:a16="http://schemas.microsoft.com/office/drawing/2014/main" id="{08FD83D6-9417-66DD-3C05-D6059DAEA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93">
                  <a:extLst>
                    <a:ext uri="{FF2B5EF4-FFF2-40B4-BE49-F238E27FC236}">
                      <a16:creationId xmlns:a16="http://schemas.microsoft.com/office/drawing/2014/main" id="{27D1145E-C859-00B4-3EEB-D05A72840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94">
                  <a:extLst>
                    <a:ext uri="{FF2B5EF4-FFF2-40B4-BE49-F238E27FC236}">
                      <a16:creationId xmlns:a16="http://schemas.microsoft.com/office/drawing/2014/main" id="{BDE1BC8E-D3E2-6C98-5368-46457C6DA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95">
                  <a:extLst>
                    <a:ext uri="{FF2B5EF4-FFF2-40B4-BE49-F238E27FC236}">
                      <a16:creationId xmlns:a16="http://schemas.microsoft.com/office/drawing/2014/main" id="{80F66B6A-4DDF-7915-85EC-E3D86518C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96">
                  <a:extLst>
                    <a:ext uri="{FF2B5EF4-FFF2-40B4-BE49-F238E27FC236}">
                      <a16:creationId xmlns:a16="http://schemas.microsoft.com/office/drawing/2014/main" id="{A2BF020E-9146-2F2B-E4FB-9712F3EC9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97">
                  <a:extLst>
                    <a:ext uri="{FF2B5EF4-FFF2-40B4-BE49-F238E27FC236}">
                      <a16:creationId xmlns:a16="http://schemas.microsoft.com/office/drawing/2014/main" id="{21383A54-9237-2128-5E24-E56AD454CF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998">
                  <a:extLst>
                    <a:ext uri="{FF2B5EF4-FFF2-40B4-BE49-F238E27FC236}">
                      <a16:creationId xmlns:a16="http://schemas.microsoft.com/office/drawing/2014/main" id="{CA758B30-F714-8C1B-DF59-149362DA2B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999">
                  <a:extLst>
                    <a:ext uri="{FF2B5EF4-FFF2-40B4-BE49-F238E27FC236}">
                      <a16:creationId xmlns:a16="http://schemas.microsoft.com/office/drawing/2014/main" id="{C9A58256-D047-3F15-9008-FD2BEF3FA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1000">
                  <a:extLst>
                    <a:ext uri="{FF2B5EF4-FFF2-40B4-BE49-F238E27FC236}">
                      <a16:creationId xmlns:a16="http://schemas.microsoft.com/office/drawing/2014/main" id="{211B9370-5A3E-5707-3CA7-0EDA510E0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1001">
                  <a:extLst>
                    <a:ext uri="{FF2B5EF4-FFF2-40B4-BE49-F238E27FC236}">
                      <a16:creationId xmlns:a16="http://schemas.microsoft.com/office/drawing/2014/main" id="{A0D8E326-9A42-1E84-1314-2279733F9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1002">
                  <a:extLst>
                    <a:ext uri="{FF2B5EF4-FFF2-40B4-BE49-F238E27FC236}">
                      <a16:creationId xmlns:a16="http://schemas.microsoft.com/office/drawing/2014/main" id="{7B422216-D014-1F97-AFBD-F9099EF7D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1003">
                  <a:extLst>
                    <a:ext uri="{FF2B5EF4-FFF2-40B4-BE49-F238E27FC236}">
                      <a16:creationId xmlns:a16="http://schemas.microsoft.com/office/drawing/2014/main" id="{EF8F5265-4764-1D73-0122-D6DD10660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1004">
                  <a:extLst>
                    <a:ext uri="{FF2B5EF4-FFF2-40B4-BE49-F238E27FC236}">
                      <a16:creationId xmlns:a16="http://schemas.microsoft.com/office/drawing/2014/main" id="{EE7A803D-4E8F-DD49-E0FE-A83B9843B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1005">
                  <a:extLst>
                    <a:ext uri="{FF2B5EF4-FFF2-40B4-BE49-F238E27FC236}">
                      <a16:creationId xmlns:a16="http://schemas.microsoft.com/office/drawing/2014/main" id="{CA60168A-43A7-9CBE-D510-FA2125B0E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0" name="Freeform 1006">
                  <a:extLst>
                    <a:ext uri="{FF2B5EF4-FFF2-40B4-BE49-F238E27FC236}">
                      <a16:creationId xmlns:a16="http://schemas.microsoft.com/office/drawing/2014/main" id="{BE9FFCF4-4019-CC34-5344-5829C1752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1007">
                  <a:extLst>
                    <a:ext uri="{FF2B5EF4-FFF2-40B4-BE49-F238E27FC236}">
                      <a16:creationId xmlns:a16="http://schemas.microsoft.com/office/drawing/2014/main" id="{DC3D4961-0589-379D-7ADE-23529178C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3" name="Group 1008">
                <a:extLst>
                  <a:ext uri="{FF2B5EF4-FFF2-40B4-BE49-F238E27FC236}">
                    <a16:creationId xmlns:a16="http://schemas.microsoft.com/office/drawing/2014/main" id="{FD560979-18FD-4639-86C5-DB32C78D46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52" name="Freeform 1009">
                  <a:extLst>
                    <a:ext uri="{FF2B5EF4-FFF2-40B4-BE49-F238E27FC236}">
                      <a16:creationId xmlns:a16="http://schemas.microsoft.com/office/drawing/2014/main" id="{D978D25E-B127-B5F4-B4D5-44B981168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010">
                  <a:extLst>
                    <a:ext uri="{FF2B5EF4-FFF2-40B4-BE49-F238E27FC236}">
                      <a16:creationId xmlns:a16="http://schemas.microsoft.com/office/drawing/2014/main" id="{40DB2CE1-FB95-9455-92DD-743C7A605F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4" name="Freeform 1011">
                  <a:extLst>
                    <a:ext uri="{FF2B5EF4-FFF2-40B4-BE49-F238E27FC236}">
                      <a16:creationId xmlns:a16="http://schemas.microsoft.com/office/drawing/2014/main" id="{62114D43-16E8-9491-52B2-8DE3B91EC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012">
                  <a:extLst>
                    <a:ext uri="{FF2B5EF4-FFF2-40B4-BE49-F238E27FC236}">
                      <a16:creationId xmlns:a16="http://schemas.microsoft.com/office/drawing/2014/main" id="{4B33ED43-E00F-4228-7C89-E2F423321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013">
                  <a:extLst>
                    <a:ext uri="{FF2B5EF4-FFF2-40B4-BE49-F238E27FC236}">
                      <a16:creationId xmlns:a16="http://schemas.microsoft.com/office/drawing/2014/main" id="{EE45DC28-BE82-0BE7-DFDA-742FC81C7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014">
                  <a:extLst>
                    <a:ext uri="{FF2B5EF4-FFF2-40B4-BE49-F238E27FC236}">
                      <a16:creationId xmlns:a16="http://schemas.microsoft.com/office/drawing/2014/main" id="{01DB0237-95E2-160C-33B3-5084BF692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015">
                  <a:extLst>
                    <a:ext uri="{FF2B5EF4-FFF2-40B4-BE49-F238E27FC236}">
                      <a16:creationId xmlns:a16="http://schemas.microsoft.com/office/drawing/2014/main" id="{B80A1E38-72B0-51DF-9B3C-D679853BB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016">
                  <a:extLst>
                    <a:ext uri="{FF2B5EF4-FFF2-40B4-BE49-F238E27FC236}">
                      <a16:creationId xmlns:a16="http://schemas.microsoft.com/office/drawing/2014/main" id="{B0F8AC06-9D69-DA5B-93B5-F3F1E269D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017">
                  <a:extLst>
                    <a:ext uri="{FF2B5EF4-FFF2-40B4-BE49-F238E27FC236}">
                      <a16:creationId xmlns:a16="http://schemas.microsoft.com/office/drawing/2014/main" id="{5F398C58-8785-F1F1-4890-96451023D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018">
                  <a:extLst>
                    <a:ext uri="{FF2B5EF4-FFF2-40B4-BE49-F238E27FC236}">
                      <a16:creationId xmlns:a16="http://schemas.microsoft.com/office/drawing/2014/main" id="{371FE31A-D071-B9EC-62C1-79F8EBBF1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019">
                  <a:extLst>
                    <a:ext uri="{FF2B5EF4-FFF2-40B4-BE49-F238E27FC236}">
                      <a16:creationId xmlns:a16="http://schemas.microsoft.com/office/drawing/2014/main" id="{7520730E-B0CD-22EE-2CE8-7B2D7D1FA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3" name="Freeform 1020">
                  <a:extLst>
                    <a:ext uri="{FF2B5EF4-FFF2-40B4-BE49-F238E27FC236}">
                      <a16:creationId xmlns:a16="http://schemas.microsoft.com/office/drawing/2014/main" id="{E7C2A745-65BC-DD3C-DED9-7ACD4C966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21">
                  <a:extLst>
                    <a:ext uri="{FF2B5EF4-FFF2-40B4-BE49-F238E27FC236}">
                      <a16:creationId xmlns:a16="http://schemas.microsoft.com/office/drawing/2014/main" id="{6E1D3089-42A2-A36C-E82B-E0C395BEE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22">
                  <a:extLst>
                    <a:ext uri="{FF2B5EF4-FFF2-40B4-BE49-F238E27FC236}">
                      <a16:creationId xmlns:a16="http://schemas.microsoft.com/office/drawing/2014/main" id="{E0E82D39-DF6E-5926-4676-ECBBEE6CE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23">
                  <a:extLst>
                    <a:ext uri="{FF2B5EF4-FFF2-40B4-BE49-F238E27FC236}">
                      <a16:creationId xmlns:a16="http://schemas.microsoft.com/office/drawing/2014/main" id="{6AEF4B39-F981-28A1-1FE6-E6A6AD787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24">
                  <a:extLst>
                    <a:ext uri="{FF2B5EF4-FFF2-40B4-BE49-F238E27FC236}">
                      <a16:creationId xmlns:a16="http://schemas.microsoft.com/office/drawing/2014/main" id="{3FD38EDF-A519-11F2-7166-2BD0D2F76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25">
                  <a:extLst>
                    <a:ext uri="{FF2B5EF4-FFF2-40B4-BE49-F238E27FC236}">
                      <a16:creationId xmlns:a16="http://schemas.microsoft.com/office/drawing/2014/main" id="{230F7467-66C1-2284-269C-DC6168FE8A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26">
                  <a:extLst>
                    <a:ext uri="{FF2B5EF4-FFF2-40B4-BE49-F238E27FC236}">
                      <a16:creationId xmlns:a16="http://schemas.microsoft.com/office/drawing/2014/main" id="{A15FC3A5-B9FE-99C7-1956-16E4AC9F2D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27">
                  <a:extLst>
                    <a:ext uri="{FF2B5EF4-FFF2-40B4-BE49-F238E27FC236}">
                      <a16:creationId xmlns:a16="http://schemas.microsoft.com/office/drawing/2014/main" id="{F6384673-3FBF-34A6-663E-DEC6CC6E0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28">
                  <a:extLst>
                    <a:ext uri="{FF2B5EF4-FFF2-40B4-BE49-F238E27FC236}">
                      <a16:creationId xmlns:a16="http://schemas.microsoft.com/office/drawing/2014/main" id="{F6C658AE-4CFC-92E1-260A-6D4F83907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29">
                  <a:extLst>
                    <a:ext uri="{FF2B5EF4-FFF2-40B4-BE49-F238E27FC236}">
                      <a16:creationId xmlns:a16="http://schemas.microsoft.com/office/drawing/2014/main" id="{83D3774B-7041-D6A5-477B-EB5CB8DC5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30">
                  <a:extLst>
                    <a:ext uri="{FF2B5EF4-FFF2-40B4-BE49-F238E27FC236}">
                      <a16:creationId xmlns:a16="http://schemas.microsoft.com/office/drawing/2014/main" id="{6EFE92A4-9701-1361-9286-352F38FFD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31">
                  <a:extLst>
                    <a:ext uri="{FF2B5EF4-FFF2-40B4-BE49-F238E27FC236}">
                      <a16:creationId xmlns:a16="http://schemas.microsoft.com/office/drawing/2014/main" id="{8CD5E6E6-4604-D426-76E9-95D256687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32">
                  <a:extLst>
                    <a:ext uri="{FF2B5EF4-FFF2-40B4-BE49-F238E27FC236}">
                      <a16:creationId xmlns:a16="http://schemas.microsoft.com/office/drawing/2014/main" id="{DC2A90C4-4341-D875-1DE6-C620A6FB7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33">
                  <a:extLst>
                    <a:ext uri="{FF2B5EF4-FFF2-40B4-BE49-F238E27FC236}">
                      <a16:creationId xmlns:a16="http://schemas.microsoft.com/office/drawing/2014/main" id="{D728FD16-5E68-3755-4C36-1DF197926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34">
                  <a:extLst>
                    <a:ext uri="{FF2B5EF4-FFF2-40B4-BE49-F238E27FC236}">
                      <a16:creationId xmlns:a16="http://schemas.microsoft.com/office/drawing/2014/main" id="{EBD590F6-59DD-E2F4-E292-BF801B673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35">
                  <a:extLst>
                    <a:ext uri="{FF2B5EF4-FFF2-40B4-BE49-F238E27FC236}">
                      <a16:creationId xmlns:a16="http://schemas.microsoft.com/office/drawing/2014/main" id="{5D0B98A6-C8FB-BA90-B50F-509D7EDB8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36">
                  <a:extLst>
                    <a:ext uri="{FF2B5EF4-FFF2-40B4-BE49-F238E27FC236}">
                      <a16:creationId xmlns:a16="http://schemas.microsoft.com/office/drawing/2014/main" id="{060FA4E8-E72D-2700-9A83-BC4C2876B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37">
                  <a:extLst>
                    <a:ext uri="{FF2B5EF4-FFF2-40B4-BE49-F238E27FC236}">
                      <a16:creationId xmlns:a16="http://schemas.microsoft.com/office/drawing/2014/main" id="{162369FD-ED78-9285-8C53-82D8CBEAD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38">
                  <a:extLst>
                    <a:ext uri="{FF2B5EF4-FFF2-40B4-BE49-F238E27FC236}">
                      <a16:creationId xmlns:a16="http://schemas.microsoft.com/office/drawing/2014/main" id="{C0AF0772-FDAD-DC03-4A2A-60037A47F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39">
                  <a:extLst>
                    <a:ext uri="{FF2B5EF4-FFF2-40B4-BE49-F238E27FC236}">
                      <a16:creationId xmlns:a16="http://schemas.microsoft.com/office/drawing/2014/main" id="{A877FD28-095F-826D-A6AA-28E042621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40">
                  <a:extLst>
                    <a:ext uri="{FF2B5EF4-FFF2-40B4-BE49-F238E27FC236}">
                      <a16:creationId xmlns:a16="http://schemas.microsoft.com/office/drawing/2014/main" id="{57B60637-2B42-1AAF-B9A9-63705A36C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41">
                  <a:extLst>
                    <a:ext uri="{FF2B5EF4-FFF2-40B4-BE49-F238E27FC236}">
                      <a16:creationId xmlns:a16="http://schemas.microsoft.com/office/drawing/2014/main" id="{1A49EA5A-B71A-4A99-A352-DE6A3C84C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42">
                  <a:extLst>
                    <a:ext uri="{FF2B5EF4-FFF2-40B4-BE49-F238E27FC236}">
                      <a16:creationId xmlns:a16="http://schemas.microsoft.com/office/drawing/2014/main" id="{BA750009-8F95-517B-50C7-37795AA62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43">
                  <a:extLst>
                    <a:ext uri="{FF2B5EF4-FFF2-40B4-BE49-F238E27FC236}">
                      <a16:creationId xmlns:a16="http://schemas.microsoft.com/office/drawing/2014/main" id="{0E5B0E63-9D66-59F6-9D97-DAC133B62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44">
                  <a:extLst>
                    <a:ext uri="{FF2B5EF4-FFF2-40B4-BE49-F238E27FC236}">
                      <a16:creationId xmlns:a16="http://schemas.microsoft.com/office/drawing/2014/main" id="{548D0E91-011F-54E6-E4D7-29E825A93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45">
                  <a:extLst>
                    <a:ext uri="{FF2B5EF4-FFF2-40B4-BE49-F238E27FC236}">
                      <a16:creationId xmlns:a16="http://schemas.microsoft.com/office/drawing/2014/main" id="{A3627BD9-1728-E56E-C7C7-64EF46D5A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46">
                  <a:extLst>
                    <a:ext uri="{FF2B5EF4-FFF2-40B4-BE49-F238E27FC236}">
                      <a16:creationId xmlns:a16="http://schemas.microsoft.com/office/drawing/2014/main" id="{50F16147-2FB3-D9EC-49F0-BBA791AAF2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47">
                  <a:extLst>
                    <a:ext uri="{FF2B5EF4-FFF2-40B4-BE49-F238E27FC236}">
                      <a16:creationId xmlns:a16="http://schemas.microsoft.com/office/drawing/2014/main" id="{CFBAE547-89CC-AE57-4A84-B30580E3D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48">
                  <a:extLst>
                    <a:ext uri="{FF2B5EF4-FFF2-40B4-BE49-F238E27FC236}">
                      <a16:creationId xmlns:a16="http://schemas.microsoft.com/office/drawing/2014/main" id="{2B892704-DD5F-D029-91EF-779F698D2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49">
                  <a:extLst>
                    <a:ext uri="{FF2B5EF4-FFF2-40B4-BE49-F238E27FC236}">
                      <a16:creationId xmlns:a16="http://schemas.microsoft.com/office/drawing/2014/main" id="{8E8498B1-F7F6-9913-313D-2233F5A4F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50">
                  <a:extLst>
                    <a:ext uri="{FF2B5EF4-FFF2-40B4-BE49-F238E27FC236}">
                      <a16:creationId xmlns:a16="http://schemas.microsoft.com/office/drawing/2014/main" id="{5AA2619F-A433-AA3F-ED88-975FA1B42F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51">
                  <a:extLst>
                    <a:ext uri="{FF2B5EF4-FFF2-40B4-BE49-F238E27FC236}">
                      <a16:creationId xmlns:a16="http://schemas.microsoft.com/office/drawing/2014/main" id="{FF93A18D-0708-DDFF-D480-2C22A473F0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52">
                  <a:extLst>
                    <a:ext uri="{FF2B5EF4-FFF2-40B4-BE49-F238E27FC236}">
                      <a16:creationId xmlns:a16="http://schemas.microsoft.com/office/drawing/2014/main" id="{74F8442D-3976-CE28-D0D4-88BDD67A8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53">
                  <a:extLst>
                    <a:ext uri="{FF2B5EF4-FFF2-40B4-BE49-F238E27FC236}">
                      <a16:creationId xmlns:a16="http://schemas.microsoft.com/office/drawing/2014/main" id="{EAE798EC-2F09-BD46-33CD-0A3390814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54">
                  <a:extLst>
                    <a:ext uri="{FF2B5EF4-FFF2-40B4-BE49-F238E27FC236}">
                      <a16:creationId xmlns:a16="http://schemas.microsoft.com/office/drawing/2014/main" id="{7DCF3883-C815-C62E-4C7E-F23E28425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55">
                  <a:extLst>
                    <a:ext uri="{FF2B5EF4-FFF2-40B4-BE49-F238E27FC236}">
                      <a16:creationId xmlns:a16="http://schemas.microsoft.com/office/drawing/2014/main" id="{556EFBE1-83D8-5448-01E0-066562C70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56">
                  <a:extLst>
                    <a:ext uri="{FF2B5EF4-FFF2-40B4-BE49-F238E27FC236}">
                      <a16:creationId xmlns:a16="http://schemas.microsoft.com/office/drawing/2014/main" id="{428FB5CE-4764-162C-F1E4-15F9256EA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57">
                  <a:extLst>
                    <a:ext uri="{FF2B5EF4-FFF2-40B4-BE49-F238E27FC236}">
                      <a16:creationId xmlns:a16="http://schemas.microsoft.com/office/drawing/2014/main" id="{F43DE25E-A851-71FE-F277-C4B8E7EBD6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58">
                  <a:extLst>
                    <a:ext uri="{FF2B5EF4-FFF2-40B4-BE49-F238E27FC236}">
                      <a16:creationId xmlns:a16="http://schemas.microsoft.com/office/drawing/2014/main" id="{52EDDC8D-9358-F198-7D16-858585BA4E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59">
                  <a:extLst>
                    <a:ext uri="{FF2B5EF4-FFF2-40B4-BE49-F238E27FC236}">
                      <a16:creationId xmlns:a16="http://schemas.microsoft.com/office/drawing/2014/main" id="{5F524EEF-EA01-7CBB-28A8-F1114B04D2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60">
                  <a:extLst>
                    <a:ext uri="{FF2B5EF4-FFF2-40B4-BE49-F238E27FC236}">
                      <a16:creationId xmlns:a16="http://schemas.microsoft.com/office/drawing/2014/main" id="{57C50FED-5D36-9241-16D1-FBE0241E1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61">
                  <a:extLst>
                    <a:ext uri="{FF2B5EF4-FFF2-40B4-BE49-F238E27FC236}">
                      <a16:creationId xmlns:a16="http://schemas.microsoft.com/office/drawing/2014/main" id="{B6D5046E-9145-7C47-0924-3EC31A4BE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62">
                  <a:extLst>
                    <a:ext uri="{FF2B5EF4-FFF2-40B4-BE49-F238E27FC236}">
                      <a16:creationId xmlns:a16="http://schemas.microsoft.com/office/drawing/2014/main" id="{81009A46-7213-EBD7-10EF-0ACC8CDDF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63">
                  <a:extLst>
                    <a:ext uri="{FF2B5EF4-FFF2-40B4-BE49-F238E27FC236}">
                      <a16:creationId xmlns:a16="http://schemas.microsoft.com/office/drawing/2014/main" id="{84378F03-2340-18E4-9F93-92805BD9F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64">
                  <a:extLst>
                    <a:ext uri="{FF2B5EF4-FFF2-40B4-BE49-F238E27FC236}">
                      <a16:creationId xmlns:a16="http://schemas.microsoft.com/office/drawing/2014/main" id="{49CD3CC7-66A1-F1D2-727C-577F6081B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65">
                  <a:extLst>
                    <a:ext uri="{FF2B5EF4-FFF2-40B4-BE49-F238E27FC236}">
                      <a16:creationId xmlns:a16="http://schemas.microsoft.com/office/drawing/2014/main" id="{089850D5-60AF-70B2-011B-DFD78CE37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66">
                  <a:extLst>
                    <a:ext uri="{FF2B5EF4-FFF2-40B4-BE49-F238E27FC236}">
                      <a16:creationId xmlns:a16="http://schemas.microsoft.com/office/drawing/2014/main" id="{9A7C1F3A-1061-9F85-D19C-4E1CDA5A2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67">
                  <a:extLst>
                    <a:ext uri="{FF2B5EF4-FFF2-40B4-BE49-F238E27FC236}">
                      <a16:creationId xmlns:a16="http://schemas.microsoft.com/office/drawing/2014/main" id="{9CA872C3-9FE9-698D-BF23-C9BF84318A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68">
                  <a:extLst>
                    <a:ext uri="{FF2B5EF4-FFF2-40B4-BE49-F238E27FC236}">
                      <a16:creationId xmlns:a16="http://schemas.microsoft.com/office/drawing/2014/main" id="{DF5C0EA5-A03B-3CF9-18AF-A8D0E6962F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69">
                  <a:extLst>
                    <a:ext uri="{FF2B5EF4-FFF2-40B4-BE49-F238E27FC236}">
                      <a16:creationId xmlns:a16="http://schemas.microsoft.com/office/drawing/2014/main" id="{88682FD6-900E-B4B9-EEA3-0C2344A56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70">
                  <a:extLst>
                    <a:ext uri="{FF2B5EF4-FFF2-40B4-BE49-F238E27FC236}">
                      <a16:creationId xmlns:a16="http://schemas.microsoft.com/office/drawing/2014/main" id="{198B162A-5081-CDCF-12A7-0E683712D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71">
                  <a:extLst>
                    <a:ext uri="{FF2B5EF4-FFF2-40B4-BE49-F238E27FC236}">
                      <a16:creationId xmlns:a16="http://schemas.microsoft.com/office/drawing/2014/main" id="{9B85C039-5E1B-47C9-379D-47BB973A2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72">
                  <a:extLst>
                    <a:ext uri="{FF2B5EF4-FFF2-40B4-BE49-F238E27FC236}">
                      <a16:creationId xmlns:a16="http://schemas.microsoft.com/office/drawing/2014/main" id="{0F1CDCB4-4F10-CF02-52D0-4500E1ECB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73">
                  <a:extLst>
                    <a:ext uri="{FF2B5EF4-FFF2-40B4-BE49-F238E27FC236}">
                      <a16:creationId xmlns:a16="http://schemas.microsoft.com/office/drawing/2014/main" id="{AA8D63A8-5150-4EAF-67DF-60433EC47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74">
                  <a:extLst>
                    <a:ext uri="{FF2B5EF4-FFF2-40B4-BE49-F238E27FC236}">
                      <a16:creationId xmlns:a16="http://schemas.microsoft.com/office/drawing/2014/main" id="{BE9D403E-AA3A-24E0-3B14-23FDDFA63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75">
                  <a:extLst>
                    <a:ext uri="{FF2B5EF4-FFF2-40B4-BE49-F238E27FC236}">
                      <a16:creationId xmlns:a16="http://schemas.microsoft.com/office/drawing/2014/main" id="{B7D3D3C3-9014-0EE0-9B16-F10BDB7B29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76">
                  <a:extLst>
                    <a:ext uri="{FF2B5EF4-FFF2-40B4-BE49-F238E27FC236}">
                      <a16:creationId xmlns:a16="http://schemas.microsoft.com/office/drawing/2014/main" id="{0770C10D-AB08-4CCF-18C3-AEE71B21A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77">
                  <a:extLst>
                    <a:ext uri="{FF2B5EF4-FFF2-40B4-BE49-F238E27FC236}">
                      <a16:creationId xmlns:a16="http://schemas.microsoft.com/office/drawing/2014/main" id="{F5EBF9BD-4C95-E79F-FE69-4E005E86E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78">
                  <a:extLst>
                    <a:ext uri="{FF2B5EF4-FFF2-40B4-BE49-F238E27FC236}">
                      <a16:creationId xmlns:a16="http://schemas.microsoft.com/office/drawing/2014/main" id="{1D10DC5C-8476-2DE7-C694-6ADE0416F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79">
                  <a:extLst>
                    <a:ext uri="{FF2B5EF4-FFF2-40B4-BE49-F238E27FC236}">
                      <a16:creationId xmlns:a16="http://schemas.microsoft.com/office/drawing/2014/main" id="{4A077F6F-3FA7-E90F-9A7C-8F8201012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80">
                  <a:extLst>
                    <a:ext uri="{FF2B5EF4-FFF2-40B4-BE49-F238E27FC236}">
                      <a16:creationId xmlns:a16="http://schemas.microsoft.com/office/drawing/2014/main" id="{FAF92A01-E87A-8A43-C8FE-2D53DA4621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81">
                  <a:extLst>
                    <a:ext uri="{FF2B5EF4-FFF2-40B4-BE49-F238E27FC236}">
                      <a16:creationId xmlns:a16="http://schemas.microsoft.com/office/drawing/2014/main" id="{6F779EC6-D8D3-D8CD-3618-E0837E338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82">
                  <a:extLst>
                    <a:ext uri="{FF2B5EF4-FFF2-40B4-BE49-F238E27FC236}">
                      <a16:creationId xmlns:a16="http://schemas.microsoft.com/office/drawing/2014/main" id="{BAB6793F-53CC-38C6-7D48-B44AFA264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83">
                  <a:extLst>
                    <a:ext uri="{FF2B5EF4-FFF2-40B4-BE49-F238E27FC236}">
                      <a16:creationId xmlns:a16="http://schemas.microsoft.com/office/drawing/2014/main" id="{EB30A520-0288-0EAB-D20C-88F1C638B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84">
                  <a:extLst>
                    <a:ext uri="{FF2B5EF4-FFF2-40B4-BE49-F238E27FC236}">
                      <a16:creationId xmlns:a16="http://schemas.microsoft.com/office/drawing/2014/main" id="{CA27AF72-ACCE-79DF-626F-DE6517CC2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85">
                  <a:extLst>
                    <a:ext uri="{FF2B5EF4-FFF2-40B4-BE49-F238E27FC236}">
                      <a16:creationId xmlns:a16="http://schemas.microsoft.com/office/drawing/2014/main" id="{1EF40EAA-B6A4-4475-0B6A-7495A4775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86">
                  <a:extLst>
                    <a:ext uri="{FF2B5EF4-FFF2-40B4-BE49-F238E27FC236}">
                      <a16:creationId xmlns:a16="http://schemas.microsoft.com/office/drawing/2014/main" id="{13749EAA-EECB-3F6A-781C-EF2B2640BA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87">
                  <a:extLst>
                    <a:ext uri="{FF2B5EF4-FFF2-40B4-BE49-F238E27FC236}">
                      <a16:creationId xmlns:a16="http://schemas.microsoft.com/office/drawing/2014/main" id="{1DD521C9-5EED-67AF-076A-C7DBE97BF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88">
                  <a:extLst>
                    <a:ext uri="{FF2B5EF4-FFF2-40B4-BE49-F238E27FC236}">
                      <a16:creationId xmlns:a16="http://schemas.microsoft.com/office/drawing/2014/main" id="{A565A9D5-210B-248A-905A-1CE73F3E7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89">
                  <a:extLst>
                    <a:ext uri="{FF2B5EF4-FFF2-40B4-BE49-F238E27FC236}">
                      <a16:creationId xmlns:a16="http://schemas.microsoft.com/office/drawing/2014/main" id="{CE5F0FCC-41D6-BF32-A0B6-6EB83BB2B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90">
                  <a:extLst>
                    <a:ext uri="{FF2B5EF4-FFF2-40B4-BE49-F238E27FC236}">
                      <a16:creationId xmlns:a16="http://schemas.microsoft.com/office/drawing/2014/main" id="{3C973AEE-D08D-53C0-C723-3D7F9F6565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91">
                  <a:extLst>
                    <a:ext uri="{FF2B5EF4-FFF2-40B4-BE49-F238E27FC236}">
                      <a16:creationId xmlns:a16="http://schemas.microsoft.com/office/drawing/2014/main" id="{D7D235C7-68E3-B5AE-08D2-82584AE09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92">
                  <a:extLst>
                    <a:ext uri="{FF2B5EF4-FFF2-40B4-BE49-F238E27FC236}">
                      <a16:creationId xmlns:a16="http://schemas.microsoft.com/office/drawing/2014/main" id="{6167F3F9-F0CE-DF50-6140-A0CFE35475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93">
                  <a:extLst>
                    <a:ext uri="{FF2B5EF4-FFF2-40B4-BE49-F238E27FC236}">
                      <a16:creationId xmlns:a16="http://schemas.microsoft.com/office/drawing/2014/main" id="{83C4BAD8-F37C-520F-2D00-B6DEFF8AA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94">
                  <a:extLst>
                    <a:ext uri="{FF2B5EF4-FFF2-40B4-BE49-F238E27FC236}">
                      <a16:creationId xmlns:a16="http://schemas.microsoft.com/office/drawing/2014/main" id="{C44C279E-47C8-FDF6-24F2-60BD0C5F2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95">
                  <a:extLst>
                    <a:ext uri="{FF2B5EF4-FFF2-40B4-BE49-F238E27FC236}">
                      <a16:creationId xmlns:a16="http://schemas.microsoft.com/office/drawing/2014/main" id="{7BE1B606-F495-8D54-D0D3-DED07DEEB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96">
                  <a:extLst>
                    <a:ext uri="{FF2B5EF4-FFF2-40B4-BE49-F238E27FC236}">
                      <a16:creationId xmlns:a16="http://schemas.microsoft.com/office/drawing/2014/main" id="{982C2AF4-000D-665E-05C8-CDA0150DD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97">
                  <a:extLst>
                    <a:ext uri="{FF2B5EF4-FFF2-40B4-BE49-F238E27FC236}">
                      <a16:creationId xmlns:a16="http://schemas.microsoft.com/office/drawing/2014/main" id="{B36A8CF5-40BD-542E-CBE0-369BA96DA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098">
                  <a:extLst>
                    <a:ext uri="{FF2B5EF4-FFF2-40B4-BE49-F238E27FC236}">
                      <a16:creationId xmlns:a16="http://schemas.microsoft.com/office/drawing/2014/main" id="{D5F5B93C-2D52-A585-5F84-7A6C172AF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099">
                  <a:extLst>
                    <a:ext uri="{FF2B5EF4-FFF2-40B4-BE49-F238E27FC236}">
                      <a16:creationId xmlns:a16="http://schemas.microsoft.com/office/drawing/2014/main" id="{515B49F5-7692-6184-9639-5DE38DB62B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100">
                  <a:extLst>
                    <a:ext uri="{FF2B5EF4-FFF2-40B4-BE49-F238E27FC236}">
                      <a16:creationId xmlns:a16="http://schemas.microsoft.com/office/drawing/2014/main" id="{773F4EC2-B67C-314C-5E36-55FEBE5763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101">
                  <a:extLst>
                    <a:ext uri="{FF2B5EF4-FFF2-40B4-BE49-F238E27FC236}">
                      <a16:creationId xmlns:a16="http://schemas.microsoft.com/office/drawing/2014/main" id="{5AF6F986-58E0-FBCD-D662-478E7B6D59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102">
                  <a:extLst>
                    <a:ext uri="{FF2B5EF4-FFF2-40B4-BE49-F238E27FC236}">
                      <a16:creationId xmlns:a16="http://schemas.microsoft.com/office/drawing/2014/main" id="{1E41E070-997E-3406-13C2-5C30F860E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103">
                  <a:extLst>
                    <a:ext uri="{FF2B5EF4-FFF2-40B4-BE49-F238E27FC236}">
                      <a16:creationId xmlns:a16="http://schemas.microsoft.com/office/drawing/2014/main" id="{86241BC0-AC2E-FCD9-66CD-C13F78F2AE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104">
                  <a:extLst>
                    <a:ext uri="{FF2B5EF4-FFF2-40B4-BE49-F238E27FC236}">
                      <a16:creationId xmlns:a16="http://schemas.microsoft.com/office/drawing/2014/main" id="{CA4A75B5-F8D0-95EF-6E96-9BE9A9763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105">
                  <a:extLst>
                    <a:ext uri="{FF2B5EF4-FFF2-40B4-BE49-F238E27FC236}">
                      <a16:creationId xmlns:a16="http://schemas.microsoft.com/office/drawing/2014/main" id="{3BB70853-0E03-8370-B8EC-82B690A4F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106">
                  <a:extLst>
                    <a:ext uri="{FF2B5EF4-FFF2-40B4-BE49-F238E27FC236}">
                      <a16:creationId xmlns:a16="http://schemas.microsoft.com/office/drawing/2014/main" id="{7F62FB45-75BD-5019-806C-DAE91ED84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107">
                  <a:extLst>
                    <a:ext uri="{FF2B5EF4-FFF2-40B4-BE49-F238E27FC236}">
                      <a16:creationId xmlns:a16="http://schemas.microsoft.com/office/drawing/2014/main" id="{3634B178-CF0C-C09C-2952-69DE3ED9E7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108">
                  <a:extLst>
                    <a:ext uri="{FF2B5EF4-FFF2-40B4-BE49-F238E27FC236}">
                      <a16:creationId xmlns:a16="http://schemas.microsoft.com/office/drawing/2014/main" id="{960B6669-61FB-289D-2F9D-45444C3BDD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109">
                  <a:extLst>
                    <a:ext uri="{FF2B5EF4-FFF2-40B4-BE49-F238E27FC236}">
                      <a16:creationId xmlns:a16="http://schemas.microsoft.com/office/drawing/2014/main" id="{1BD98D8D-574A-0A5A-6752-90C67C9F2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110">
                  <a:extLst>
                    <a:ext uri="{FF2B5EF4-FFF2-40B4-BE49-F238E27FC236}">
                      <a16:creationId xmlns:a16="http://schemas.microsoft.com/office/drawing/2014/main" id="{2B2DF934-CBC0-78A9-9087-F6DDD4DDA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11">
                  <a:extLst>
                    <a:ext uri="{FF2B5EF4-FFF2-40B4-BE49-F238E27FC236}">
                      <a16:creationId xmlns:a16="http://schemas.microsoft.com/office/drawing/2014/main" id="{B406707C-F5B6-772B-C31D-4C3261987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12">
                  <a:extLst>
                    <a:ext uri="{FF2B5EF4-FFF2-40B4-BE49-F238E27FC236}">
                      <a16:creationId xmlns:a16="http://schemas.microsoft.com/office/drawing/2014/main" id="{FDCEF17A-498E-2B19-3B60-E89D983CE4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13">
                  <a:extLst>
                    <a:ext uri="{FF2B5EF4-FFF2-40B4-BE49-F238E27FC236}">
                      <a16:creationId xmlns:a16="http://schemas.microsoft.com/office/drawing/2014/main" id="{49617C67-D8D5-6E56-1626-AF5A2DDFA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14">
                  <a:extLst>
                    <a:ext uri="{FF2B5EF4-FFF2-40B4-BE49-F238E27FC236}">
                      <a16:creationId xmlns:a16="http://schemas.microsoft.com/office/drawing/2014/main" id="{8FD3B352-AAA2-54C7-8654-89635D7144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15">
                  <a:extLst>
                    <a:ext uri="{FF2B5EF4-FFF2-40B4-BE49-F238E27FC236}">
                      <a16:creationId xmlns:a16="http://schemas.microsoft.com/office/drawing/2014/main" id="{512590FF-3554-9ACE-89CF-08524767C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16">
                  <a:extLst>
                    <a:ext uri="{FF2B5EF4-FFF2-40B4-BE49-F238E27FC236}">
                      <a16:creationId xmlns:a16="http://schemas.microsoft.com/office/drawing/2014/main" id="{4C6DF610-7CFB-C25E-65C4-D61A54206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17">
                  <a:extLst>
                    <a:ext uri="{FF2B5EF4-FFF2-40B4-BE49-F238E27FC236}">
                      <a16:creationId xmlns:a16="http://schemas.microsoft.com/office/drawing/2014/main" id="{68DE7B56-2AB8-8162-123B-B7D999BA1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18">
                  <a:extLst>
                    <a:ext uri="{FF2B5EF4-FFF2-40B4-BE49-F238E27FC236}">
                      <a16:creationId xmlns:a16="http://schemas.microsoft.com/office/drawing/2014/main" id="{7329B76A-5D95-F1AC-CD61-A647138E4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19">
                  <a:extLst>
                    <a:ext uri="{FF2B5EF4-FFF2-40B4-BE49-F238E27FC236}">
                      <a16:creationId xmlns:a16="http://schemas.microsoft.com/office/drawing/2014/main" id="{E3C431F0-67E8-7CB2-1554-2ECBE9B92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20">
                  <a:extLst>
                    <a:ext uri="{FF2B5EF4-FFF2-40B4-BE49-F238E27FC236}">
                      <a16:creationId xmlns:a16="http://schemas.microsoft.com/office/drawing/2014/main" id="{479761BA-5BB1-0150-F033-A3C37269DC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21">
                  <a:extLst>
                    <a:ext uri="{FF2B5EF4-FFF2-40B4-BE49-F238E27FC236}">
                      <a16:creationId xmlns:a16="http://schemas.microsoft.com/office/drawing/2014/main" id="{592E3E08-130D-1E17-7968-F9B081AC1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22">
                  <a:extLst>
                    <a:ext uri="{FF2B5EF4-FFF2-40B4-BE49-F238E27FC236}">
                      <a16:creationId xmlns:a16="http://schemas.microsoft.com/office/drawing/2014/main" id="{E231F1C0-7141-6DC0-8B74-D9672F795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23">
                  <a:extLst>
                    <a:ext uri="{FF2B5EF4-FFF2-40B4-BE49-F238E27FC236}">
                      <a16:creationId xmlns:a16="http://schemas.microsoft.com/office/drawing/2014/main" id="{35B5861B-9566-BD12-A801-430D281BE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24">
                  <a:extLst>
                    <a:ext uri="{FF2B5EF4-FFF2-40B4-BE49-F238E27FC236}">
                      <a16:creationId xmlns:a16="http://schemas.microsoft.com/office/drawing/2014/main" id="{3DEF2F7C-F062-2205-757B-C9F572A538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25">
                  <a:extLst>
                    <a:ext uri="{FF2B5EF4-FFF2-40B4-BE49-F238E27FC236}">
                      <a16:creationId xmlns:a16="http://schemas.microsoft.com/office/drawing/2014/main" id="{D659AF15-F27F-4443-B898-1108E2980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26">
                  <a:extLst>
                    <a:ext uri="{FF2B5EF4-FFF2-40B4-BE49-F238E27FC236}">
                      <a16:creationId xmlns:a16="http://schemas.microsoft.com/office/drawing/2014/main" id="{5743EB3B-2D85-EC9A-9ECD-E6835F1FA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27">
                  <a:extLst>
                    <a:ext uri="{FF2B5EF4-FFF2-40B4-BE49-F238E27FC236}">
                      <a16:creationId xmlns:a16="http://schemas.microsoft.com/office/drawing/2014/main" id="{1DCA44A0-8833-EE95-A82E-CB42348C09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28">
                  <a:extLst>
                    <a:ext uri="{FF2B5EF4-FFF2-40B4-BE49-F238E27FC236}">
                      <a16:creationId xmlns:a16="http://schemas.microsoft.com/office/drawing/2014/main" id="{40CB9B1D-4F30-7E86-23A2-C3C7315CB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29">
                  <a:extLst>
                    <a:ext uri="{FF2B5EF4-FFF2-40B4-BE49-F238E27FC236}">
                      <a16:creationId xmlns:a16="http://schemas.microsoft.com/office/drawing/2014/main" id="{FF9FD072-36CB-F6EA-ED85-F70B7538C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30">
                  <a:extLst>
                    <a:ext uri="{FF2B5EF4-FFF2-40B4-BE49-F238E27FC236}">
                      <a16:creationId xmlns:a16="http://schemas.microsoft.com/office/drawing/2014/main" id="{257065FA-77F6-9851-3DF9-E372BA967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31">
                  <a:extLst>
                    <a:ext uri="{FF2B5EF4-FFF2-40B4-BE49-F238E27FC236}">
                      <a16:creationId xmlns:a16="http://schemas.microsoft.com/office/drawing/2014/main" id="{C83E734F-DF76-3034-9617-BACFFB002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32">
                  <a:extLst>
                    <a:ext uri="{FF2B5EF4-FFF2-40B4-BE49-F238E27FC236}">
                      <a16:creationId xmlns:a16="http://schemas.microsoft.com/office/drawing/2014/main" id="{608DA009-83EE-E1AE-CF7B-9A8E2ED81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33">
                  <a:extLst>
                    <a:ext uri="{FF2B5EF4-FFF2-40B4-BE49-F238E27FC236}">
                      <a16:creationId xmlns:a16="http://schemas.microsoft.com/office/drawing/2014/main" id="{E67E5D4A-355F-B9FF-5DDC-B6C674E66B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34">
                  <a:extLst>
                    <a:ext uri="{FF2B5EF4-FFF2-40B4-BE49-F238E27FC236}">
                      <a16:creationId xmlns:a16="http://schemas.microsoft.com/office/drawing/2014/main" id="{65E64A2F-F05C-0DAD-DA3C-8F26DF455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35">
                  <a:extLst>
                    <a:ext uri="{FF2B5EF4-FFF2-40B4-BE49-F238E27FC236}">
                      <a16:creationId xmlns:a16="http://schemas.microsoft.com/office/drawing/2014/main" id="{542477DA-FDEA-1AAB-3691-9CBE25EC0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36">
                  <a:extLst>
                    <a:ext uri="{FF2B5EF4-FFF2-40B4-BE49-F238E27FC236}">
                      <a16:creationId xmlns:a16="http://schemas.microsoft.com/office/drawing/2014/main" id="{3207F65B-57BE-4F81-778C-D0D558F46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37">
                  <a:extLst>
                    <a:ext uri="{FF2B5EF4-FFF2-40B4-BE49-F238E27FC236}">
                      <a16:creationId xmlns:a16="http://schemas.microsoft.com/office/drawing/2014/main" id="{8C0B5FE2-6450-7BAF-476C-87ED0DBBC1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38">
                  <a:extLst>
                    <a:ext uri="{FF2B5EF4-FFF2-40B4-BE49-F238E27FC236}">
                      <a16:creationId xmlns:a16="http://schemas.microsoft.com/office/drawing/2014/main" id="{AFA50F26-0A56-451B-DBA8-8308A05C9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39">
                  <a:extLst>
                    <a:ext uri="{FF2B5EF4-FFF2-40B4-BE49-F238E27FC236}">
                      <a16:creationId xmlns:a16="http://schemas.microsoft.com/office/drawing/2014/main" id="{7A30879C-027D-D3AF-FBD4-F863FFA9BF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40">
                  <a:extLst>
                    <a:ext uri="{FF2B5EF4-FFF2-40B4-BE49-F238E27FC236}">
                      <a16:creationId xmlns:a16="http://schemas.microsoft.com/office/drawing/2014/main" id="{74E383D1-F657-F420-F600-F281F8104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41">
                  <a:extLst>
                    <a:ext uri="{FF2B5EF4-FFF2-40B4-BE49-F238E27FC236}">
                      <a16:creationId xmlns:a16="http://schemas.microsoft.com/office/drawing/2014/main" id="{86744A29-698C-3F3E-9626-ECCB2EEC6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42">
                  <a:extLst>
                    <a:ext uri="{FF2B5EF4-FFF2-40B4-BE49-F238E27FC236}">
                      <a16:creationId xmlns:a16="http://schemas.microsoft.com/office/drawing/2014/main" id="{20BA9CBE-9B44-F04C-166B-0CF490AEA5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43">
                  <a:extLst>
                    <a:ext uri="{FF2B5EF4-FFF2-40B4-BE49-F238E27FC236}">
                      <a16:creationId xmlns:a16="http://schemas.microsoft.com/office/drawing/2014/main" id="{FE539D1B-EDC4-5D54-7532-0A87938ED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44">
                  <a:extLst>
                    <a:ext uri="{FF2B5EF4-FFF2-40B4-BE49-F238E27FC236}">
                      <a16:creationId xmlns:a16="http://schemas.microsoft.com/office/drawing/2014/main" id="{D1C29516-B217-20BC-C283-099F61C1E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45">
                  <a:extLst>
                    <a:ext uri="{FF2B5EF4-FFF2-40B4-BE49-F238E27FC236}">
                      <a16:creationId xmlns:a16="http://schemas.microsoft.com/office/drawing/2014/main" id="{00E360C9-3114-9914-28CB-B7A5BAF66A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46">
                  <a:extLst>
                    <a:ext uri="{FF2B5EF4-FFF2-40B4-BE49-F238E27FC236}">
                      <a16:creationId xmlns:a16="http://schemas.microsoft.com/office/drawing/2014/main" id="{E4B97ACA-083D-A51F-B33F-20988A771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47">
                  <a:extLst>
                    <a:ext uri="{FF2B5EF4-FFF2-40B4-BE49-F238E27FC236}">
                      <a16:creationId xmlns:a16="http://schemas.microsoft.com/office/drawing/2014/main" id="{7A5C1466-61E0-7DAB-1A0E-DFE8B69D6E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48">
                  <a:extLst>
                    <a:ext uri="{FF2B5EF4-FFF2-40B4-BE49-F238E27FC236}">
                      <a16:creationId xmlns:a16="http://schemas.microsoft.com/office/drawing/2014/main" id="{3A0065FC-2662-A199-24D1-BB650F429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49">
                  <a:extLst>
                    <a:ext uri="{FF2B5EF4-FFF2-40B4-BE49-F238E27FC236}">
                      <a16:creationId xmlns:a16="http://schemas.microsoft.com/office/drawing/2014/main" id="{3FEE3F03-27E8-424E-9721-3CA4709F2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50">
                  <a:extLst>
                    <a:ext uri="{FF2B5EF4-FFF2-40B4-BE49-F238E27FC236}">
                      <a16:creationId xmlns:a16="http://schemas.microsoft.com/office/drawing/2014/main" id="{14207823-D280-0F6A-81F7-8EC15E8F7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51">
                  <a:extLst>
                    <a:ext uri="{FF2B5EF4-FFF2-40B4-BE49-F238E27FC236}">
                      <a16:creationId xmlns:a16="http://schemas.microsoft.com/office/drawing/2014/main" id="{46906689-1BBC-11EE-1204-8E87E0A987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52">
                  <a:extLst>
                    <a:ext uri="{FF2B5EF4-FFF2-40B4-BE49-F238E27FC236}">
                      <a16:creationId xmlns:a16="http://schemas.microsoft.com/office/drawing/2014/main" id="{855FB78E-38B9-77E0-D4B3-AFE460A5B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53">
                  <a:extLst>
                    <a:ext uri="{FF2B5EF4-FFF2-40B4-BE49-F238E27FC236}">
                      <a16:creationId xmlns:a16="http://schemas.microsoft.com/office/drawing/2014/main" id="{1F2A3880-549B-F9F4-0FF3-C2AB4C4B1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54">
                  <a:extLst>
                    <a:ext uri="{FF2B5EF4-FFF2-40B4-BE49-F238E27FC236}">
                      <a16:creationId xmlns:a16="http://schemas.microsoft.com/office/drawing/2014/main" id="{6EFC451C-24D5-434A-4AFA-128015A2F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55">
                  <a:extLst>
                    <a:ext uri="{FF2B5EF4-FFF2-40B4-BE49-F238E27FC236}">
                      <a16:creationId xmlns:a16="http://schemas.microsoft.com/office/drawing/2014/main" id="{2F384310-6D0E-278F-2FFC-B7887671A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56">
                  <a:extLst>
                    <a:ext uri="{FF2B5EF4-FFF2-40B4-BE49-F238E27FC236}">
                      <a16:creationId xmlns:a16="http://schemas.microsoft.com/office/drawing/2014/main" id="{3F4A6C7A-E84F-2D0E-A328-A64FCADED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57">
                  <a:extLst>
                    <a:ext uri="{FF2B5EF4-FFF2-40B4-BE49-F238E27FC236}">
                      <a16:creationId xmlns:a16="http://schemas.microsoft.com/office/drawing/2014/main" id="{0C1A2C9B-33AA-5AF1-9D0E-0E8A7FF36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58">
                  <a:extLst>
                    <a:ext uri="{FF2B5EF4-FFF2-40B4-BE49-F238E27FC236}">
                      <a16:creationId xmlns:a16="http://schemas.microsoft.com/office/drawing/2014/main" id="{5E7C214B-4B9A-7A5D-4599-5B770C760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59">
                  <a:extLst>
                    <a:ext uri="{FF2B5EF4-FFF2-40B4-BE49-F238E27FC236}">
                      <a16:creationId xmlns:a16="http://schemas.microsoft.com/office/drawing/2014/main" id="{86A3E388-22E1-E952-72E0-7C6F59E6A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60">
                  <a:extLst>
                    <a:ext uri="{FF2B5EF4-FFF2-40B4-BE49-F238E27FC236}">
                      <a16:creationId xmlns:a16="http://schemas.microsoft.com/office/drawing/2014/main" id="{C43C97C2-5F36-B0A1-D250-A8356D4F9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61">
                  <a:extLst>
                    <a:ext uri="{FF2B5EF4-FFF2-40B4-BE49-F238E27FC236}">
                      <a16:creationId xmlns:a16="http://schemas.microsoft.com/office/drawing/2014/main" id="{F6776E4C-F7E5-33C2-0E65-F0D82E449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62">
                  <a:extLst>
                    <a:ext uri="{FF2B5EF4-FFF2-40B4-BE49-F238E27FC236}">
                      <a16:creationId xmlns:a16="http://schemas.microsoft.com/office/drawing/2014/main" id="{94D74384-B010-C8DB-860E-71092BD17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63">
                  <a:extLst>
                    <a:ext uri="{FF2B5EF4-FFF2-40B4-BE49-F238E27FC236}">
                      <a16:creationId xmlns:a16="http://schemas.microsoft.com/office/drawing/2014/main" id="{CE5C4CD4-5F0F-E8E2-8EA2-019B811A9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64">
                  <a:extLst>
                    <a:ext uri="{FF2B5EF4-FFF2-40B4-BE49-F238E27FC236}">
                      <a16:creationId xmlns:a16="http://schemas.microsoft.com/office/drawing/2014/main" id="{421CC640-8448-E16F-C23F-3D7D44796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65">
                  <a:extLst>
                    <a:ext uri="{FF2B5EF4-FFF2-40B4-BE49-F238E27FC236}">
                      <a16:creationId xmlns:a16="http://schemas.microsoft.com/office/drawing/2014/main" id="{D915CB24-E053-0777-2A6A-4F7A71220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66">
                  <a:extLst>
                    <a:ext uri="{FF2B5EF4-FFF2-40B4-BE49-F238E27FC236}">
                      <a16:creationId xmlns:a16="http://schemas.microsoft.com/office/drawing/2014/main" id="{E1876C83-8937-6060-B14E-ABD529EEB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67">
                  <a:extLst>
                    <a:ext uri="{FF2B5EF4-FFF2-40B4-BE49-F238E27FC236}">
                      <a16:creationId xmlns:a16="http://schemas.microsoft.com/office/drawing/2014/main" id="{3B2E4097-1EDB-359C-E426-6C9C9CB7B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68">
                  <a:extLst>
                    <a:ext uri="{FF2B5EF4-FFF2-40B4-BE49-F238E27FC236}">
                      <a16:creationId xmlns:a16="http://schemas.microsoft.com/office/drawing/2014/main" id="{BB81EFCC-4981-C81F-4B54-B93E69797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69">
                  <a:extLst>
                    <a:ext uri="{FF2B5EF4-FFF2-40B4-BE49-F238E27FC236}">
                      <a16:creationId xmlns:a16="http://schemas.microsoft.com/office/drawing/2014/main" id="{48032734-2AC7-3A32-06C3-EEA4F977B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70">
                  <a:extLst>
                    <a:ext uri="{FF2B5EF4-FFF2-40B4-BE49-F238E27FC236}">
                      <a16:creationId xmlns:a16="http://schemas.microsoft.com/office/drawing/2014/main" id="{0F5A0B9C-9DE0-D4FA-1A62-43050ABDD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71">
                  <a:extLst>
                    <a:ext uri="{FF2B5EF4-FFF2-40B4-BE49-F238E27FC236}">
                      <a16:creationId xmlns:a16="http://schemas.microsoft.com/office/drawing/2014/main" id="{D73F3E40-31DB-80C6-DE24-A0E24FA3F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72">
                  <a:extLst>
                    <a:ext uri="{FF2B5EF4-FFF2-40B4-BE49-F238E27FC236}">
                      <a16:creationId xmlns:a16="http://schemas.microsoft.com/office/drawing/2014/main" id="{BA05EECD-13FD-63D7-3094-7A3C3098E2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73">
                  <a:extLst>
                    <a:ext uri="{FF2B5EF4-FFF2-40B4-BE49-F238E27FC236}">
                      <a16:creationId xmlns:a16="http://schemas.microsoft.com/office/drawing/2014/main" id="{66438883-A6AE-A88B-633C-21C874ECF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74">
                  <a:extLst>
                    <a:ext uri="{FF2B5EF4-FFF2-40B4-BE49-F238E27FC236}">
                      <a16:creationId xmlns:a16="http://schemas.microsoft.com/office/drawing/2014/main" id="{572E9CF0-A993-CBF8-12F9-B914C5B85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75">
                  <a:extLst>
                    <a:ext uri="{FF2B5EF4-FFF2-40B4-BE49-F238E27FC236}">
                      <a16:creationId xmlns:a16="http://schemas.microsoft.com/office/drawing/2014/main" id="{E5686964-295D-B3BC-E690-EC8FD421AB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76">
                  <a:extLst>
                    <a:ext uri="{FF2B5EF4-FFF2-40B4-BE49-F238E27FC236}">
                      <a16:creationId xmlns:a16="http://schemas.microsoft.com/office/drawing/2014/main" id="{8824EBE2-B15C-5372-471B-70E2930CA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77">
                  <a:extLst>
                    <a:ext uri="{FF2B5EF4-FFF2-40B4-BE49-F238E27FC236}">
                      <a16:creationId xmlns:a16="http://schemas.microsoft.com/office/drawing/2014/main" id="{E4F3645C-DBDF-6ABA-4ECE-8A78E98A0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78">
                  <a:extLst>
                    <a:ext uri="{FF2B5EF4-FFF2-40B4-BE49-F238E27FC236}">
                      <a16:creationId xmlns:a16="http://schemas.microsoft.com/office/drawing/2014/main" id="{E00E0391-AABA-20C7-BC4F-1B304B50B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79">
                  <a:extLst>
                    <a:ext uri="{FF2B5EF4-FFF2-40B4-BE49-F238E27FC236}">
                      <a16:creationId xmlns:a16="http://schemas.microsoft.com/office/drawing/2014/main" id="{5D4E67E1-583F-F7A3-E105-24CA7523B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80">
                  <a:extLst>
                    <a:ext uri="{FF2B5EF4-FFF2-40B4-BE49-F238E27FC236}">
                      <a16:creationId xmlns:a16="http://schemas.microsoft.com/office/drawing/2014/main" id="{C515C693-CB74-A428-B573-45779672A9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81">
                  <a:extLst>
                    <a:ext uri="{FF2B5EF4-FFF2-40B4-BE49-F238E27FC236}">
                      <a16:creationId xmlns:a16="http://schemas.microsoft.com/office/drawing/2014/main" id="{B164F3BA-38EE-F76A-098A-6A548B569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82">
                  <a:extLst>
                    <a:ext uri="{FF2B5EF4-FFF2-40B4-BE49-F238E27FC236}">
                      <a16:creationId xmlns:a16="http://schemas.microsoft.com/office/drawing/2014/main" id="{A0284CF4-9C1C-E842-7590-401556F13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83">
                  <a:extLst>
                    <a:ext uri="{FF2B5EF4-FFF2-40B4-BE49-F238E27FC236}">
                      <a16:creationId xmlns:a16="http://schemas.microsoft.com/office/drawing/2014/main" id="{C7150505-5D77-D345-AB60-1F68715B2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84">
                  <a:extLst>
                    <a:ext uri="{FF2B5EF4-FFF2-40B4-BE49-F238E27FC236}">
                      <a16:creationId xmlns:a16="http://schemas.microsoft.com/office/drawing/2014/main" id="{465FFF9A-5C59-6648-8E3E-CC1E794A6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85">
                  <a:extLst>
                    <a:ext uri="{FF2B5EF4-FFF2-40B4-BE49-F238E27FC236}">
                      <a16:creationId xmlns:a16="http://schemas.microsoft.com/office/drawing/2014/main" id="{4B990893-4358-D874-851B-B3EDF525C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86">
                  <a:extLst>
                    <a:ext uri="{FF2B5EF4-FFF2-40B4-BE49-F238E27FC236}">
                      <a16:creationId xmlns:a16="http://schemas.microsoft.com/office/drawing/2014/main" id="{AF52E2A5-C94E-C5CC-8296-B33D73CE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87">
                  <a:extLst>
                    <a:ext uri="{FF2B5EF4-FFF2-40B4-BE49-F238E27FC236}">
                      <a16:creationId xmlns:a16="http://schemas.microsoft.com/office/drawing/2014/main" id="{F20C93E2-21C0-E5A8-F3AF-CFD8F059C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88">
                  <a:extLst>
                    <a:ext uri="{FF2B5EF4-FFF2-40B4-BE49-F238E27FC236}">
                      <a16:creationId xmlns:a16="http://schemas.microsoft.com/office/drawing/2014/main" id="{2A0C537D-3C6A-0203-7AA6-1EFEFA640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89">
                  <a:extLst>
                    <a:ext uri="{FF2B5EF4-FFF2-40B4-BE49-F238E27FC236}">
                      <a16:creationId xmlns:a16="http://schemas.microsoft.com/office/drawing/2014/main" id="{494AE1BF-236A-3478-0CC8-431CF3534E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90">
                  <a:extLst>
                    <a:ext uri="{FF2B5EF4-FFF2-40B4-BE49-F238E27FC236}">
                      <a16:creationId xmlns:a16="http://schemas.microsoft.com/office/drawing/2014/main" id="{7122C2BD-C832-A7E0-5437-DEF1F10B3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91">
                  <a:extLst>
                    <a:ext uri="{FF2B5EF4-FFF2-40B4-BE49-F238E27FC236}">
                      <a16:creationId xmlns:a16="http://schemas.microsoft.com/office/drawing/2014/main" id="{D8F0411A-AE46-7824-9C8A-E8E8F3C4E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92">
                  <a:extLst>
                    <a:ext uri="{FF2B5EF4-FFF2-40B4-BE49-F238E27FC236}">
                      <a16:creationId xmlns:a16="http://schemas.microsoft.com/office/drawing/2014/main" id="{B93F1E47-713A-AD0C-F603-0F6E53F94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93">
                  <a:extLst>
                    <a:ext uri="{FF2B5EF4-FFF2-40B4-BE49-F238E27FC236}">
                      <a16:creationId xmlns:a16="http://schemas.microsoft.com/office/drawing/2014/main" id="{28BF9428-134A-0333-5227-A15034BB1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94">
                  <a:extLst>
                    <a:ext uri="{FF2B5EF4-FFF2-40B4-BE49-F238E27FC236}">
                      <a16:creationId xmlns:a16="http://schemas.microsoft.com/office/drawing/2014/main" id="{50DA95B3-118A-7620-FA3B-2DA4D1AF1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95">
                  <a:extLst>
                    <a:ext uri="{FF2B5EF4-FFF2-40B4-BE49-F238E27FC236}">
                      <a16:creationId xmlns:a16="http://schemas.microsoft.com/office/drawing/2014/main" id="{ECF0C870-7D05-C2DE-0984-3706B1C8DA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96">
                  <a:extLst>
                    <a:ext uri="{FF2B5EF4-FFF2-40B4-BE49-F238E27FC236}">
                      <a16:creationId xmlns:a16="http://schemas.microsoft.com/office/drawing/2014/main" id="{9C9ABE7A-5856-765E-45A1-927DF71BC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97">
                  <a:extLst>
                    <a:ext uri="{FF2B5EF4-FFF2-40B4-BE49-F238E27FC236}">
                      <a16:creationId xmlns:a16="http://schemas.microsoft.com/office/drawing/2014/main" id="{AF505327-424A-18DA-34B9-1D13F5BD8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198">
                  <a:extLst>
                    <a:ext uri="{FF2B5EF4-FFF2-40B4-BE49-F238E27FC236}">
                      <a16:creationId xmlns:a16="http://schemas.microsoft.com/office/drawing/2014/main" id="{19C4C875-C4C7-6E31-578D-C546D8ADE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199">
                  <a:extLst>
                    <a:ext uri="{FF2B5EF4-FFF2-40B4-BE49-F238E27FC236}">
                      <a16:creationId xmlns:a16="http://schemas.microsoft.com/office/drawing/2014/main" id="{70C12205-3DDC-BEB9-C1B6-9FF8510BA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200">
                  <a:extLst>
                    <a:ext uri="{FF2B5EF4-FFF2-40B4-BE49-F238E27FC236}">
                      <a16:creationId xmlns:a16="http://schemas.microsoft.com/office/drawing/2014/main" id="{3171E24C-14E0-BF81-3833-F80B85FDB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201">
                  <a:extLst>
                    <a:ext uri="{FF2B5EF4-FFF2-40B4-BE49-F238E27FC236}">
                      <a16:creationId xmlns:a16="http://schemas.microsoft.com/office/drawing/2014/main" id="{07BFB779-042C-C291-789B-807A650DA3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202">
                  <a:extLst>
                    <a:ext uri="{FF2B5EF4-FFF2-40B4-BE49-F238E27FC236}">
                      <a16:creationId xmlns:a16="http://schemas.microsoft.com/office/drawing/2014/main" id="{EDEC313C-183F-3888-37A0-C52536710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203">
                  <a:extLst>
                    <a:ext uri="{FF2B5EF4-FFF2-40B4-BE49-F238E27FC236}">
                      <a16:creationId xmlns:a16="http://schemas.microsoft.com/office/drawing/2014/main" id="{A4C85CCE-5010-48C7-9C8C-639D48817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204">
                  <a:extLst>
                    <a:ext uri="{FF2B5EF4-FFF2-40B4-BE49-F238E27FC236}">
                      <a16:creationId xmlns:a16="http://schemas.microsoft.com/office/drawing/2014/main" id="{CDA06A34-829A-D58B-34FF-FADCC19F0B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205">
                  <a:extLst>
                    <a:ext uri="{FF2B5EF4-FFF2-40B4-BE49-F238E27FC236}">
                      <a16:creationId xmlns:a16="http://schemas.microsoft.com/office/drawing/2014/main" id="{3F4B8B70-F790-EB1C-5857-06991FD38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206">
                  <a:extLst>
                    <a:ext uri="{FF2B5EF4-FFF2-40B4-BE49-F238E27FC236}">
                      <a16:creationId xmlns:a16="http://schemas.microsoft.com/office/drawing/2014/main" id="{94E90C82-53B4-47E2-1799-C1B754170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0" name="Freeform 1207">
                  <a:extLst>
                    <a:ext uri="{FF2B5EF4-FFF2-40B4-BE49-F238E27FC236}">
                      <a16:creationId xmlns:a16="http://schemas.microsoft.com/office/drawing/2014/main" id="{14595304-1495-82DB-8CC7-A0E8A9F27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1208">
                  <a:extLst>
                    <a:ext uri="{FF2B5EF4-FFF2-40B4-BE49-F238E27FC236}">
                      <a16:creationId xmlns:a16="http://schemas.microsoft.com/office/drawing/2014/main" id="{312EEA30-C279-71F4-63B2-D921BEAF33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4" name="Group 1209">
                <a:extLst>
                  <a:ext uri="{FF2B5EF4-FFF2-40B4-BE49-F238E27FC236}">
                    <a16:creationId xmlns:a16="http://schemas.microsoft.com/office/drawing/2014/main" id="{A7699B42-2E39-4FFD-BBCE-E021238919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52" name="Freeform 1210">
                  <a:extLst>
                    <a:ext uri="{FF2B5EF4-FFF2-40B4-BE49-F238E27FC236}">
                      <a16:creationId xmlns:a16="http://schemas.microsoft.com/office/drawing/2014/main" id="{F00E25E0-919E-6D31-2CD6-9D54E56BB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" name="Freeform 1211">
                  <a:extLst>
                    <a:ext uri="{FF2B5EF4-FFF2-40B4-BE49-F238E27FC236}">
                      <a16:creationId xmlns:a16="http://schemas.microsoft.com/office/drawing/2014/main" id="{01A1C3F3-AC80-A711-DED7-9F9E44B3C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" name="Freeform 1212">
                  <a:extLst>
                    <a:ext uri="{FF2B5EF4-FFF2-40B4-BE49-F238E27FC236}">
                      <a16:creationId xmlns:a16="http://schemas.microsoft.com/office/drawing/2014/main" id="{012A20FD-F27E-1CA8-DFB6-4B0DD8567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" name="Freeform 1213">
                  <a:extLst>
                    <a:ext uri="{FF2B5EF4-FFF2-40B4-BE49-F238E27FC236}">
                      <a16:creationId xmlns:a16="http://schemas.microsoft.com/office/drawing/2014/main" id="{57C7DF67-66E1-8308-973E-9FA3C629F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" name="Freeform 1214">
                  <a:extLst>
                    <a:ext uri="{FF2B5EF4-FFF2-40B4-BE49-F238E27FC236}">
                      <a16:creationId xmlns:a16="http://schemas.microsoft.com/office/drawing/2014/main" id="{8A39B745-216E-B692-E129-D9C2839C6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7" name="Freeform 1215">
                  <a:extLst>
                    <a:ext uri="{FF2B5EF4-FFF2-40B4-BE49-F238E27FC236}">
                      <a16:creationId xmlns:a16="http://schemas.microsoft.com/office/drawing/2014/main" id="{99641A0F-E9D5-018B-B970-90C7E2944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8" name="Freeform 1216">
                  <a:extLst>
                    <a:ext uri="{FF2B5EF4-FFF2-40B4-BE49-F238E27FC236}">
                      <a16:creationId xmlns:a16="http://schemas.microsoft.com/office/drawing/2014/main" id="{4DDB3F1C-B5A1-9A88-C9D2-EF62D3242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9" name="Freeform 1217">
                  <a:extLst>
                    <a:ext uri="{FF2B5EF4-FFF2-40B4-BE49-F238E27FC236}">
                      <a16:creationId xmlns:a16="http://schemas.microsoft.com/office/drawing/2014/main" id="{76444595-4F24-50C3-5E40-D65A8840F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0" name="Freeform 1218">
                  <a:extLst>
                    <a:ext uri="{FF2B5EF4-FFF2-40B4-BE49-F238E27FC236}">
                      <a16:creationId xmlns:a16="http://schemas.microsoft.com/office/drawing/2014/main" id="{98AA5FDA-36A7-EB90-6F26-BB2547CBE1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1" name="Freeform 1219">
                  <a:extLst>
                    <a:ext uri="{FF2B5EF4-FFF2-40B4-BE49-F238E27FC236}">
                      <a16:creationId xmlns:a16="http://schemas.microsoft.com/office/drawing/2014/main" id="{95025225-2E74-4552-82E1-365A4A09AB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2" name="Freeform 1220">
                  <a:extLst>
                    <a:ext uri="{FF2B5EF4-FFF2-40B4-BE49-F238E27FC236}">
                      <a16:creationId xmlns:a16="http://schemas.microsoft.com/office/drawing/2014/main" id="{B09AD7D8-3720-9D02-F396-08880D62F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3" name="Freeform 1221">
                  <a:extLst>
                    <a:ext uri="{FF2B5EF4-FFF2-40B4-BE49-F238E27FC236}">
                      <a16:creationId xmlns:a16="http://schemas.microsoft.com/office/drawing/2014/main" id="{0ACF0A4E-365E-38CB-6EF5-F9D3612BC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22">
                  <a:extLst>
                    <a:ext uri="{FF2B5EF4-FFF2-40B4-BE49-F238E27FC236}">
                      <a16:creationId xmlns:a16="http://schemas.microsoft.com/office/drawing/2014/main" id="{42CBEECA-32EF-91CD-0703-5548BEED7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23">
                  <a:extLst>
                    <a:ext uri="{FF2B5EF4-FFF2-40B4-BE49-F238E27FC236}">
                      <a16:creationId xmlns:a16="http://schemas.microsoft.com/office/drawing/2014/main" id="{203BDE74-FEC2-DEEC-127A-FB1898719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24">
                  <a:extLst>
                    <a:ext uri="{FF2B5EF4-FFF2-40B4-BE49-F238E27FC236}">
                      <a16:creationId xmlns:a16="http://schemas.microsoft.com/office/drawing/2014/main" id="{E8F85AD5-9420-4BD5-8FD0-9AC7B38F6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25">
                  <a:extLst>
                    <a:ext uri="{FF2B5EF4-FFF2-40B4-BE49-F238E27FC236}">
                      <a16:creationId xmlns:a16="http://schemas.microsoft.com/office/drawing/2014/main" id="{8AA97E36-0631-4E44-B689-FCE9FC1F94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26">
                  <a:extLst>
                    <a:ext uri="{FF2B5EF4-FFF2-40B4-BE49-F238E27FC236}">
                      <a16:creationId xmlns:a16="http://schemas.microsoft.com/office/drawing/2014/main" id="{A58A5C47-09E2-2011-36E9-3C01251A0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27">
                  <a:extLst>
                    <a:ext uri="{FF2B5EF4-FFF2-40B4-BE49-F238E27FC236}">
                      <a16:creationId xmlns:a16="http://schemas.microsoft.com/office/drawing/2014/main" id="{5B3AE1A4-D81E-CB2F-D88A-850C2C6E5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28">
                  <a:extLst>
                    <a:ext uri="{FF2B5EF4-FFF2-40B4-BE49-F238E27FC236}">
                      <a16:creationId xmlns:a16="http://schemas.microsoft.com/office/drawing/2014/main" id="{573E302F-EAE0-79F1-1391-93F9F3B5E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29">
                  <a:extLst>
                    <a:ext uri="{FF2B5EF4-FFF2-40B4-BE49-F238E27FC236}">
                      <a16:creationId xmlns:a16="http://schemas.microsoft.com/office/drawing/2014/main" id="{9488409C-6BCB-DE31-B4DA-7A1FA89E5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30">
                  <a:extLst>
                    <a:ext uri="{FF2B5EF4-FFF2-40B4-BE49-F238E27FC236}">
                      <a16:creationId xmlns:a16="http://schemas.microsoft.com/office/drawing/2014/main" id="{EB2FBEAE-3982-712E-0729-7AFD13E85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31">
                  <a:extLst>
                    <a:ext uri="{FF2B5EF4-FFF2-40B4-BE49-F238E27FC236}">
                      <a16:creationId xmlns:a16="http://schemas.microsoft.com/office/drawing/2014/main" id="{B3F5496B-D966-638A-BE45-F0A45BBD0F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32">
                  <a:extLst>
                    <a:ext uri="{FF2B5EF4-FFF2-40B4-BE49-F238E27FC236}">
                      <a16:creationId xmlns:a16="http://schemas.microsoft.com/office/drawing/2014/main" id="{41684F07-1650-2F48-45F0-12A4AF7B4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33">
                  <a:extLst>
                    <a:ext uri="{FF2B5EF4-FFF2-40B4-BE49-F238E27FC236}">
                      <a16:creationId xmlns:a16="http://schemas.microsoft.com/office/drawing/2014/main" id="{36305DCD-E1BF-9606-99ED-F29D31240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34">
                  <a:extLst>
                    <a:ext uri="{FF2B5EF4-FFF2-40B4-BE49-F238E27FC236}">
                      <a16:creationId xmlns:a16="http://schemas.microsoft.com/office/drawing/2014/main" id="{450A04EF-E4D5-5310-603C-76756CD7A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35">
                  <a:extLst>
                    <a:ext uri="{FF2B5EF4-FFF2-40B4-BE49-F238E27FC236}">
                      <a16:creationId xmlns:a16="http://schemas.microsoft.com/office/drawing/2014/main" id="{3B3DB753-12D7-3CCF-E544-F8A6D67DE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36">
                  <a:extLst>
                    <a:ext uri="{FF2B5EF4-FFF2-40B4-BE49-F238E27FC236}">
                      <a16:creationId xmlns:a16="http://schemas.microsoft.com/office/drawing/2014/main" id="{2F163114-D380-5D09-BC6F-1D9357DCA4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37">
                  <a:extLst>
                    <a:ext uri="{FF2B5EF4-FFF2-40B4-BE49-F238E27FC236}">
                      <a16:creationId xmlns:a16="http://schemas.microsoft.com/office/drawing/2014/main" id="{242BCA95-DCEB-2C3B-8BC3-960F8AE50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38">
                  <a:extLst>
                    <a:ext uri="{FF2B5EF4-FFF2-40B4-BE49-F238E27FC236}">
                      <a16:creationId xmlns:a16="http://schemas.microsoft.com/office/drawing/2014/main" id="{52AAC482-D1A5-EC16-AD03-EB38B8AE6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39">
                  <a:extLst>
                    <a:ext uri="{FF2B5EF4-FFF2-40B4-BE49-F238E27FC236}">
                      <a16:creationId xmlns:a16="http://schemas.microsoft.com/office/drawing/2014/main" id="{D99573BA-BA07-D806-4F74-429E672F5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40">
                  <a:extLst>
                    <a:ext uri="{FF2B5EF4-FFF2-40B4-BE49-F238E27FC236}">
                      <a16:creationId xmlns:a16="http://schemas.microsoft.com/office/drawing/2014/main" id="{E083457D-29FA-DBBF-DE93-C6FC4BA461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41">
                  <a:extLst>
                    <a:ext uri="{FF2B5EF4-FFF2-40B4-BE49-F238E27FC236}">
                      <a16:creationId xmlns:a16="http://schemas.microsoft.com/office/drawing/2014/main" id="{E995A5CA-4BDF-8718-8CCB-9021A0919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42">
                  <a:extLst>
                    <a:ext uri="{FF2B5EF4-FFF2-40B4-BE49-F238E27FC236}">
                      <a16:creationId xmlns:a16="http://schemas.microsoft.com/office/drawing/2014/main" id="{CAF05BCD-E297-0A25-12C9-9FB28FD5E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43">
                  <a:extLst>
                    <a:ext uri="{FF2B5EF4-FFF2-40B4-BE49-F238E27FC236}">
                      <a16:creationId xmlns:a16="http://schemas.microsoft.com/office/drawing/2014/main" id="{A4F34D22-D4CE-5233-4E1D-9A3221D34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44">
                  <a:extLst>
                    <a:ext uri="{FF2B5EF4-FFF2-40B4-BE49-F238E27FC236}">
                      <a16:creationId xmlns:a16="http://schemas.microsoft.com/office/drawing/2014/main" id="{E9A0CD33-85BF-932A-41CA-1608291BCC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45">
                  <a:extLst>
                    <a:ext uri="{FF2B5EF4-FFF2-40B4-BE49-F238E27FC236}">
                      <a16:creationId xmlns:a16="http://schemas.microsoft.com/office/drawing/2014/main" id="{8EED8165-4CD4-AB34-5367-6CB4AEC37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46">
                  <a:extLst>
                    <a:ext uri="{FF2B5EF4-FFF2-40B4-BE49-F238E27FC236}">
                      <a16:creationId xmlns:a16="http://schemas.microsoft.com/office/drawing/2014/main" id="{9CEFBBFF-60BB-CF4D-10B4-77A11FE550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47">
                  <a:extLst>
                    <a:ext uri="{FF2B5EF4-FFF2-40B4-BE49-F238E27FC236}">
                      <a16:creationId xmlns:a16="http://schemas.microsoft.com/office/drawing/2014/main" id="{E1E7DFB0-5EA7-C43A-769F-9A76BAE15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48">
                  <a:extLst>
                    <a:ext uri="{FF2B5EF4-FFF2-40B4-BE49-F238E27FC236}">
                      <a16:creationId xmlns:a16="http://schemas.microsoft.com/office/drawing/2014/main" id="{8C5DEE92-1CC8-7E52-F58B-D441FFC89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49">
                  <a:extLst>
                    <a:ext uri="{FF2B5EF4-FFF2-40B4-BE49-F238E27FC236}">
                      <a16:creationId xmlns:a16="http://schemas.microsoft.com/office/drawing/2014/main" id="{02A4FA73-30BF-6730-167E-876482591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50">
                  <a:extLst>
                    <a:ext uri="{FF2B5EF4-FFF2-40B4-BE49-F238E27FC236}">
                      <a16:creationId xmlns:a16="http://schemas.microsoft.com/office/drawing/2014/main" id="{1A610185-9D8B-AF64-EABA-C1C1E29A3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51">
                  <a:extLst>
                    <a:ext uri="{FF2B5EF4-FFF2-40B4-BE49-F238E27FC236}">
                      <a16:creationId xmlns:a16="http://schemas.microsoft.com/office/drawing/2014/main" id="{DC575383-C823-D3BF-9767-09C9E500D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52">
                  <a:extLst>
                    <a:ext uri="{FF2B5EF4-FFF2-40B4-BE49-F238E27FC236}">
                      <a16:creationId xmlns:a16="http://schemas.microsoft.com/office/drawing/2014/main" id="{AEE2E54B-1FBC-1418-FFD6-36F75E397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53">
                  <a:extLst>
                    <a:ext uri="{FF2B5EF4-FFF2-40B4-BE49-F238E27FC236}">
                      <a16:creationId xmlns:a16="http://schemas.microsoft.com/office/drawing/2014/main" id="{242E8752-F908-217B-EE7D-05AACE875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54">
                  <a:extLst>
                    <a:ext uri="{FF2B5EF4-FFF2-40B4-BE49-F238E27FC236}">
                      <a16:creationId xmlns:a16="http://schemas.microsoft.com/office/drawing/2014/main" id="{85F25B99-9D9C-A7F4-7611-0F50FE47A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55">
                  <a:extLst>
                    <a:ext uri="{FF2B5EF4-FFF2-40B4-BE49-F238E27FC236}">
                      <a16:creationId xmlns:a16="http://schemas.microsoft.com/office/drawing/2014/main" id="{CF6DF546-1434-F5B5-7BD3-ED4E2E8DB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56">
                  <a:extLst>
                    <a:ext uri="{FF2B5EF4-FFF2-40B4-BE49-F238E27FC236}">
                      <a16:creationId xmlns:a16="http://schemas.microsoft.com/office/drawing/2014/main" id="{62B1A64E-B6D8-2B00-2B31-283CE8F2E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57">
                  <a:extLst>
                    <a:ext uri="{FF2B5EF4-FFF2-40B4-BE49-F238E27FC236}">
                      <a16:creationId xmlns:a16="http://schemas.microsoft.com/office/drawing/2014/main" id="{03DE3C0D-F8E9-FD23-5BAB-2B6ED1FC0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58">
                  <a:extLst>
                    <a:ext uri="{FF2B5EF4-FFF2-40B4-BE49-F238E27FC236}">
                      <a16:creationId xmlns:a16="http://schemas.microsoft.com/office/drawing/2014/main" id="{07A70CB8-A37D-2F31-884A-E69CD2BCD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59">
                  <a:extLst>
                    <a:ext uri="{FF2B5EF4-FFF2-40B4-BE49-F238E27FC236}">
                      <a16:creationId xmlns:a16="http://schemas.microsoft.com/office/drawing/2014/main" id="{2488F21E-AB78-A186-D8CB-88E409CF26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60">
                  <a:extLst>
                    <a:ext uri="{FF2B5EF4-FFF2-40B4-BE49-F238E27FC236}">
                      <a16:creationId xmlns:a16="http://schemas.microsoft.com/office/drawing/2014/main" id="{EA05C644-817B-3489-51D4-1E4CC1DFE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61">
                  <a:extLst>
                    <a:ext uri="{FF2B5EF4-FFF2-40B4-BE49-F238E27FC236}">
                      <a16:creationId xmlns:a16="http://schemas.microsoft.com/office/drawing/2014/main" id="{61754994-FB76-E9DC-3B33-BB854EEEA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62">
                  <a:extLst>
                    <a:ext uri="{FF2B5EF4-FFF2-40B4-BE49-F238E27FC236}">
                      <a16:creationId xmlns:a16="http://schemas.microsoft.com/office/drawing/2014/main" id="{97E0FC1C-639E-CD4F-1DA2-A4D3044BA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63">
                  <a:extLst>
                    <a:ext uri="{FF2B5EF4-FFF2-40B4-BE49-F238E27FC236}">
                      <a16:creationId xmlns:a16="http://schemas.microsoft.com/office/drawing/2014/main" id="{258593B7-12DB-AA33-D446-909582504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64">
                  <a:extLst>
                    <a:ext uri="{FF2B5EF4-FFF2-40B4-BE49-F238E27FC236}">
                      <a16:creationId xmlns:a16="http://schemas.microsoft.com/office/drawing/2014/main" id="{CC63F4DD-768F-544C-C08F-30EA55B2C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65">
                  <a:extLst>
                    <a:ext uri="{FF2B5EF4-FFF2-40B4-BE49-F238E27FC236}">
                      <a16:creationId xmlns:a16="http://schemas.microsoft.com/office/drawing/2014/main" id="{78024A69-6304-A548-4354-B6B318AD29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66">
                  <a:extLst>
                    <a:ext uri="{FF2B5EF4-FFF2-40B4-BE49-F238E27FC236}">
                      <a16:creationId xmlns:a16="http://schemas.microsoft.com/office/drawing/2014/main" id="{8A42E6B4-6CFB-CBC1-78CF-C04C786B81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67">
                  <a:extLst>
                    <a:ext uri="{FF2B5EF4-FFF2-40B4-BE49-F238E27FC236}">
                      <a16:creationId xmlns:a16="http://schemas.microsoft.com/office/drawing/2014/main" id="{1B2F27C3-B2CF-80A5-BCAE-996FCD2AB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68">
                  <a:extLst>
                    <a:ext uri="{FF2B5EF4-FFF2-40B4-BE49-F238E27FC236}">
                      <a16:creationId xmlns:a16="http://schemas.microsoft.com/office/drawing/2014/main" id="{1F9196D6-0778-5CA3-8090-D50B9BF33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69">
                  <a:extLst>
                    <a:ext uri="{FF2B5EF4-FFF2-40B4-BE49-F238E27FC236}">
                      <a16:creationId xmlns:a16="http://schemas.microsoft.com/office/drawing/2014/main" id="{4DCFE198-47B2-DE7B-E513-8224E8EEC5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70">
                  <a:extLst>
                    <a:ext uri="{FF2B5EF4-FFF2-40B4-BE49-F238E27FC236}">
                      <a16:creationId xmlns:a16="http://schemas.microsoft.com/office/drawing/2014/main" id="{878C62DE-6C08-AE0D-5BB4-2383FB52D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71">
                  <a:extLst>
                    <a:ext uri="{FF2B5EF4-FFF2-40B4-BE49-F238E27FC236}">
                      <a16:creationId xmlns:a16="http://schemas.microsoft.com/office/drawing/2014/main" id="{134875BE-3468-F302-1700-436B0E40B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72">
                  <a:extLst>
                    <a:ext uri="{FF2B5EF4-FFF2-40B4-BE49-F238E27FC236}">
                      <a16:creationId xmlns:a16="http://schemas.microsoft.com/office/drawing/2014/main" id="{D0FC53C6-2DE2-9258-1F02-D7896B4332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73">
                  <a:extLst>
                    <a:ext uri="{FF2B5EF4-FFF2-40B4-BE49-F238E27FC236}">
                      <a16:creationId xmlns:a16="http://schemas.microsoft.com/office/drawing/2014/main" id="{F54A17BE-CFF4-86B2-9AA1-7861A38E1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74">
                  <a:extLst>
                    <a:ext uri="{FF2B5EF4-FFF2-40B4-BE49-F238E27FC236}">
                      <a16:creationId xmlns:a16="http://schemas.microsoft.com/office/drawing/2014/main" id="{495C6C26-D6B5-8B38-C2CD-C9E33D2EB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75">
                  <a:extLst>
                    <a:ext uri="{FF2B5EF4-FFF2-40B4-BE49-F238E27FC236}">
                      <a16:creationId xmlns:a16="http://schemas.microsoft.com/office/drawing/2014/main" id="{72D8B59F-EAF1-E3F2-2E06-0F71758F5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76">
                  <a:extLst>
                    <a:ext uri="{FF2B5EF4-FFF2-40B4-BE49-F238E27FC236}">
                      <a16:creationId xmlns:a16="http://schemas.microsoft.com/office/drawing/2014/main" id="{C3777F4F-4903-97C3-5324-F3AC56069E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77">
                  <a:extLst>
                    <a:ext uri="{FF2B5EF4-FFF2-40B4-BE49-F238E27FC236}">
                      <a16:creationId xmlns:a16="http://schemas.microsoft.com/office/drawing/2014/main" id="{485751C9-6D63-4107-5AE6-17AA24A34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78">
                  <a:extLst>
                    <a:ext uri="{FF2B5EF4-FFF2-40B4-BE49-F238E27FC236}">
                      <a16:creationId xmlns:a16="http://schemas.microsoft.com/office/drawing/2014/main" id="{2C941702-AE78-D6AB-E6FB-91AC281C0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79">
                  <a:extLst>
                    <a:ext uri="{FF2B5EF4-FFF2-40B4-BE49-F238E27FC236}">
                      <a16:creationId xmlns:a16="http://schemas.microsoft.com/office/drawing/2014/main" id="{00A61288-4F51-348D-F6EC-93B1A3962F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80">
                  <a:extLst>
                    <a:ext uri="{FF2B5EF4-FFF2-40B4-BE49-F238E27FC236}">
                      <a16:creationId xmlns:a16="http://schemas.microsoft.com/office/drawing/2014/main" id="{5BE6BDCA-AEAC-1535-B79C-9351686EA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81">
                  <a:extLst>
                    <a:ext uri="{FF2B5EF4-FFF2-40B4-BE49-F238E27FC236}">
                      <a16:creationId xmlns:a16="http://schemas.microsoft.com/office/drawing/2014/main" id="{27EEBB13-7DCA-79C9-081A-97287C350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82">
                  <a:extLst>
                    <a:ext uri="{FF2B5EF4-FFF2-40B4-BE49-F238E27FC236}">
                      <a16:creationId xmlns:a16="http://schemas.microsoft.com/office/drawing/2014/main" id="{1B23F8ED-38A9-B4EB-B2EE-28698CECE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83">
                  <a:extLst>
                    <a:ext uri="{FF2B5EF4-FFF2-40B4-BE49-F238E27FC236}">
                      <a16:creationId xmlns:a16="http://schemas.microsoft.com/office/drawing/2014/main" id="{67247C1E-BC81-FC40-95E5-0356DB74E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84">
                  <a:extLst>
                    <a:ext uri="{FF2B5EF4-FFF2-40B4-BE49-F238E27FC236}">
                      <a16:creationId xmlns:a16="http://schemas.microsoft.com/office/drawing/2014/main" id="{844BBB66-9AEC-83E1-3FFA-FC75FB30E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85">
                  <a:extLst>
                    <a:ext uri="{FF2B5EF4-FFF2-40B4-BE49-F238E27FC236}">
                      <a16:creationId xmlns:a16="http://schemas.microsoft.com/office/drawing/2014/main" id="{BFA5FAE5-F828-0602-D61D-E1F6AA966C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86">
                  <a:extLst>
                    <a:ext uri="{FF2B5EF4-FFF2-40B4-BE49-F238E27FC236}">
                      <a16:creationId xmlns:a16="http://schemas.microsoft.com/office/drawing/2014/main" id="{C2BD5089-471D-73B5-6905-7EF9570F13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87">
                  <a:extLst>
                    <a:ext uri="{FF2B5EF4-FFF2-40B4-BE49-F238E27FC236}">
                      <a16:creationId xmlns:a16="http://schemas.microsoft.com/office/drawing/2014/main" id="{61BB81AA-5368-ABCD-F12B-9FDCDAE530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88">
                  <a:extLst>
                    <a:ext uri="{FF2B5EF4-FFF2-40B4-BE49-F238E27FC236}">
                      <a16:creationId xmlns:a16="http://schemas.microsoft.com/office/drawing/2014/main" id="{CC9547EE-4FBA-9477-8620-655EB15E5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89">
                  <a:extLst>
                    <a:ext uri="{FF2B5EF4-FFF2-40B4-BE49-F238E27FC236}">
                      <a16:creationId xmlns:a16="http://schemas.microsoft.com/office/drawing/2014/main" id="{C6D4A66A-1AC1-4E04-CDB1-269A71885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90">
                  <a:extLst>
                    <a:ext uri="{FF2B5EF4-FFF2-40B4-BE49-F238E27FC236}">
                      <a16:creationId xmlns:a16="http://schemas.microsoft.com/office/drawing/2014/main" id="{84A7E90C-E8E2-234A-9D50-33DE2BC8D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91">
                  <a:extLst>
                    <a:ext uri="{FF2B5EF4-FFF2-40B4-BE49-F238E27FC236}">
                      <a16:creationId xmlns:a16="http://schemas.microsoft.com/office/drawing/2014/main" id="{EB673818-4139-EF37-498B-686443DDC8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92">
                  <a:extLst>
                    <a:ext uri="{FF2B5EF4-FFF2-40B4-BE49-F238E27FC236}">
                      <a16:creationId xmlns:a16="http://schemas.microsoft.com/office/drawing/2014/main" id="{37827E40-87EC-1244-0C1D-8A2251876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93">
                  <a:extLst>
                    <a:ext uri="{FF2B5EF4-FFF2-40B4-BE49-F238E27FC236}">
                      <a16:creationId xmlns:a16="http://schemas.microsoft.com/office/drawing/2014/main" id="{EE086F04-F954-AA61-00FC-A20424F19A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94">
                  <a:extLst>
                    <a:ext uri="{FF2B5EF4-FFF2-40B4-BE49-F238E27FC236}">
                      <a16:creationId xmlns:a16="http://schemas.microsoft.com/office/drawing/2014/main" id="{1E78E2B3-FD65-3458-AFC8-FA6B244DBD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95">
                  <a:extLst>
                    <a:ext uri="{FF2B5EF4-FFF2-40B4-BE49-F238E27FC236}">
                      <a16:creationId xmlns:a16="http://schemas.microsoft.com/office/drawing/2014/main" id="{EB7F9990-C048-6E68-676C-08E477B0B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96">
                  <a:extLst>
                    <a:ext uri="{FF2B5EF4-FFF2-40B4-BE49-F238E27FC236}">
                      <a16:creationId xmlns:a16="http://schemas.microsoft.com/office/drawing/2014/main" id="{68A4F7DC-1414-CBB2-87FF-9B6F81B36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97">
                  <a:extLst>
                    <a:ext uri="{FF2B5EF4-FFF2-40B4-BE49-F238E27FC236}">
                      <a16:creationId xmlns:a16="http://schemas.microsoft.com/office/drawing/2014/main" id="{065708AA-6CFB-F0CB-65C6-A7C6FFD538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298">
                  <a:extLst>
                    <a:ext uri="{FF2B5EF4-FFF2-40B4-BE49-F238E27FC236}">
                      <a16:creationId xmlns:a16="http://schemas.microsoft.com/office/drawing/2014/main" id="{9EED2474-2862-B3AA-0303-F0EB64C80E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299">
                  <a:extLst>
                    <a:ext uri="{FF2B5EF4-FFF2-40B4-BE49-F238E27FC236}">
                      <a16:creationId xmlns:a16="http://schemas.microsoft.com/office/drawing/2014/main" id="{09837B3F-03D7-1BB0-2D5C-C2621491C0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300">
                  <a:extLst>
                    <a:ext uri="{FF2B5EF4-FFF2-40B4-BE49-F238E27FC236}">
                      <a16:creationId xmlns:a16="http://schemas.microsoft.com/office/drawing/2014/main" id="{C377E8EA-E82B-F5FD-26D1-40BCD54E39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301">
                  <a:extLst>
                    <a:ext uri="{FF2B5EF4-FFF2-40B4-BE49-F238E27FC236}">
                      <a16:creationId xmlns:a16="http://schemas.microsoft.com/office/drawing/2014/main" id="{921BE2F4-FADF-716A-39D5-D1F5B088D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302">
                  <a:extLst>
                    <a:ext uri="{FF2B5EF4-FFF2-40B4-BE49-F238E27FC236}">
                      <a16:creationId xmlns:a16="http://schemas.microsoft.com/office/drawing/2014/main" id="{450B0097-B3AF-EB23-C572-CA2D17A75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303">
                  <a:extLst>
                    <a:ext uri="{FF2B5EF4-FFF2-40B4-BE49-F238E27FC236}">
                      <a16:creationId xmlns:a16="http://schemas.microsoft.com/office/drawing/2014/main" id="{A7892960-16AB-5165-AFA8-B24EF74B72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304">
                  <a:extLst>
                    <a:ext uri="{FF2B5EF4-FFF2-40B4-BE49-F238E27FC236}">
                      <a16:creationId xmlns:a16="http://schemas.microsoft.com/office/drawing/2014/main" id="{AAAF1860-79FC-FFAE-7232-2B09B8396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305">
                  <a:extLst>
                    <a:ext uri="{FF2B5EF4-FFF2-40B4-BE49-F238E27FC236}">
                      <a16:creationId xmlns:a16="http://schemas.microsoft.com/office/drawing/2014/main" id="{B6D07958-B94A-424E-39FF-5B74C3A6E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306">
                  <a:extLst>
                    <a:ext uri="{FF2B5EF4-FFF2-40B4-BE49-F238E27FC236}">
                      <a16:creationId xmlns:a16="http://schemas.microsoft.com/office/drawing/2014/main" id="{7D545704-4DC4-DFD1-AB85-1800455D45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307">
                  <a:extLst>
                    <a:ext uri="{FF2B5EF4-FFF2-40B4-BE49-F238E27FC236}">
                      <a16:creationId xmlns:a16="http://schemas.microsoft.com/office/drawing/2014/main" id="{0FAA1A66-62B6-D31A-55C3-86482E0F7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308">
                  <a:extLst>
                    <a:ext uri="{FF2B5EF4-FFF2-40B4-BE49-F238E27FC236}">
                      <a16:creationId xmlns:a16="http://schemas.microsoft.com/office/drawing/2014/main" id="{8CD1E9AE-B5CA-F709-0326-80E77BE3F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309">
                  <a:extLst>
                    <a:ext uri="{FF2B5EF4-FFF2-40B4-BE49-F238E27FC236}">
                      <a16:creationId xmlns:a16="http://schemas.microsoft.com/office/drawing/2014/main" id="{1A22456D-527D-8848-8BD6-01DAF6C77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310">
                  <a:extLst>
                    <a:ext uri="{FF2B5EF4-FFF2-40B4-BE49-F238E27FC236}">
                      <a16:creationId xmlns:a16="http://schemas.microsoft.com/office/drawing/2014/main" id="{33E7A34D-E466-AC8F-735F-230281FB0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11">
                  <a:extLst>
                    <a:ext uri="{FF2B5EF4-FFF2-40B4-BE49-F238E27FC236}">
                      <a16:creationId xmlns:a16="http://schemas.microsoft.com/office/drawing/2014/main" id="{7D94F6D9-E8F6-9073-F2D0-DBE5BCB0A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12">
                  <a:extLst>
                    <a:ext uri="{FF2B5EF4-FFF2-40B4-BE49-F238E27FC236}">
                      <a16:creationId xmlns:a16="http://schemas.microsoft.com/office/drawing/2014/main" id="{E6C397AE-6BE5-7798-7282-BCECF2275B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13">
                  <a:extLst>
                    <a:ext uri="{FF2B5EF4-FFF2-40B4-BE49-F238E27FC236}">
                      <a16:creationId xmlns:a16="http://schemas.microsoft.com/office/drawing/2014/main" id="{E4812DE8-5722-8257-0BD1-445F130833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14">
                  <a:extLst>
                    <a:ext uri="{FF2B5EF4-FFF2-40B4-BE49-F238E27FC236}">
                      <a16:creationId xmlns:a16="http://schemas.microsoft.com/office/drawing/2014/main" id="{6E2B4B34-C009-CF19-4C3E-3D5CC5AF9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15">
                  <a:extLst>
                    <a:ext uri="{FF2B5EF4-FFF2-40B4-BE49-F238E27FC236}">
                      <a16:creationId xmlns:a16="http://schemas.microsoft.com/office/drawing/2014/main" id="{386CEC93-0543-8525-9F0D-2C063E23F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16">
                  <a:extLst>
                    <a:ext uri="{FF2B5EF4-FFF2-40B4-BE49-F238E27FC236}">
                      <a16:creationId xmlns:a16="http://schemas.microsoft.com/office/drawing/2014/main" id="{C4083BD6-FB09-4AE5-3B94-BD8283D7D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17">
                  <a:extLst>
                    <a:ext uri="{FF2B5EF4-FFF2-40B4-BE49-F238E27FC236}">
                      <a16:creationId xmlns:a16="http://schemas.microsoft.com/office/drawing/2014/main" id="{E7414302-46F0-848F-82E4-9E508A19C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18">
                  <a:extLst>
                    <a:ext uri="{FF2B5EF4-FFF2-40B4-BE49-F238E27FC236}">
                      <a16:creationId xmlns:a16="http://schemas.microsoft.com/office/drawing/2014/main" id="{2029ABBA-33ED-8E6E-7FD8-C188CF45BA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19">
                  <a:extLst>
                    <a:ext uri="{FF2B5EF4-FFF2-40B4-BE49-F238E27FC236}">
                      <a16:creationId xmlns:a16="http://schemas.microsoft.com/office/drawing/2014/main" id="{49C3C65A-E05B-37A6-3FB3-0BE6E4027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20">
                  <a:extLst>
                    <a:ext uri="{FF2B5EF4-FFF2-40B4-BE49-F238E27FC236}">
                      <a16:creationId xmlns:a16="http://schemas.microsoft.com/office/drawing/2014/main" id="{A762E8D5-43AE-8156-AC37-58D0221CC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21">
                  <a:extLst>
                    <a:ext uri="{FF2B5EF4-FFF2-40B4-BE49-F238E27FC236}">
                      <a16:creationId xmlns:a16="http://schemas.microsoft.com/office/drawing/2014/main" id="{4CE4E8F6-2053-DAD1-1790-FD4923462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22">
                  <a:extLst>
                    <a:ext uri="{FF2B5EF4-FFF2-40B4-BE49-F238E27FC236}">
                      <a16:creationId xmlns:a16="http://schemas.microsoft.com/office/drawing/2014/main" id="{7232D560-1A4F-14BD-ED78-176BAD74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23">
                  <a:extLst>
                    <a:ext uri="{FF2B5EF4-FFF2-40B4-BE49-F238E27FC236}">
                      <a16:creationId xmlns:a16="http://schemas.microsoft.com/office/drawing/2014/main" id="{3D9868F9-5036-6ABD-FE8F-DCCC1EC73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24">
                  <a:extLst>
                    <a:ext uri="{FF2B5EF4-FFF2-40B4-BE49-F238E27FC236}">
                      <a16:creationId xmlns:a16="http://schemas.microsoft.com/office/drawing/2014/main" id="{7FB171F9-ED9A-194B-4B7C-111E08A09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25">
                  <a:extLst>
                    <a:ext uri="{FF2B5EF4-FFF2-40B4-BE49-F238E27FC236}">
                      <a16:creationId xmlns:a16="http://schemas.microsoft.com/office/drawing/2014/main" id="{0631C7B9-AD20-5926-BD66-D3377DCF7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26">
                  <a:extLst>
                    <a:ext uri="{FF2B5EF4-FFF2-40B4-BE49-F238E27FC236}">
                      <a16:creationId xmlns:a16="http://schemas.microsoft.com/office/drawing/2014/main" id="{E4B81CB0-5603-B327-4AE4-EC3AD2BDD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27">
                  <a:extLst>
                    <a:ext uri="{FF2B5EF4-FFF2-40B4-BE49-F238E27FC236}">
                      <a16:creationId xmlns:a16="http://schemas.microsoft.com/office/drawing/2014/main" id="{816A3985-01F7-DAAC-8A01-5D4E910E5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28">
                  <a:extLst>
                    <a:ext uri="{FF2B5EF4-FFF2-40B4-BE49-F238E27FC236}">
                      <a16:creationId xmlns:a16="http://schemas.microsoft.com/office/drawing/2014/main" id="{B245B743-FDAE-5EFE-7C13-804BCB0153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29">
                  <a:extLst>
                    <a:ext uri="{FF2B5EF4-FFF2-40B4-BE49-F238E27FC236}">
                      <a16:creationId xmlns:a16="http://schemas.microsoft.com/office/drawing/2014/main" id="{C5A4ED02-FFC6-4BC0-1519-3BDECD974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30">
                  <a:extLst>
                    <a:ext uri="{FF2B5EF4-FFF2-40B4-BE49-F238E27FC236}">
                      <a16:creationId xmlns:a16="http://schemas.microsoft.com/office/drawing/2014/main" id="{36A97741-953C-EEFA-1B1F-6803EA542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31">
                  <a:extLst>
                    <a:ext uri="{FF2B5EF4-FFF2-40B4-BE49-F238E27FC236}">
                      <a16:creationId xmlns:a16="http://schemas.microsoft.com/office/drawing/2014/main" id="{92E9689C-B36E-62E7-9D28-ED0CDE232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32">
                  <a:extLst>
                    <a:ext uri="{FF2B5EF4-FFF2-40B4-BE49-F238E27FC236}">
                      <a16:creationId xmlns:a16="http://schemas.microsoft.com/office/drawing/2014/main" id="{E1A5CE19-BA97-BB60-5476-E119F4FAB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33">
                  <a:extLst>
                    <a:ext uri="{FF2B5EF4-FFF2-40B4-BE49-F238E27FC236}">
                      <a16:creationId xmlns:a16="http://schemas.microsoft.com/office/drawing/2014/main" id="{FB64209D-97E5-4895-6757-6333E455A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34">
                  <a:extLst>
                    <a:ext uri="{FF2B5EF4-FFF2-40B4-BE49-F238E27FC236}">
                      <a16:creationId xmlns:a16="http://schemas.microsoft.com/office/drawing/2014/main" id="{0B7CE40E-A442-65A2-375F-A5DCDC473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35">
                  <a:extLst>
                    <a:ext uri="{FF2B5EF4-FFF2-40B4-BE49-F238E27FC236}">
                      <a16:creationId xmlns:a16="http://schemas.microsoft.com/office/drawing/2014/main" id="{BB58EF1E-7AAC-6BBB-4711-0CFD2CA47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36">
                  <a:extLst>
                    <a:ext uri="{FF2B5EF4-FFF2-40B4-BE49-F238E27FC236}">
                      <a16:creationId xmlns:a16="http://schemas.microsoft.com/office/drawing/2014/main" id="{B890827B-EEF2-5358-E42B-E3E41462D9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37">
                  <a:extLst>
                    <a:ext uri="{FF2B5EF4-FFF2-40B4-BE49-F238E27FC236}">
                      <a16:creationId xmlns:a16="http://schemas.microsoft.com/office/drawing/2014/main" id="{F82E9B84-0D18-5668-E9DB-6824CBB4B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38">
                  <a:extLst>
                    <a:ext uri="{FF2B5EF4-FFF2-40B4-BE49-F238E27FC236}">
                      <a16:creationId xmlns:a16="http://schemas.microsoft.com/office/drawing/2014/main" id="{0129D5AA-209A-46F4-FE65-3775A9939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39">
                  <a:extLst>
                    <a:ext uri="{FF2B5EF4-FFF2-40B4-BE49-F238E27FC236}">
                      <a16:creationId xmlns:a16="http://schemas.microsoft.com/office/drawing/2014/main" id="{AA82122D-504E-EE51-C07F-4869CD6F50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40">
                  <a:extLst>
                    <a:ext uri="{FF2B5EF4-FFF2-40B4-BE49-F238E27FC236}">
                      <a16:creationId xmlns:a16="http://schemas.microsoft.com/office/drawing/2014/main" id="{CE29A8C8-25C0-0CFE-77BE-489E32C02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41">
                  <a:extLst>
                    <a:ext uri="{FF2B5EF4-FFF2-40B4-BE49-F238E27FC236}">
                      <a16:creationId xmlns:a16="http://schemas.microsoft.com/office/drawing/2014/main" id="{793684CA-2E75-AD46-A25F-A5A22F74A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42">
                  <a:extLst>
                    <a:ext uri="{FF2B5EF4-FFF2-40B4-BE49-F238E27FC236}">
                      <a16:creationId xmlns:a16="http://schemas.microsoft.com/office/drawing/2014/main" id="{E148C99F-6B95-BB09-968F-95F9BF24C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43">
                  <a:extLst>
                    <a:ext uri="{FF2B5EF4-FFF2-40B4-BE49-F238E27FC236}">
                      <a16:creationId xmlns:a16="http://schemas.microsoft.com/office/drawing/2014/main" id="{21CD3730-4674-56D7-E51D-0FE9671C3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44">
                  <a:extLst>
                    <a:ext uri="{FF2B5EF4-FFF2-40B4-BE49-F238E27FC236}">
                      <a16:creationId xmlns:a16="http://schemas.microsoft.com/office/drawing/2014/main" id="{B34151E6-FF0D-D43A-E65E-C8EDF670E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45">
                  <a:extLst>
                    <a:ext uri="{FF2B5EF4-FFF2-40B4-BE49-F238E27FC236}">
                      <a16:creationId xmlns:a16="http://schemas.microsoft.com/office/drawing/2014/main" id="{D41497EF-1192-75FD-F4BE-7449977B1A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46">
                  <a:extLst>
                    <a:ext uri="{FF2B5EF4-FFF2-40B4-BE49-F238E27FC236}">
                      <a16:creationId xmlns:a16="http://schemas.microsoft.com/office/drawing/2014/main" id="{BC007603-1200-8A0A-D4A6-8BC74CA94D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47">
                  <a:extLst>
                    <a:ext uri="{FF2B5EF4-FFF2-40B4-BE49-F238E27FC236}">
                      <a16:creationId xmlns:a16="http://schemas.microsoft.com/office/drawing/2014/main" id="{9717BC9E-6DC8-6173-3F78-F5766E3F8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48">
                  <a:extLst>
                    <a:ext uri="{FF2B5EF4-FFF2-40B4-BE49-F238E27FC236}">
                      <a16:creationId xmlns:a16="http://schemas.microsoft.com/office/drawing/2014/main" id="{1B9DCC61-2747-E4F2-1C54-F33C43D8F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49">
                  <a:extLst>
                    <a:ext uri="{FF2B5EF4-FFF2-40B4-BE49-F238E27FC236}">
                      <a16:creationId xmlns:a16="http://schemas.microsoft.com/office/drawing/2014/main" id="{2268DB9B-E8E9-B0EF-EDAF-A363D702D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50">
                  <a:extLst>
                    <a:ext uri="{FF2B5EF4-FFF2-40B4-BE49-F238E27FC236}">
                      <a16:creationId xmlns:a16="http://schemas.microsoft.com/office/drawing/2014/main" id="{FBEB4FE5-7446-05AD-EC31-F2C084F24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51">
                  <a:extLst>
                    <a:ext uri="{FF2B5EF4-FFF2-40B4-BE49-F238E27FC236}">
                      <a16:creationId xmlns:a16="http://schemas.microsoft.com/office/drawing/2014/main" id="{8BB88BB0-F918-DF1E-3AF5-3DA58AD3D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52">
                  <a:extLst>
                    <a:ext uri="{FF2B5EF4-FFF2-40B4-BE49-F238E27FC236}">
                      <a16:creationId xmlns:a16="http://schemas.microsoft.com/office/drawing/2014/main" id="{F7C48203-1A69-69EF-6DB8-32E046AED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53">
                  <a:extLst>
                    <a:ext uri="{FF2B5EF4-FFF2-40B4-BE49-F238E27FC236}">
                      <a16:creationId xmlns:a16="http://schemas.microsoft.com/office/drawing/2014/main" id="{AB4F158E-EE45-767B-5A20-888FFD033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54">
                  <a:extLst>
                    <a:ext uri="{FF2B5EF4-FFF2-40B4-BE49-F238E27FC236}">
                      <a16:creationId xmlns:a16="http://schemas.microsoft.com/office/drawing/2014/main" id="{465A9B3E-732A-3807-0FE4-92C3EC4F7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55">
                  <a:extLst>
                    <a:ext uri="{FF2B5EF4-FFF2-40B4-BE49-F238E27FC236}">
                      <a16:creationId xmlns:a16="http://schemas.microsoft.com/office/drawing/2014/main" id="{C3A7F72A-A60D-6BDC-2D9B-D7C362ADA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56">
                  <a:extLst>
                    <a:ext uri="{FF2B5EF4-FFF2-40B4-BE49-F238E27FC236}">
                      <a16:creationId xmlns:a16="http://schemas.microsoft.com/office/drawing/2014/main" id="{20773DD8-8A5A-23BD-4B8C-ED39FADC6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57">
                  <a:extLst>
                    <a:ext uri="{FF2B5EF4-FFF2-40B4-BE49-F238E27FC236}">
                      <a16:creationId xmlns:a16="http://schemas.microsoft.com/office/drawing/2014/main" id="{0B0ED33F-55CB-55DC-1584-E9EF9F205A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58">
                  <a:extLst>
                    <a:ext uri="{FF2B5EF4-FFF2-40B4-BE49-F238E27FC236}">
                      <a16:creationId xmlns:a16="http://schemas.microsoft.com/office/drawing/2014/main" id="{A569BD6C-D31B-6FBA-AF09-E66FB858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59">
                  <a:extLst>
                    <a:ext uri="{FF2B5EF4-FFF2-40B4-BE49-F238E27FC236}">
                      <a16:creationId xmlns:a16="http://schemas.microsoft.com/office/drawing/2014/main" id="{D4CB30A7-4A28-056A-AC84-197423124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60">
                  <a:extLst>
                    <a:ext uri="{FF2B5EF4-FFF2-40B4-BE49-F238E27FC236}">
                      <a16:creationId xmlns:a16="http://schemas.microsoft.com/office/drawing/2014/main" id="{CC06C67D-6527-0A7E-CA2B-95D976265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61">
                  <a:extLst>
                    <a:ext uri="{FF2B5EF4-FFF2-40B4-BE49-F238E27FC236}">
                      <a16:creationId xmlns:a16="http://schemas.microsoft.com/office/drawing/2014/main" id="{A7F704DC-2784-A02F-7AB2-BB1308A26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62">
                  <a:extLst>
                    <a:ext uri="{FF2B5EF4-FFF2-40B4-BE49-F238E27FC236}">
                      <a16:creationId xmlns:a16="http://schemas.microsoft.com/office/drawing/2014/main" id="{8DF9AEAB-C60F-A68E-07F8-42645A1DC2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63">
                  <a:extLst>
                    <a:ext uri="{FF2B5EF4-FFF2-40B4-BE49-F238E27FC236}">
                      <a16:creationId xmlns:a16="http://schemas.microsoft.com/office/drawing/2014/main" id="{3F6120CC-0AD0-9524-E1F1-2E9FE70CE7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64">
                  <a:extLst>
                    <a:ext uri="{FF2B5EF4-FFF2-40B4-BE49-F238E27FC236}">
                      <a16:creationId xmlns:a16="http://schemas.microsoft.com/office/drawing/2014/main" id="{D9021D9E-8655-D508-59C4-F206235EF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65">
                  <a:extLst>
                    <a:ext uri="{FF2B5EF4-FFF2-40B4-BE49-F238E27FC236}">
                      <a16:creationId xmlns:a16="http://schemas.microsoft.com/office/drawing/2014/main" id="{8B9B524E-8AE4-13A5-A23C-7E03C112FD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66">
                  <a:extLst>
                    <a:ext uri="{FF2B5EF4-FFF2-40B4-BE49-F238E27FC236}">
                      <a16:creationId xmlns:a16="http://schemas.microsoft.com/office/drawing/2014/main" id="{FB0FC2EF-8CDB-6F41-3D91-5281AFB5E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67">
                  <a:extLst>
                    <a:ext uri="{FF2B5EF4-FFF2-40B4-BE49-F238E27FC236}">
                      <a16:creationId xmlns:a16="http://schemas.microsoft.com/office/drawing/2014/main" id="{17F635E9-004D-2900-F18E-75FDA34C2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68">
                  <a:extLst>
                    <a:ext uri="{FF2B5EF4-FFF2-40B4-BE49-F238E27FC236}">
                      <a16:creationId xmlns:a16="http://schemas.microsoft.com/office/drawing/2014/main" id="{AED0FCCA-AA9B-CEB0-0B57-4009342B8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69">
                  <a:extLst>
                    <a:ext uri="{FF2B5EF4-FFF2-40B4-BE49-F238E27FC236}">
                      <a16:creationId xmlns:a16="http://schemas.microsoft.com/office/drawing/2014/main" id="{A9A9178E-6E8E-9B89-3BAB-E526482690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70">
                  <a:extLst>
                    <a:ext uri="{FF2B5EF4-FFF2-40B4-BE49-F238E27FC236}">
                      <a16:creationId xmlns:a16="http://schemas.microsoft.com/office/drawing/2014/main" id="{4EACC5C5-F008-0D31-FB18-DF2413425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71">
                  <a:extLst>
                    <a:ext uri="{FF2B5EF4-FFF2-40B4-BE49-F238E27FC236}">
                      <a16:creationId xmlns:a16="http://schemas.microsoft.com/office/drawing/2014/main" id="{9A6034FF-2D41-F5E8-F683-678DD67F3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72">
                  <a:extLst>
                    <a:ext uri="{FF2B5EF4-FFF2-40B4-BE49-F238E27FC236}">
                      <a16:creationId xmlns:a16="http://schemas.microsoft.com/office/drawing/2014/main" id="{D5ECBF2E-7B8B-D49A-6B9D-88A7EFA3B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73">
                  <a:extLst>
                    <a:ext uri="{FF2B5EF4-FFF2-40B4-BE49-F238E27FC236}">
                      <a16:creationId xmlns:a16="http://schemas.microsoft.com/office/drawing/2014/main" id="{206551BA-211C-763B-477E-FD7C91C75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74">
                  <a:extLst>
                    <a:ext uri="{FF2B5EF4-FFF2-40B4-BE49-F238E27FC236}">
                      <a16:creationId xmlns:a16="http://schemas.microsoft.com/office/drawing/2014/main" id="{FD0F8DEE-1EEA-D23B-1074-D21C47876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75">
                  <a:extLst>
                    <a:ext uri="{FF2B5EF4-FFF2-40B4-BE49-F238E27FC236}">
                      <a16:creationId xmlns:a16="http://schemas.microsoft.com/office/drawing/2014/main" id="{DA846F0F-6951-18CF-792B-CC5EA7FEF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76">
                  <a:extLst>
                    <a:ext uri="{FF2B5EF4-FFF2-40B4-BE49-F238E27FC236}">
                      <a16:creationId xmlns:a16="http://schemas.microsoft.com/office/drawing/2014/main" id="{E760FF0A-B0C6-38DC-FB60-54D06E43B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77">
                  <a:extLst>
                    <a:ext uri="{FF2B5EF4-FFF2-40B4-BE49-F238E27FC236}">
                      <a16:creationId xmlns:a16="http://schemas.microsoft.com/office/drawing/2014/main" id="{A12B8CA3-BA45-0DCC-E6A0-52EF3FEC7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78">
                  <a:extLst>
                    <a:ext uri="{FF2B5EF4-FFF2-40B4-BE49-F238E27FC236}">
                      <a16:creationId xmlns:a16="http://schemas.microsoft.com/office/drawing/2014/main" id="{8F512A9E-5C5D-C32A-DAF8-366AD2291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79">
                  <a:extLst>
                    <a:ext uri="{FF2B5EF4-FFF2-40B4-BE49-F238E27FC236}">
                      <a16:creationId xmlns:a16="http://schemas.microsoft.com/office/drawing/2014/main" id="{C8264A70-4E5C-1DC3-B61A-430511C64C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80">
                  <a:extLst>
                    <a:ext uri="{FF2B5EF4-FFF2-40B4-BE49-F238E27FC236}">
                      <a16:creationId xmlns:a16="http://schemas.microsoft.com/office/drawing/2014/main" id="{6DAE2E97-8128-FD42-15C2-4B30DC9990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81">
                  <a:extLst>
                    <a:ext uri="{FF2B5EF4-FFF2-40B4-BE49-F238E27FC236}">
                      <a16:creationId xmlns:a16="http://schemas.microsoft.com/office/drawing/2014/main" id="{B1CEDFE0-62A9-2691-37E5-021D184C7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82">
                  <a:extLst>
                    <a:ext uri="{FF2B5EF4-FFF2-40B4-BE49-F238E27FC236}">
                      <a16:creationId xmlns:a16="http://schemas.microsoft.com/office/drawing/2014/main" id="{609D4B2D-89E0-22E8-4EE5-2B4CFE9766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83">
                  <a:extLst>
                    <a:ext uri="{FF2B5EF4-FFF2-40B4-BE49-F238E27FC236}">
                      <a16:creationId xmlns:a16="http://schemas.microsoft.com/office/drawing/2014/main" id="{54EA45F4-978C-26C3-4B1F-76A213490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84">
                  <a:extLst>
                    <a:ext uri="{FF2B5EF4-FFF2-40B4-BE49-F238E27FC236}">
                      <a16:creationId xmlns:a16="http://schemas.microsoft.com/office/drawing/2014/main" id="{1E27A674-ADCA-E9F7-9C96-8DD6EFDC1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85">
                  <a:extLst>
                    <a:ext uri="{FF2B5EF4-FFF2-40B4-BE49-F238E27FC236}">
                      <a16:creationId xmlns:a16="http://schemas.microsoft.com/office/drawing/2014/main" id="{314F6D6E-770F-987B-B7A3-836065B287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86">
                  <a:extLst>
                    <a:ext uri="{FF2B5EF4-FFF2-40B4-BE49-F238E27FC236}">
                      <a16:creationId xmlns:a16="http://schemas.microsoft.com/office/drawing/2014/main" id="{D0376BE2-18A2-84D8-3526-B4A2FE4883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87">
                  <a:extLst>
                    <a:ext uri="{FF2B5EF4-FFF2-40B4-BE49-F238E27FC236}">
                      <a16:creationId xmlns:a16="http://schemas.microsoft.com/office/drawing/2014/main" id="{3C029A12-7556-1A08-DF6F-91BF8369D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88">
                  <a:extLst>
                    <a:ext uri="{FF2B5EF4-FFF2-40B4-BE49-F238E27FC236}">
                      <a16:creationId xmlns:a16="http://schemas.microsoft.com/office/drawing/2014/main" id="{E82E0331-3729-AFE2-F7C1-38160F4F5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89">
                  <a:extLst>
                    <a:ext uri="{FF2B5EF4-FFF2-40B4-BE49-F238E27FC236}">
                      <a16:creationId xmlns:a16="http://schemas.microsoft.com/office/drawing/2014/main" id="{F50C6581-16AD-54BE-3925-F57F02810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90">
                  <a:extLst>
                    <a:ext uri="{FF2B5EF4-FFF2-40B4-BE49-F238E27FC236}">
                      <a16:creationId xmlns:a16="http://schemas.microsoft.com/office/drawing/2014/main" id="{1157F229-2C8C-7FDC-9F4C-94E6178B3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91">
                  <a:extLst>
                    <a:ext uri="{FF2B5EF4-FFF2-40B4-BE49-F238E27FC236}">
                      <a16:creationId xmlns:a16="http://schemas.microsoft.com/office/drawing/2014/main" id="{56BD6FA3-F5A8-ABFE-C88A-98F353640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92">
                  <a:extLst>
                    <a:ext uri="{FF2B5EF4-FFF2-40B4-BE49-F238E27FC236}">
                      <a16:creationId xmlns:a16="http://schemas.microsoft.com/office/drawing/2014/main" id="{BB32DC26-CF7B-1A7C-C917-15E133E81C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93">
                  <a:extLst>
                    <a:ext uri="{FF2B5EF4-FFF2-40B4-BE49-F238E27FC236}">
                      <a16:creationId xmlns:a16="http://schemas.microsoft.com/office/drawing/2014/main" id="{99DDC444-8451-EC7B-07A7-43C3351409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94">
                  <a:extLst>
                    <a:ext uri="{FF2B5EF4-FFF2-40B4-BE49-F238E27FC236}">
                      <a16:creationId xmlns:a16="http://schemas.microsoft.com/office/drawing/2014/main" id="{6ABD700F-CBF0-CD54-8AF1-6CBFEC499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95">
                  <a:extLst>
                    <a:ext uri="{FF2B5EF4-FFF2-40B4-BE49-F238E27FC236}">
                      <a16:creationId xmlns:a16="http://schemas.microsoft.com/office/drawing/2014/main" id="{AAB19A7F-6B60-83DB-E47C-1F9FFFD33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96">
                  <a:extLst>
                    <a:ext uri="{FF2B5EF4-FFF2-40B4-BE49-F238E27FC236}">
                      <a16:creationId xmlns:a16="http://schemas.microsoft.com/office/drawing/2014/main" id="{51EB71B9-C99F-5B1D-2161-C628719BA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97">
                  <a:extLst>
                    <a:ext uri="{FF2B5EF4-FFF2-40B4-BE49-F238E27FC236}">
                      <a16:creationId xmlns:a16="http://schemas.microsoft.com/office/drawing/2014/main" id="{9844A4C6-9322-ABD2-8968-3C30FF933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398">
                  <a:extLst>
                    <a:ext uri="{FF2B5EF4-FFF2-40B4-BE49-F238E27FC236}">
                      <a16:creationId xmlns:a16="http://schemas.microsoft.com/office/drawing/2014/main" id="{375F148C-DF81-3EAB-728E-BF65005AF8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399">
                  <a:extLst>
                    <a:ext uri="{FF2B5EF4-FFF2-40B4-BE49-F238E27FC236}">
                      <a16:creationId xmlns:a16="http://schemas.microsoft.com/office/drawing/2014/main" id="{B68744F6-096B-EDD5-ACAA-378DDC0A1F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400">
                  <a:extLst>
                    <a:ext uri="{FF2B5EF4-FFF2-40B4-BE49-F238E27FC236}">
                      <a16:creationId xmlns:a16="http://schemas.microsoft.com/office/drawing/2014/main" id="{0B2A6C2C-F960-D2AD-9222-E6026124D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401">
                  <a:extLst>
                    <a:ext uri="{FF2B5EF4-FFF2-40B4-BE49-F238E27FC236}">
                      <a16:creationId xmlns:a16="http://schemas.microsoft.com/office/drawing/2014/main" id="{924E737E-9C26-7DD3-17B0-BCDD95607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402">
                  <a:extLst>
                    <a:ext uri="{FF2B5EF4-FFF2-40B4-BE49-F238E27FC236}">
                      <a16:creationId xmlns:a16="http://schemas.microsoft.com/office/drawing/2014/main" id="{02E48431-3620-ECA8-B282-E3E3E268C1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403">
                  <a:extLst>
                    <a:ext uri="{FF2B5EF4-FFF2-40B4-BE49-F238E27FC236}">
                      <a16:creationId xmlns:a16="http://schemas.microsoft.com/office/drawing/2014/main" id="{9361FBA6-ECF6-A0B3-4CC7-81CEF3F236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404">
                  <a:extLst>
                    <a:ext uri="{FF2B5EF4-FFF2-40B4-BE49-F238E27FC236}">
                      <a16:creationId xmlns:a16="http://schemas.microsoft.com/office/drawing/2014/main" id="{1CA533D5-4E58-CE3B-FA64-E772C4E06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405">
                  <a:extLst>
                    <a:ext uri="{FF2B5EF4-FFF2-40B4-BE49-F238E27FC236}">
                      <a16:creationId xmlns:a16="http://schemas.microsoft.com/office/drawing/2014/main" id="{091C8E63-E6DC-E652-2859-D0B71943D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406">
                  <a:extLst>
                    <a:ext uri="{FF2B5EF4-FFF2-40B4-BE49-F238E27FC236}">
                      <a16:creationId xmlns:a16="http://schemas.microsoft.com/office/drawing/2014/main" id="{D05C08EB-F609-26A3-ED49-23852FFAAF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407">
                  <a:extLst>
                    <a:ext uri="{FF2B5EF4-FFF2-40B4-BE49-F238E27FC236}">
                      <a16:creationId xmlns:a16="http://schemas.microsoft.com/office/drawing/2014/main" id="{9AF1D1BD-A72D-1E6F-74F9-B7C077335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0" name="Freeform 1408">
                  <a:extLst>
                    <a:ext uri="{FF2B5EF4-FFF2-40B4-BE49-F238E27FC236}">
                      <a16:creationId xmlns:a16="http://schemas.microsoft.com/office/drawing/2014/main" id="{52FD2EF0-130F-5BA5-B2C4-1FEA1B10A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409">
                  <a:extLst>
                    <a:ext uri="{FF2B5EF4-FFF2-40B4-BE49-F238E27FC236}">
                      <a16:creationId xmlns:a16="http://schemas.microsoft.com/office/drawing/2014/main" id="{E8BE5059-ACE8-2A59-C13C-5D3C4C201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5" name="Freeform 1410">
                <a:extLst>
                  <a:ext uri="{FF2B5EF4-FFF2-40B4-BE49-F238E27FC236}">
                    <a16:creationId xmlns:a16="http://schemas.microsoft.com/office/drawing/2014/main" id="{7461DAA7-5AB6-9BFB-4A27-15C66FE49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6" name="Freeform 1411">
                <a:extLst>
                  <a:ext uri="{FF2B5EF4-FFF2-40B4-BE49-F238E27FC236}">
                    <a16:creationId xmlns:a16="http://schemas.microsoft.com/office/drawing/2014/main" id="{C647455F-5D19-99F3-93C3-CABCBE0C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7" name="Freeform 1412">
                <a:extLst>
                  <a:ext uri="{FF2B5EF4-FFF2-40B4-BE49-F238E27FC236}">
                    <a16:creationId xmlns:a16="http://schemas.microsoft.com/office/drawing/2014/main" id="{6508885E-6AF1-2B50-83A5-959439E26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3">
                <a:extLst>
                  <a:ext uri="{FF2B5EF4-FFF2-40B4-BE49-F238E27FC236}">
                    <a16:creationId xmlns:a16="http://schemas.microsoft.com/office/drawing/2014/main" id="{0809E6AA-7F36-E054-1E4E-F3A33EB6F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4">
                <a:extLst>
                  <a:ext uri="{FF2B5EF4-FFF2-40B4-BE49-F238E27FC236}">
                    <a16:creationId xmlns:a16="http://schemas.microsoft.com/office/drawing/2014/main" id="{98B466F4-FE16-B7C2-2AB2-E1E1607D4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5">
                <a:extLst>
                  <a:ext uri="{FF2B5EF4-FFF2-40B4-BE49-F238E27FC236}">
                    <a16:creationId xmlns:a16="http://schemas.microsoft.com/office/drawing/2014/main" id="{98EA9068-CE88-30E7-7F1A-EF53DF926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6">
                <a:extLst>
                  <a:ext uri="{FF2B5EF4-FFF2-40B4-BE49-F238E27FC236}">
                    <a16:creationId xmlns:a16="http://schemas.microsoft.com/office/drawing/2014/main" id="{CC723782-EF44-9396-F78F-C67F6F2A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7">
                <a:extLst>
                  <a:ext uri="{FF2B5EF4-FFF2-40B4-BE49-F238E27FC236}">
                    <a16:creationId xmlns:a16="http://schemas.microsoft.com/office/drawing/2014/main" id="{FC28A6A0-D4F5-0512-CCF6-43CEB1DA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18">
                <a:extLst>
                  <a:ext uri="{FF2B5EF4-FFF2-40B4-BE49-F238E27FC236}">
                    <a16:creationId xmlns:a16="http://schemas.microsoft.com/office/drawing/2014/main" id="{ADFB38CC-3F84-504A-913A-A00E3063E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19">
                <a:extLst>
                  <a:ext uri="{FF2B5EF4-FFF2-40B4-BE49-F238E27FC236}">
                    <a16:creationId xmlns:a16="http://schemas.microsoft.com/office/drawing/2014/main" id="{21383E64-4530-372C-B38D-1D576DEB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20">
                <a:extLst>
                  <a:ext uri="{FF2B5EF4-FFF2-40B4-BE49-F238E27FC236}">
                    <a16:creationId xmlns:a16="http://schemas.microsoft.com/office/drawing/2014/main" id="{83E77869-9EFD-CFF6-F039-594A9DC7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21">
                <a:extLst>
                  <a:ext uri="{FF2B5EF4-FFF2-40B4-BE49-F238E27FC236}">
                    <a16:creationId xmlns:a16="http://schemas.microsoft.com/office/drawing/2014/main" id="{E5E02D93-8A7B-C483-C782-F912253E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2">
                <a:extLst>
                  <a:ext uri="{FF2B5EF4-FFF2-40B4-BE49-F238E27FC236}">
                    <a16:creationId xmlns:a16="http://schemas.microsoft.com/office/drawing/2014/main" id="{336D8FCD-8935-1E51-8FBC-C391A5A41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3">
                <a:extLst>
                  <a:ext uri="{FF2B5EF4-FFF2-40B4-BE49-F238E27FC236}">
                    <a16:creationId xmlns:a16="http://schemas.microsoft.com/office/drawing/2014/main" id="{81E1CAB9-42FE-FA3F-8CD6-2A5F75B2B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4">
                <a:extLst>
                  <a:ext uri="{FF2B5EF4-FFF2-40B4-BE49-F238E27FC236}">
                    <a16:creationId xmlns:a16="http://schemas.microsoft.com/office/drawing/2014/main" id="{B757ADC7-5FEF-34A7-E134-F156FC82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5">
                <a:extLst>
                  <a:ext uri="{FF2B5EF4-FFF2-40B4-BE49-F238E27FC236}">
                    <a16:creationId xmlns:a16="http://schemas.microsoft.com/office/drawing/2014/main" id="{0E41F92E-6F08-0F41-2FAA-008CA7BBA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6">
                <a:extLst>
                  <a:ext uri="{FF2B5EF4-FFF2-40B4-BE49-F238E27FC236}">
                    <a16:creationId xmlns:a16="http://schemas.microsoft.com/office/drawing/2014/main" id="{DA4D705E-6624-F7FB-DCFD-2D6388EAA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27">
                <a:extLst>
                  <a:ext uri="{FF2B5EF4-FFF2-40B4-BE49-F238E27FC236}">
                    <a16:creationId xmlns:a16="http://schemas.microsoft.com/office/drawing/2014/main" id="{0573D740-9788-D39A-DD61-53D1DFFC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28">
                <a:extLst>
                  <a:ext uri="{FF2B5EF4-FFF2-40B4-BE49-F238E27FC236}">
                    <a16:creationId xmlns:a16="http://schemas.microsoft.com/office/drawing/2014/main" id="{E0B27244-84B2-1805-4F3B-D0562B95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29">
                <a:extLst>
                  <a:ext uri="{FF2B5EF4-FFF2-40B4-BE49-F238E27FC236}">
                    <a16:creationId xmlns:a16="http://schemas.microsoft.com/office/drawing/2014/main" id="{C2901E76-EED0-77D6-2A80-A11749CA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30">
                <a:extLst>
                  <a:ext uri="{FF2B5EF4-FFF2-40B4-BE49-F238E27FC236}">
                    <a16:creationId xmlns:a16="http://schemas.microsoft.com/office/drawing/2014/main" id="{1F0EDD74-BD28-0717-6DA5-6DFB7E92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31">
                <a:extLst>
                  <a:ext uri="{FF2B5EF4-FFF2-40B4-BE49-F238E27FC236}">
                    <a16:creationId xmlns:a16="http://schemas.microsoft.com/office/drawing/2014/main" id="{099C1C98-F7FC-7829-0A30-5F303C868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2">
                <a:extLst>
                  <a:ext uri="{FF2B5EF4-FFF2-40B4-BE49-F238E27FC236}">
                    <a16:creationId xmlns:a16="http://schemas.microsoft.com/office/drawing/2014/main" id="{EDBF2912-5C85-6EA9-FD0F-7148C9D1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3">
                <a:extLst>
                  <a:ext uri="{FF2B5EF4-FFF2-40B4-BE49-F238E27FC236}">
                    <a16:creationId xmlns:a16="http://schemas.microsoft.com/office/drawing/2014/main" id="{35C3A2AE-71CE-2244-442C-88F6B77C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4">
                <a:extLst>
                  <a:ext uri="{FF2B5EF4-FFF2-40B4-BE49-F238E27FC236}">
                    <a16:creationId xmlns:a16="http://schemas.microsoft.com/office/drawing/2014/main" id="{DBABD5CA-412B-DC99-3F3D-57EF974F6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5">
                <a:extLst>
                  <a:ext uri="{FF2B5EF4-FFF2-40B4-BE49-F238E27FC236}">
                    <a16:creationId xmlns:a16="http://schemas.microsoft.com/office/drawing/2014/main" id="{DF136B58-258B-92CB-CDC2-CAE429C13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6">
                <a:extLst>
                  <a:ext uri="{FF2B5EF4-FFF2-40B4-BE49-F238E27FC236}">
                    <a16:creationId xmlns:a16="http://schemas.microsoft.com/office/drawing/2014/main" id="{4ED735A9-CB74-FFB0-BD10-237F503DA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37">
                <a:extLst>
                  <a:ext uri="{FF2B5EF4-FFF2-40B4-BE49-F238E27FC236}">
                    <a16:creationId xmlns:a16="http://schemas.microsoft.com/office/drawing/2014/main" id="{0D52AAC3-5A60-1128-2945-8486253F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38">
                <a:extLst>
                  <a:ext uri="{FF2B5EF4-FFF2-40B4-BE49-F238E27FC236}">
                    <a16:creationId xmlns:a16="http://schemas.microsoft.com/office/drawing/2014/main" id="{BF955A9A-A082-8950-6BB6-BF7BB4F8D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39">
                <a:extLst>
                  <a:ext uri="{FF2B5EF4-FFF2-40B4-BE49-F238E27FC236}">
                    <a16:creationId xmlns:a16="http://schemas.microsoft.com/office/drawing/2014/main" id="{3796DE45-C602-A08B-8944-996F7FA3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40">
                <a:extLst>
                  <a:ext uri="{FF2B5EF4-FFF2-40B4-BE49-F238E27FC236}">
                    <a16:creationId xmlns:a16="http://schemas.microsoft.com/office/drawing/2014/main" id="{1B398F55-CD55-9A32-CC76-01246281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41">
                <a:extLst>
                  <a:ext uri="{FF2B5EF4-FFF2-40B4-BE49-F238E27FC236}">
                    <a16:creationId xmlns:a16="http://schemas.microsoft.com/office/drawing/2014/main" id="{4AF3EBA7-597D-71E2-B331-AA62E91F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2">
                <a:extLst>
                  <a:ext uri="{FF2B5EF4-FFF2-40B4-BE49-F238E27FC236}">
                    <a16:creationId xmlns:a16="http://schemas.microsoft.com/office/drawing/2014/main" id="{74315138-AE18-07A0-5DCE-EDA4B77F1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3">
                <a:extLst>
                  <a:ext uri="{FF2B5EF4-FFF2-40B4-BE49-F238E27FC236}">
                    <a16:creationId xmlns:a16="http://schemas.microsoft.com/office/drawing/2014/main" id="{0D740C05-078C-AEAE-BE3F-E437A6AD8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4">
                <a:extLst>
                  <a:ext uri="{FF2B5EF4-FFF2-40B4-BE49-F238E27FC236}">
                    <a16:creationId xmlns:a16="http://schemas.microsoft.com/office/drawing/2014/main" id="{B89DDCF9-0601-33FC-4F91-B70BB93E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5">
                <a:extLst>
                  <a:ext uri="{FF2B5EF4-FFF2-40B4-BE49-F238E27FC236}">
                    <a16:creationId xmlns:a16="http://schemas.microsoft.com/office/drawing/2014/main" id="{19319F93-3702-E07E-EE9F-A7ED60BF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6">
                <a:extLst>
                  <a:ext uri="{FF2B5EF4-FFF2-40B4-BE49-F238E27FC236}">
                    <a16:creationId xmlns:a16="http://schemas.microsoft.com/office/drawing/2014/main" id="{4C9DDE0B-A956-965D-4119-72BD6804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47">
                <a:extLst>
                  <a:ext uri="{FF2B5EF4-FFF2-40B4-BE49-F238E27FC236}">
                    <a16:creationId xmlns:a16="http://schemas.microsoft.com/office/drawing/2014/main" id="{ADFB63C5-BDC9-9573-81E2-341120BFB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48">
                <a:extLst>
                  <a:ext uri="{FF2B5EF4-FFF2-40B4-BE49-F238E27FC236}">
                    <a16:creationId xmlns:a16="http://schemas.microsoft.com/office/drawing/2014/main" id="{55B3E5BA-C745-F89C-3553-058FDE6CA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49">
                <a:extLst>
                  <a:ext uri="{FF2B5EF4-FFF2-40B4-BE49-F238E27FC236}">
                    <a16:creationId xmlns:a16="http://schemas.microsoft.com/office/drawing/2014/main" id="{5D7BBCD4-6E26-172E-D206-2ABAF459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50">
                <a:extLst>
                  <a:ext uri="{FF2B5EF4-FFF2-40B4-BE49-F238E27FC236}">
                    <a16:creationId xmlns:a16="http://schemas.microsoft.com/office/drawing/2014/main" id="{8FC0DDDE-7D4A-8B02-0B3A-D61DD1FF5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51">
                <a:extLst>
                  <a:ext uri="{FF2B5EF4-FFF2-40B4-BE49-F238E27FC236}">
                    <a16:creationId xmlns:a16="http://schemas.microsoft.com/office/drawing/2014/main" id="{2C2ED0E7-259F-107E-B606-88CB25E81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52">
                <a:extLst>
                  <a:ext uri="{FF2B5EF4-FFF2-40B4-BE49-F238E27FC236}">
                    <a16:creationId xmlns:a16="http://schemas.microsoft.com/office/drawing/2014/main" id="{1B6B45BB-709B-C1B2-C4B1-7A5933E7B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53">
                <a:extLst>
                  <a:ext uri="{FF2B5EF4-FFF2-40B4-BE49-F238E27FC236}">
                    <a16:creationId xmlns:a16="http://schemas.microsoft.com/office/drawing/2014/main" id="{D1C37755-B2A6-5826-B799-720D6EA8A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54">
                <a:extLst>
                  <a:ext uri="{FF2B5EF4-FFF2-40B4-BE49-F238E27FC236}">
                    <a16:creationId xmlns:a16="http://schemas.microsoft.com/office/drawing/2014/main" id="{F07C20A0-7920-5F11-F657-3BA7BC79A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55">
                <a:extLst>
                  <a:ext uri="{FF2B5EF4-FFF2-40B4-BE49-F238E27FC236}">
                    <a16:creationId xmlns:a16="http://schemas.microsoft.com/office/drawing/2014/main" id="{40DEB86E-F02A-4F80-F461-2B057C2F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56">
                <a:extLst>
                  <a:ext uri="{FF2B5EF4-FFF2-40B4-BE49-F238E27FC236}">
                    <a16:creationId xmlns:a16="http://schemas.microsoft.com/office/drawing/2014/main" id="{DE187B6D-DF6D-373C-58B2-C1C7AC81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57">
                <a:extLst>
                  <a:ext uri="{FF2B5EF4-FFF2-40B4-BE49-F238E27FC236}">
                    <a16:creationId xmlns:a16="http://schemas.microsoft.com/office/drawing/2014/main" id="{5C821ADE-858D-F8F4-F31C-CB5DE0C99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58">
                <a:extLst>
                  <a:ext uri="{FF2B5EF4-FFF2-40B4-BE49-F238E27FC236}">
                    <a16:creationId xmlns:a16="http://schemas.microsoft.com/office/drawing/2014/main" id="{31E32B0D-1D30-45DC-9F7E-3917C3AB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59">
                <a:extLst>
                  <a:ext uri="{FF2B5EF4-FFF2-40B4-BE49-F238E27FC236}">
                    <a16:creationId xmlns:a16="http://schemas.microsoft.com/office/drawing/2014/main" id="{A2C66208-FECF-23B6-19E7-3EDDEA7D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60">
                <a:extLst>
                  <a:ext uri="{FF2B5EF4-FFF2-40B4-BE49-F238E27FC236}">
                    <a16:creationId xmlns:a16="http://schemas.microsoft.com/office/drawing/2014/main" id="{15DB15B4-D889-02F0-1103-1A2BD4C6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61">
                <a:extLst>
                  <a:ext uri="{FF2B5EF4-FFF2-40B4-BE49-F238E27FC236}">
                    <a16:creationId xmlns:a16="http://schemas.microsoft.com/office/drawing/2014/main" id="{5C128BB9-48A0-1FAC-5543-56221FFD6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62">
                <a:extLst>
                  <a:ext uri="{FF2B5EF4-FFF2-40B4-BE49-F238E27FC236}">
                    <a16:creationId xmlns:a16="http://schemas.microsoft.com/office/drawing/2014/main" id="{81F718F0-9969-9D36-A7F9-915F2C2DD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63">
                <a:extLst>
                  <a:ext uri="{FF2B5EF4-FFF2-40B4-BE49-F238E27FC236}">
                    <a16:creationId xmlns:a16="http://schemas.microsoft.com/office/drawing/2014/main" id="{336A449F-D76E-3B9F-443B-98E4FFD8F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64">
                <a:extLst>
                  <a:ext uri="{FF2B5EF4-FFF2-40B4-BE49-F238E27FC236}">
                    <a16:creationId xmlns:a16="http://schemas.microsoft.com/office/drawing/2014/main" id="{CA4B1E2E-B0CB-89AD-7FB2-E39986B6E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65">
                <a:extLst>
                  <a:ext uri="{FF2B5EF4-FFF2-40B4-BE49-F238E27FC236}">
                    <a16:creationId xmlns:a16="http://schemas.microsoft.com/office/drawing/2014/main" id="{B699990B-7CEF-CC84-0799-799AD2CD5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66">
                <a:extLst>
                  <a:ext uri="{FF2B5EF4-FFF2-40B4-BE49-F238E27FC236}">
                    <a16:creationId xmlns:a16="http://schemas.microsoft.com/office/drawing/2014/main" id="{B39794CD-2924-7351-358C-B1727D04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67">
                <a:extLst>
                  <a:ext uri="{FF2B5EF4-FFF2-40B4-BE49-F238E27FC236}">
                    <a16:creationId xmlns:a16="http://schemas.microsoft.com/office/drawing/2014/main" id="{8148F5AF-43F3-53B8-A3F0-C49CC3D6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68">
                <a:extLst>
                  <a:ext uri="{FF2B5EF4-FFF2-40B4-BE49-F238E27FC236}">
                    <a16:creationId xmlns:a16="http://schemas.microsoft.com/office/drawing/2014/main" id="{0417B918-58CC-1D07-9138-5BA64A14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69">
                <a:extLst>
                  <a:ext uri="{FF2B5EF4-FFF2-40B4-BE49-F238E27FC236}">
                    <a16:creationId xmlns:a16="http://schemas.microsoft.com/office/drawing/2014/main" id="{BE888125-28E8-E790-519F-967D3671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70">
                <a:extLst>
                  <a:ext uri="{FF2B5EF4-FFF2-40B4-BE49-F238E27FC236}">
                    <a16:creationId xmlns:a16="http://schemas.microsoft.com/office/drawing/2014/main" id="{400FC57B-7303-88D0-639A-83A9ED9C3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71">
                <a:extLst>
                  <a:ext uri="{FF2B5EF4-FFF2-40B4-BE49-F238E27FC236}">
                    <a16:creationId xmlns:a16="http://schemas.microsoft.com/office/drawing/2014/main" id="{A4E2B28F-FF86-9F17-FBF7-D08ED3575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72">
                <a:extLst>
                  <a:ext uri="{FF2B5EF4-FFF2-40B4-BE49-F238E27FC236}">
                    <a16:creationId xmlns:a16="http://schemas.microsoft.com/office/drawing/2014/main" id="{B6AAACD8-6721-1F99-3BA2-1A5F1922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73">
                <a:extLst>
                  <a:ext uri="{FF2B5EF4-FFF2-40B4-BE49-F238E27FC236}">
                    <a16:creationId xmlns:a16="http://schemas.microsoft.com/office/drawing/2014/main" id="{1EAB2A8B-A3D6-08BA-D08B-D725AF3A9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74">
                <a:extLst>
                  <a:ext uri="{FF2B5EF4-FFF2-40B4-BE49-F238E27FC236}">
                    <a16:creationId xmlns:a16="http://schemas.microsoft.com/office/drawing/2014/main" id="{2F8F2AA1-A6E5-9AB4-A1A6-8132196D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75">
                <a:extLst>
                  <a:ext uri="{FF2B5EF4-FFF2-40B4-BE49-F238E27FC236}">
                    <a16:creationId xmlns:a16="http://schemas.microsoft.com/office/drawing/2014/main" id="{DCBFC7D5-145A-C810-8B2A-29180AB71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76">
                <a:extLst>
                  <a:ext uri="{FF2B5EF4-FFF2-40B4-BE49-F238E27FC236}">
                    <a16:creationId xmlns:a16="http://schemas.microsoft.com/office/drawing/2014/main" id="{49C35598-3E24-13B1-EA84-E86E3D3CD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77">
                <a:extLst>
                  <a:ext uri="{FF2B5EF4-FFF2-40B4-BE49-F238E27FC236}">
                    <a16:creationId xmlns:a16="http://schemas.microsoft.com/office/drawing/2014/main" id="{8A4E2A35-3523-3D86-E09A-93E07BF6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78">
                <a:extLst>
                  <a:ext uri="{FF2B5EF4-FFF2-40B4-BE49-F238E27FC236}">
                    <a16:creationId xmlns:a16="http://schemas.microsoft.com/office/drawing/2014/main" id="{E94C9E18-9B68-9E0B-3337-11419FAB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79">
                <a:extLst>
                  <a:ext uri="{FF2B5EF4-FFF2-40B4-BE49-F238E27FC236}">
                    <a16:creationId xmlns:a16="http://schemas.microsoft.com/office/drawing/2014/main" id="{815CAA91-7748-7464-A3A7-4A36F56F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80">
                <a:extLst>
                  <a:ext uri="{FF2B5EF4-FFF2-40B4-BE49-F238E27FC236}">
                    <a16:creationId xmlns:a16="http://schemas.microsoft.com/office/drawing/2014/main" id="{996D709C-ECEC-7368-B4A8-566E426A8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81">
                <a:extLst>
                  <a:ext uri="{FF2B5EF4-FFF2-40B4-BE49-F238E27FC236}">
                    <a16:creationId xmlns:a16="http://schemas.microsoft.com/office/drawing/2014/main" id="{7719978D-8C19-64BF-2655-793B0DD18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82">
                <a:extLst>
                  <a:ext uri="{FF2B5EF4-FFF2-40B4-BE49-F238E27FC236}">
                    <a16:creationId xmlns:a16="http://schemas.microsoft.com/office/drawing/2014/main" id="{7893328B-B1F6-8947-8A53-E630E441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83">
                <a:extLst>
                  <a:ext uri="{FF2B5EF4-FFF2-40B4-BE49-F238E27FC236}">
                    <a16:creationId xmlns:a16="http://schemas.microsoft.com/office/drawing/2014/main" id="{4E95976C-4734-31F9-B1D0-EA757403C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84">
                <a:extLst>
                  <a:ext uri="{FF2B5EF4-FFF2-40B4-BE49-F238E27FC236}">
                    <a16:creationId xmlns:a16="http://schemas.microsoft.com/office/drawing/2014/main" id="{6B6DD824-27A2-12C7-ECC4-18532E1B4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85">
                <a:extLst>
                  <a:ext uri="{FF2B5EF4-FFF2-40B4-BE49-F238E27FC236}">
                    <a16:creationId xmlns:a16="http://schemas.microsoft.com/office/drawing/2014/main" id="{8FE26C29-378A-1F9C-7616-8D44B54D2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86">
                <a:extLst>
                  <a:ext uri="{FF2B5EF4-FFF2-40B4-BE49-F238E27FC236}">
                    <a16:creationId xmlns:a16="http://schemas.microsoft.com/office/drawing/2014/main" id="{167A13B5-F78C-98AB-3EFA-8FB26644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87">
                <a:extLst>
                  <a:ext uri="{FF2B5EF4-FFF2-40B4-BE49-F238E27FC236}">
                    <a16:creationId xmlns:a16="http://schemas.microsoft.com/office/drawing/2014/main" id="{632D9DDA-A261-2B74-8899-65F0F47B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88">
                <a:extLst>
                  <a:ext uri="{FF2B5EF4-FFF2-40B4-BE49-F238E27FC236}">
                    <a16:creationId xmlns:a16="http://schemas.microsoft.com/office/drawing/2014/main" id="{9F5CDB8A-5258-762E-1DC4-5BDA8FCF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89">
                <a:extLst>
                  <a:ext uri="{FF2B5EF4-FFF2-40B4-BE49-F238E27FC236}">
                    <a16:creationId xmlns:a16="http://schemas.microsoft.com/office/drawing/2014/main" id="{ABEC622E-1829-785F-51F7-0B5B66044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90">
                <a:extLst>
                  <a:ext uri="{FF2B5EF4-FFF2-40B4-BE49-F238E27FC236}">
                    <a16:creationId xmlns:a16="http://schemas.microsoft.com/office/drawing/2014/main" id="{E633120E-3670-6CD4-7692-76AFE0067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91">
                <a:extLst>
                  <a:ext uri="{FF2B5EF4-FFF2-40B4-BE49-F238E27FC236}">
                    <a16:creationId xmlns:a16="http://schemas.microsoft.com/office/drawing/2014/main" id="{766B4E7D-9F5E-C3A7-A2FE-2A417536F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92">
                <a:extLst>
                  <a:ext uri="{FF2B5EF4-FFF2-40B4-BE49-F238E27FC236}">
                    <a16:creationId xmlns:a16="http://schemas.microsoft.com/office/drawing/2014/main" id="{79FBBA94-9E6A-9611-7918-88844942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93">
                <a:extLst>
                  <a:ext uri="{FF2B5EF4-FFF2-40B4-BE49-F238E27FC236}">
                    <a16:creationId xmlns:a16="http://schemas.microsoft.com/office/drawing/2014/main" id="{F01FF36C-F0A5-2C76-66F9-2E0D8227F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94">
                <a:extLst>
                  <a:ext uri="{FF2B5EF4-FFF2-40B4-BE49-F238E27FC236}">
                    <a16:creationId xmlns:a16="http://schemas.microsoft.com/office/drawing/2014/main" id="{2B9E1420-60FA-342A-3E6B-8998F6AA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95">
                <a:extLst>
                  <a:ext uri="{FF2B5EF4-FFF2-40B4-BE49-F238E27FC236}">
                    <a16:creationId xmlns:a16="http://schemas.microsoft.com/office/drawing/2014/main" id="{6A7B9234-9128-1CB1-DD9D-6B65034E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96">
                <a:extLst>
                  <a:ext uri="{FF2B5EF4-FFF2-40B4-BE49-F238E27FC236}">
                    <a16:creationId xmlns:a16="http://schemas.microsoft.com/office/drawing/2014/main" id="{73BB0FC5-E234-4228-00D7-C1A1F0C0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97">
                <a:extLst>
                  <a:ext uri="{FF2B5EF4-FFF2-40B4-BE49-F238E27FC236}">
                    <a16:creationId xmlns:a16="http://schemas.microsoft.com/office/drawing/2014/main" id="{CB54F85F-A26B-5322-37DE-CFF88454B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498">
                <a:extLst>
                  <a:ext uri="{FF2B5EF4-FFF2-40B4-BE49-F238E27FC236}">
                    <a16:creationId xmlns:a16="http://schemas.microsoft.com/office/drawing/2014/main" id="{B4CE6BD1-1A91-127E-CFD9-8C08EFB3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499">
                <a:extLst>
                  <a:ext uri="{FF2B5EF4-FFF2-40B4-BE49-F238E27FC236}">
                    <a16:creationId xmlns:a16="http://schemas.microsoft.com/office/drawing/2014/main" id="{7FDC07E7-81C3-4EED-0970-B79415E6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500">
                <a:extLst>
                  <a:ext uri="{FF2B5EF4-FFF2-40B4-BE49-F238E27FC236}">
                    <a16:creationId xmlns:a16="http://schemas.microsoft.com/office/drawing/2014/main" id="{7E6EFD4D-D6D1-66A7-E342-5C251D94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501">
                <a:extLst>
                  <a:ext uri="{FF2B5EF4-FFF2-40B4-BE49-F238E27FC236}">
                    <a16:creationId xmlns:a16="http://schemas.microsoft.com/office/drawing/2014/main" id="{AD29E356-3A3B-9188-A9AB-8CCB7190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502">
                <a:extLst>
                  <a:ext uri="{FF2B5EF4-FFF2-40B4-BE49-F238E27FC236}">
                    <a16:creationId xmlns:a16="http://schemas.microsoft.com/office/drawing/2014/main" id="{E6CA2AE8-D99C-6800-EEDB-F0FD79CE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503">
                <a:extLst>
                  <a:ext uri="{FF2B5EF4-FFF2-40B4-BE49-F238E27FC236}">
                    <a16:creationId xmlns:a16="http://schemas.microsoft.com/office/drawing/2014/main" id="{7AD59B8C-759A-F231-6DF1-79D39C8B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504">
                <a:extLst>
                  <a:ext uri="{FF2B5EF4-FFF2-40B4-BE49-F238E27FC236}">
                    <a16:creationId xmlns:a16="http://schemas.microsoft.com/office/drawing/2014/main" id="{C507F6BB-8B90-7C9D-B217-B17403BCE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505">
                <a:extLst>
                  <a:ext uri="{FF2B5EF4-FFF2-40B4-BE49-F238E27FC236}">
                    <a16:creationId xmlns:a16="http://schemas.microsoft.com/office/drawing/2014/main" id="{2060C271-81AC-B822-3418-7743BC96D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506">
                <a:extLst>
                  <a:ext uri="{FF2B5EF4-FFF2-40B4-BE49-F238E27FC236}">
                    <a16:creationId xmlns:a16="http://schemas.microsoft.com/office/drawing/2014/main" id="{B91E99E1-EBA3-51AC-8FF5-7BECA5C0C9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507">
                <a:extLst>
                  <a:ext uri="{FF2B5EF4-FFF2-40B4-BE49-F238E27FC236}">
                    <a16:creationId xmlns:a16="http://schemas.microsoft.com/office/drawing/2014/main" id="{5263DB93-8816-30C7-2C71-D0CEB4988E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508">
                <a:extLst>
                  <a:ext uri="{FF2B5EF4-FFF2-40B4-BE49-F238E27FC236}">
                    <a16:creationId xmlns:a16="http://schemas.microsoft.com/office/drawing/2014/main" id="{4AEA3AAC-ED2D-0522-6695-83C01032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509">
                <a:extLst>
                  <a:ext uri="{FF2B5EF4-FFF2-40B4-BE49-F238E27FC236}">
                    <a16:creationId xmlns:a16="http://schemas.microsoft.com/office/drawing/2014/main" id="{F3582EB1-BA60-A8EC-575F-5FA5BA4E7D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510">
                <a:extLst>
                  <a:ext uri="{FF2B5EF4-FFF2-40B4-BE49-F238E27FC236}">
                    <a16:creationId xmlns:a16="http://schemas.microsoft.com/office/drawing/2014/main" id="{F19DE0BB-1B34-23D5-F4E8-3818AD141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11">
                <a:extLst>
                  <a:ext uri="{FF2B5EF4-FFF2-40B4-BE49-F238E27FC236}">
                    <a16:creationId xmlns:a16="http://schemas.microsoft.com/office/drawing/2014/main" id="{00979C90-C904-869D-B9A2-308FDF068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12">
                <a:extLst>
                  <a:ext uri="{FF2B5EF4-FFF2-40B4-BE49-F238E27FC236}">
                    <a16:creationId xmlns:a16="http://schemas.microsoft.com/office/drawing/2014/main" id="{EF15B45C-426C-952E-1EB5-A9C96E58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13">
                <a:extLst>
                  <a:ext uri="{FF2B5EF4-FFF2-40B4-BE49-F238E27FC236}">
                    <a16:creationId xmlns:a16="http://schemas.microsoft.com/office/drawing/2014/main" id="{FFAF0FFD-4095-CEC3-BB2E-7C65156A0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14">
                <a:extLst>
                  <a:ext uri="{FF2B5EF4-FFF2-40B4-BE49-F238E27FC236}">
                    <a16:creationId xmlns:a16="http://schemas.microsoft.com/office/drawing/2014/main" id="{2E366F32-D45D-08C4-2B3F-C2F876A1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15">
                <a:extLst>
                  <a:ext uri="{FF2B5EF4-FFF2-40B4-BE49-F238E27FC236}">
                    <a16:creationId xmlns:a16="http://schemas.microsoft.com/office/drawing/2014/main" id="{DB7C6F2F-91AB-67DC-EA98-6FA38AAF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16">
                <a:extLst>
                  <a:ext uri="{FF2B5EF4-FFF2-40B4-BE49-F238E27FC236}">
                    <a16:creationId xmlns:a16="http://schemas.microsoft.com/office/drawing/2014/main" id="{FFC480D7-B3B0-8CE4-8ECF-F458DEE94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17">
                <a:extLst>
                  <a:ext uri="{FF2B5EF4-FFF2-40B4-BE49-F238E27FC236}">
                    <a16:creationId xmlns:a16="http://schemas.microsoft.com/office/drawing/2014/main" id="{FA1AEF54-4166-4971-5365-BEABA695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18">
                <a:extLst>
                  <a:ext uri="{FF2B5EF4-FFF2-40B4-BE49-F238E27FC236}">
                    <a16:creationId xmlns:a16="http://schemas.microsoft.com/office/drawing/2014/main" id="{97C33DAE-8415-BC79-900E-189C819B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19">
                <a:extLst>
                  <a:ext uri="{FF2B5EF4-FFF2-40B4-BE49-F238E27FC236}">
                    <a16:creationId xmlns:a16="http://schemas.microsoft.com/office/drawing/2014/main" id="{56A1AD80-06A0-59C3-73F7-446AC4926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20">
                <a:extLst>
                  <a:ext uri="{FF2B5EF4-FFF2-40B4-BE49-F238E27FC236}">
                    <a16:creationId xmlns:a16="http://schemas.microsoft.com/office/drawing/2014/main" id="{B1CA6BB1-96AF-F791-58B6-10561C32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21">
                <a:extLst>
                  <a:ext uri="{FF2B5EF4-FFF2-40B4-BE49-F238E27FC236}">
                    <a16:creationId xmlns:a16="http://schemas.microsoft.com/office/drawing/2014/main" id="{9958EDFA-4FD3-7ED2-A998-94295CE790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22">
                <a:extLst>
                  <a:ext uri="{FF2B5EF4-FFF2-40B4-BE49-F238E27FC236}">
                    <a16:creationId xmlns:a16="http://schemas.microsoft.com/office/drawing/2014/main" id="{1AB184C9-5CC9-349B-AF3B-75018012C5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23">
                <a:extLst>
                  <a:ext uri="{FF2B5EF4-FFF2-40B4-BE49-F238E27FC236}">
                    <a16:creationId xmlns:a16="http://schemas.microsoft.com/office/drawing/2014/main" id="{9AC69EFD-7B52-6D88-AF60-B7685BDF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24">
                <a:extLst>
                  <a:ext uri="{FF2B5EF4-FFF2-40B4-BE49-F238E27FC236}">
                    <a16:creationId xmlns:a16="http://schemas.microsoft.com/office/drawing/2014/main" id="{56AB9454-B5B9-8E74-A366-02A75428F7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25">
                <a:extLst>
                  <a:ext uri="{FF2B5EF4-FFF2-40B4-BE49-F238E27FC236}">
                    <a16:creationId xmlns:a16="http://schemas.microsoft.com/office/drawing/2014/main" id="{29E8F8D8-5D55-EDD5-F4F0-92C567D6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26">
                <a:extLst>
                  <a:ext uri="{FF2B5EF4-FFF2-40B4-BE49-F238E27FC236}">
                    <a16:creationId xmlns:a16="http://schemas.microsoft.com/office/drawing/2014/main" id="{A7C8CAB2-CB54-A01E-371A-8720BA455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27">
                <a:extLst>
                  <a:ext uri="{FF2B5EF4-FFF2-40B4-BE49-F238E27FC236}">
                    <a16:creationId xmlns:a16="http://schemas.microsoft.com/office/drawing/2014/main" id="{D54E2197-F15D-4DAA-5A60-B6B3F33FC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28">
                <a:extLst>
                  <a:ext uri="{FF2B5EF4-FFF2-40B4-BE49-F238E27FC236}">
                    <a16:creationId xmlns:a16="http://schemas.microsoft.com/office/drawing/2014/main" id="{2912DA6E-C6EA-7D9C-D587-CD1D05237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29">
                <a:extLst>
                  <a:ext uri="{FF2B5EF4-FFF2-40B4-BE49-F238E27FC236}">
                    <a16:creationId xmlns:a16="http://schemas.microsoft.com/office/drawing/2014/main" id="{65E9D1FD-91EC-250A-78FA-88DC1AB0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30">
                <a:extLst>
                  <a:ext uri="{FF2B5EF4-FFF2-40B4-BE49-F238E27FC236}">
                    <a16:creationId xmlns:a16="http://schemas.microsoft.com/office/drawing/2014/main" id="{B3D78DA0-75A2-3A5E-51DA-A69EA1656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31">
                <a:extLst>
                  <a:ext uri="{FF2B5EF4-FFF2-40B4-BE49-F238E27FC236}">
                    <a16:creationId xmlns:a16="http://schemas.microsoft.com/office/drawing/2014/main" id="{A8F5F50D-58C6-9A60-9F68-63CE216A4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32">
                <a:extLst>
                  <a:ext uri="{FF2B5EF4-FFF2-40B4-BE49-F238E27FC236}">
                    <a16:creationId xmlns:a16="http://schemas.microsoft.com/office/drawing/2014/main" id="{63898767-0A64-3FE7-3BA6-12F8EFECA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33">
                <a:extLst>
                  <a:ext uri="{FF2B5EF4-FFF2-40B4-BE49-F238E27FC236}">
                    <a16:creationId xmlns:a16="http://schemas.microsoft.com/office/drawing/2014/main" id="{0F273CCF-D8ED-DDCB-AA8F-6E8E7AA8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34">
                <a:extLst>
                  <a:ext uri="{FF2B5EF4-FFF2-40B4-BE49-F238E27FC236}">
                    <a16:creationId xmlns:a16="http://schemas.microsoft.com/office/drawing/2014/main" id="{BE93C00E-2354-22E7-40C3-501B25C7D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0" name="Freeform 1535">
                <a:extLst>
                  <a:ext uri="{FF2B5EF4-FFF2-40B4-BE49-F238E27FC236}">
                    <a16:creationId xmlns:a16="http://schemas.microsoft.com/office/drawing/2014/main" id="{DEC68C3A-415D-7167-067A-C57A84791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51" name="Freeform 1536">
                <a:extLst>
                  <a:ext uri="{FF2B5EF4-FFF2-40B4-BE49-F238E27FC236}">
                    <a16:creationId xmlns:a16="http://schemas.microsoft.com/office/drawing/2014/main" id="{69702E37-5E7F-80DD-B661-F7EEFF76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4541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4" name="Object 3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EE92F51-9D7A-4895-B642-F19EBC2F5403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7" name="Titre 2">
            <a:extLst>
              <a:ext uri="{FF2B5EF4-FFF2-40B4-BE49-F238E27FC236}">
                <a16:creationId xmlns:a16="http://schemas.microsoft.com/office/drawing/2014/main" id="{41E19A07-E4A0-4C2C-9C51-133BDC23A9BE}"/>
              </a:ext>
            </a:extLst>
          </p:cNvPr>
          <p:cNvSpPr txBox="1">
            <a:spLocks/>
          </p:cNvSpPr>
          <p:nvPr/>
        </p:nvSpPr>
        <p:spPr>
          <a:xfrm>
            <a:off x="169194" y="950285"/>
            <a:ext cx="10983910" cy="447737"/>
          </a:xfrm>
          <a:prstGeom prst="rect">
            <a:avLst/>
          </a:prstGeom>
        </p:spPr>
        <p:txBody>
          <a:bodyPr/>
          <a:lstStyle>
            <a:lvl1pPr algn="l" defTabSz="457200" rtl="0" eaLnBrk="1" latinLnBrk="0" hangingPunct="1">
              <a:spcBef>
                <a:spcPct val="0"/>
              </a:spcBef>
              <a:buNone/>
              <a:defRPr sz="4200" b="0" i="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eaLnBrk="1" hangingPunct="1">
              <a:defRPr>
                <a:solidFill>
                  <a:schemeClr val="tx2"/>
                </a:solidFill>
              </a:defRPr>
            </a:lvl2pPr>
            <a:lvl3pPr eaLnBrk="1" hangingPunct="1">
              <a:defRPr>
                <a:solidFill>
                  <a:schemeClr val="tx2"/>
                </a:solidFill>
              </a:defRPr>
            </a:lvl3pPr>
            <a:lvl4pPr eaLnBrk="1" hangingPunct="1">
              <a:defRPr>
                <a:solidFill>
                  <a:schemeClr val="tx2"/>
                </a:solidFill>
              </a:defRPr>
            </a:lvl4pPr>
            <a:lvl5pPr eaLnBrk="1" hangingPunct="1">
              <a:defRPr>
                <a:solidFill>
                  <a:schemeClr val="tx2"/>
                </a:solidFill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algn="ctr">
              <a:lnSpc>
                <a:spcPct val="150000"/>
              </a:lnSpc>
            </a:pPr>
            <a:r>
              <a:rPr lang="fr-FR" altLang="fr-FR" sz="2000" b="1" dirty="0">
                <a:solidFill>
                  <a:srgbClr val="FF0000"/>
                </a:solidFill>
              </a:rPr>
              <a:t>Réalisation de supervision</a:t>
            </a:r>
            <a:endParaRPr lang="fr-CI" altLang="fr-FR" sz="2000" b="1" dirty="0">
              <a:solidFill>
                <a:srgbClr val="FF0000"/>
              </a:solidFill>
            </a:endParaRPr>
          </a:p>
        </p:txBody>
      </p:sp>
      <p:graphicFrame>
        <p:nvGraphicFramePr>
          <p:cNvPr id="5" name="Graphique 4">
            <a:extLst>
              <a:ext uri="{FF2B5EF4-FFF2-40B4-BE49-F238E27FC236}">
                <a16:creationId xmlns:a16="http://schemas.microsoft.com/office/drawing/2014/main" id="{2CA11194-F101-10FA-338D-D8BAFD1FFD31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548564832"/>
              </p:ext>
            </p:extLst>
          </p:nvPr>
        </p:nvGraphicFramePr>
        <p:xfrm>
          <a:off x="2223646" y="1695602"/>
          <a:ext cx="7281458" cy="4032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8EF4B499-368B-01A9-C5F8-963EC043AB6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45" y="137505"/>
            <a:ext cx="2384156" cy="515200"/>
            <a:chOff x="6531244" y="245657"/>
            <a:chExt cx="2384157" cy="515200"/>
          </a:xfrm>
        </p:grpSpPr>
        <p:pic>
          <p:nvPicPr>
            <p:cNvPr id="7" name="Image 6">
              <a:extLst>
                <a:ext uri="{FF2B5EF4-FFF2-40B4-BE49-F238E27FC236}">
                  <a16:creationId xmlns:a16="http://schemas.microsoft.com/office/drawing/2014/main" id="{AE75E6A6-CFD3-1984-1340-07EEFD7D328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461" y="292857"/>
              <a:ext cx="400940" cy="468000"/>
            </a:xfrm>
            <a:prstGeom prst="rect">
              <a:avLst/>
            </a:prstGeom>
          </p:spPr>
        </p:pic>
        <p:pic>
          <p:nvPicPr>
            <p:cNvPr id="8" name="Picture 3">
              <a:extLst>
                <a:ext uri="{FF2B5EF4-FFF2-40B4-BE49-F238E27FC236}">
                  <a16:creationId xmlns:a16="http://schemas.microsoft.com/office/drawing/2014/main" id="{08E0F60C-6BB7-E3DC-D201-85ED88AEFD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91400" y="325717"/>
              <a:ext cx="547766" cy="43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9" name="Image 8">
              <a:extLst>
                <a:ext uri="{FF2B5EF4-FFF2-40B4-BE49-F238E27FC236}">
                  <a16:creationId xmlns:a16="http://schemas.microsoft.com/office/drawing/2014/main" id="{DD3B3C9A-43BD-8A16-15D8-2B6A39BB4F4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5594" t="12700" r="5156" b="16312"/>
            <a:stretch/>
          </p:blipFill>
          <p:spPr>
            <a:xfrm>
              <a:off x="8001000" y="245657"/>
              <a:ext cx="457200" cy="432000"/>
            </a:xfrm>
            <a:prstGeom prst="rect">
              <a:avLst/>
            </a:prstGeom>
          </p:spPr>
        </p:pic>
        <p:pic>
          <p:nvPicPr>
            <p:cNvPr id="10" name="Picture 86">
              <a:extLst>
                <a:ext uri="{FF2B5EF4-FFF2-40B4-BE49-F238E27FC236}">
                  <a16:creationId xmlns:a16="http://schemas.microsoft.com/office/drawing/2014/main" id="{31A6AED4-0E6A-A739-D7C9-6EE8285A57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6531244" y="299989"/>
              <a:ext cx="792619" cy="360000"/>
            </a:xfrm>
            <a:prstGeom prst="rect">
              <a:avLst/>
            </a:prstGeom>
          </p:spPr>
        </p:pic>
      </p:grp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7F099E00-3FB4-090C-ABF2-D299820F90C9}"/>
              </a:ext>
            </a:extLst>
          </p:cNvPr>
          <p:cNvGrpSpPr>
            <a:grpSpLocks noChangeAspect="1"/>
          </p:cNvGrpSpPr>
          <p:nvPr/>
        </p:nvGrpSpPr>
        <p:grpSpPr>
          <a:xfrm>
            <a:off x="5016000" y="6489928"/>
            <a:ext cx="2160000" cy="269986"/>
            <a:chOff x="2512257" y="5829000"/>
            <a:chExt cx="4896221" cy="612000"/>
          </a:xfrm>
        </p:grpSpPr>
        <p:grpSp>
          <p:nvGrpSpPr>
            <p:cNvPr id="13" name="Groupe 1">
              <a:extLst>
                <a:ext uri="{FF2B5EF4-FFF2-40B4-BE49-F238E27FC236}">
                  <a16:creationId xmlns:a16="http://schemas.microsoft.com/office/drawing/2014/main" id="{29CCF886-482C-A865-0D21-679FE4BAAEC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50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A624E06E-1CDA-4CEE-8865-D8FCFFFAE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1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AE887C29-BADA-7059-4B85-E9CF266D92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2" name="Image 6">
                <a:extLst>
                  <a:ext uri="{FF2B5EF4-FFF2-40B4-BE49-F238E27FC236}">
                    <a16:creationId xmlns:a16="http://schemas.microsoft.com/office/drawing/2014/main" id="{5565BE24-B2E4-96F6-C4AB-A5F940F067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3" name="Image 7">
                <a:extLst>
                  <a:ext uri="{FF2B5EF4-FFF2-40B4-BE49-F238E27FC236}">
                    <a16:creationId xmlns:a16="http://schemas.microsoft.com/office/drawing/2014/main" id="{3FBB0764-6BC9-7F45-8E8F-7755D86B11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4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6D8427A1-F7D5-69E7-017A-93566C5AE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" name="Group 2">
              <a:extLst>
                <a:ext uri="{FF2B5EF4-FFF2-40B4-BE49-F238E27FC236}">
                  <a16:creationId xmlns:a16="http://schemas.microsoft.com/office/drawing/2014/main" id="{96BF5F75-4C6B-5284-5314-5A60B5EC54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5" name="Group 3">
                <a:extLst>
                  <a:ext uri="{FF2B5EF4-FFF2-40B4-BE49-F238E27FC236}">
                    <a16:creationId xmlns:a16="http://schemas.microsoft.com/office/drawing/2014/main" id="{8E50CD31-2864-2EC2-58AB-1BE5B8C13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50" name="Freeform 4">
                  <a:extLst>
                    <a:ext uri="{FF2B5EF4-FFF2-40B4-BE49-F238E27FC236}">
                      <a16:creationId xmlns:a16="http://schemas.microsoft.com/office/drawing/2014/main" id="{136E0D0D-C463-8100-53D4-F57BF1089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5">
                  <a:extLst>
                    <a:ext uri="{FF2B5EF4-FFF2-40B4-BE49-F238E27FC236}">
                      <a16:creationId xmlns:a16="http://schemas.microsoft.com/office/drawing/2014/main" id="{190F5803-0906-FC54-6DA0-6EC9DCF21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2" name="Freeform 6">
                  <a:extLst>
                    <a:ext uri="{FF2B5EF4-FFF2-40B4-BE49-F238E27FC236}">
                      <a16:creationId xmlns:a16="http://schemas.microsoft.com/office/drawing/2014/main" id="{1221D405-5FFB-00F7-BADE-93EB531752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7">
                  <a:extLst>
                    <a:ext uri="{FF2B5EF4-FFF2-40B4-BE49-F238E27FC236}">
                      <a16:creationId xmlns:a16="http://schemas.microsoft.com/office/drawing/2014/main" id="{EC228B21-5BD4-0EA8-D7F9-2F21D908CC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4" name="Freeform 8">
                  <a:extLst>
                    <a:ext uri="{FF2B5EF4-FFF2-40B4-BE49-F238E27FC236}">
                      <a16:creationId xmlns:a16="http://schemas.microsoft.com/office/drawing/2014/main" id="{ABA53FE2-83A6-AE96-613C-4579CD1011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9">
                  <a:extLst>
                    <a:ext uri="{FF2B5EF4-FFF2-40B4-BE49-F238E27FC236}">
                      <a16:creationId xmlns:a16="http://schemas.microsoft.com/office/drawing/2014/main" id="{8C018826-091C-0A82-7BEB-EC72B3CB1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10">
                  <a:extLst>
                    <a:ext uri="{FF2B5EF4-FFF2-40B4-BE49-F238E27FC236}">
                      <a16:creationId xmlns:a16="http://schemas.microsoft.com/office/drawing/2014/main" id="{5DEB63FE-2473-7F11-7865-1A8C57A35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11">
                  <a:extLst>
                    <a:ext uri="{FF2B5EF4-FFF2-40B4-BE49-F238E27FC236}">
                      <a16:creationId xmlns:a16="http://schemas.microsoft.com/office/drawing/2014/main" id="{50199592-47AE-44C0-5A80-654D278FC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12">
                  <a:extLst>
                    <a:ext uri="{FF2B5EF4-FFF2-40B4-BE49-F238E27FC236}">
                      <a16:creationId xmlns:a16="http://schemas.microsoft.com/office/drawing/2014/main" id="{3D7768A9-9194-585F-7C98-6942FE47B8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13">
                  <a:extLst>
                    <a:ext uri="{FF2B5EF4-FFF2-40B4-BE49-F238E27FC236}">
                      <a16:creationId xmlns:a16="http://schemas.microsoft.com/office/drawing/2014/main" id="{116FB677-E6A9-1D9E-118D-F1E57368B4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14">
                  <a:extLst>
                    <a:ext uri="{FF2B5EF4-FFF2-40B4-BE49-F238E27FC236}">
                      <a16:creationId xmlns:a16="http://schemas.microsoft.com/office/drawing/2014/main" id="{7ED03BF3-70F3-6A89-E420-4F8E8600F56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15">
                  <a:extLst>
                    <a:ext uri="{FF2B5EF4-FFF2-40B4-BE49-F238E27FC236}">
                      <a16:creationId xmlns:a16="http://schemas.microsoft.com/office/drawing/2014/main" id="{5079E4EF-0629-230D-10AC-2F0EBE761E9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16">
                  <a:extLst>
                    <a:ext uri="{FF2B5EF4-FFF2-40B4-BE49-F238E27FC236}">
                      <a16:creationId xmlns:a16="http://schemas.microsoft.com/office/drawing/2014/main" id="{CA92157A-6238-CF2F-6595-A2BBCEE291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3" name="Freeform 17">
                  <a:extLst>
                    <a:ext uri="{FF2B5EF4-FFF2-40B4-BE49-F238E27FC236}">
                      <a16:creationId xmlns:a16="http://schemas.microsoft.com/office/drawing/2014/main" id="{DF70E509-30E8-C0C2-07E6-01AB572772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18">
                  <a:extLst>
                    <a:ext uri="{FF2B5EF4-FFF2-40B4-BE49-F238E27FC236}">
                      <a16:creationId xmlns:a16="http://schemas.microsoft.com/office/drawing/2014/main" id="{E4A0B206-62E0-871E-16C1-32A38F4D00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19">
                  <a:extLst>
                    <a:ext uri="{FF2B5EF4-FFF2-40B4-BE49-F238E27FC236}">
                      <a16:creationId xmlns:a16="http://schemas.microsoft.com/office/drawing/2014/main" id="{BC75A008-06C6-75DE-2139-98BE9D9964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20">
                  <a:extLst>
                    <a:ext uri="{FF2B5EF4-FFF2-40B4-BE49-F238E27FC236}">
                      <a16:creationId xmlns:a16="http://schemas.microsoft.com/office/drawing/2014/main" id="{11C2073B-FACE-F0BE-F05F-DCE4744F2A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21">
                  <a:extLst>
                    <a:ext uri="{FF2B5EF4-FFF2-40B4-BE49-F238E27FC236}">
                      <a16:creationId xmlns:a16="http://schemas.microsoft.com/office/drawing/2014/main" id="{9B20B82F-05E9-ED5D-87FF-A06192DB32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22">
                  <a:extLst>
                    <a:ext uri="{FF2B5EF4-FFF2-40B4-BE49-F238E27FC236}">
                      <a16:creationId xmlns:a16="http://schemas.microsoft.com/office/drawing/2014/main" id="{9A432A30-1D54-F09D-B120-D159706F7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23">
                  <a:extLst>
                    <a:ext uri="{FF2B5EF4-FFF2-40B4-BE49-F238E27FC236}">
                      <a16:creationId xmlns:a16="http://schemas.microsoft.com/office/drawing/2014/main" id="{E9B49D4C-299F-AA5A-D04D-3D81495C8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24">
                  <a:extLst>
                    <a:ext uri="{FF2B5EF4-FFF2-40B4-BE49-F238E27FC236}">
                      <a16:creationId xmlns:a16="http://schemas.microsoft.com/office/drawing/2014/main" id="{BA61C214-71E5-FD56-ABB9-33BD8D34A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25">
                  <a:extLst>
                    <a:ext uri="{FF2B5EF4-FFF2-40B4-BE49-F238E27FC236}">
                      <a16:creationId xmlns:a16="http://schemas.microsoft.com/office/drawing/2014/main" id="{C4EACF32-B3DC-A29B-D4AD-DA076D1120A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26">
                  <a:extLst>
                    <a:ext uri="{FF2B5EF4-FFF2-40B4-BE49-F238E27FC236}">
                      <a16:creationId xmlns:a16="http://schemas.microsoft.com/office/drawing/2014/main" id="{4A3F0783-18B2-4A6B-9074-024D24B5AE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27">
                  <a:extLst>
                    <a:ext uri="{FF2B5EF4-FFF2-40B4-BE49-F238E27FC236}">
                      <a16:creationId xmlns:a16="http://schemas.microsoft.com/office/drawing/2014/main" id="{656712CE-DDFD-17A9-E6AF-82CAD642E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28">
                  <a:extLst>
                    <a:ext uri="{FF2B5EF4-FFF2-40B4-BE49-F238E27FC236}">
                      <a16:creationId xmlns:a16="http://schemas.microsoft.com/office/drawing/2014/main" id="{E4862EF1-5966-7518-5840-6B859C0E18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29">
                  <a:extLst>
                    <a:ext uri="{FF2B5EF4-FFF2-40B4-BE49-F238E27FC236}">
                      <a16:creationId xmlns:a16="http://schemas.microsoft.com/office/drawing/2014/main" id="{8527E815-5176-8A50-E378-628C96D8290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30">
                  <a:extLst>
                    <a:ext uri="{FF2B5EF4-FFF2-40B4-BE49-F238E27FC236}">
                      <a16:creationId xmlns:a16="http://schemas.microsoft.com/office/drawing/2014/main" id="{E8412DAB-2B89-B7E4-BEB5-503D165BC57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31">
                  <a:extLst>
                    <a:ext uri="{FF2B5EF4-FFF2-40B4-BE49-F238E27FC236}">
                      <a16:creationId xmlns:a16="http://schemas.microsoft.com/office/drawing/2014/main" id="{C2314515-F26D-109B-2621-41C575670A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32">
                  <a:extLst>
                    <a:ext uri="{FF2B5EF4-FFF2-40B4-BE49-F238E27FC236}">
                      <a16:creationId xmlns:a16="http://schemas.microsoft.com/office/drawing/2014/main" id="{8A0C6C5E-893F-F258-9080-BA56B010892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33">
                  <a:extLst>
                    <a:ext uri="{FF2B5EF4-FFF2-40B4-BE49-F238E27FC236}">
                      <a16:creationId xmlns:a16="http://schemas.microsoft.com/office/drawing/2014/main" id="{3EE170B9-36D2-F5B6-BF7F-FA4283C115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34">
                  <a:extLst>
                    <a:ext uri="{FF2B5EF4-FFF2-40B4-BE49-F238E27FC236}">
                      <a16:creationId xmlns:a16="http://schemas.microsoft.com/office/drawing/2014/main" id="{29CA1E07-08F6-7C2E-6824-9750B2F47A1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35">
                  <a:extLst>
                    <a:ext uri="{FF2B5EF4-FFF2-40B4-BE49-F238E27FC236}">
                      <a16:creationId xmlns:a16="http://schemas.microsoft.com/office/drawing/2014/main" id="{7A802122-309F-0943-E11C-C0E9B2CE2A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36">
                  <a:extLst>
                    <a:ext uri="{FF2B5EF4-FFF2-40B4-BE49-F238E27FC236}">
                      <a16:creationId xmlns:a16="http://schemas.microsoft.com/office/drawing/2014/main" id="{87FDF75A-DDC1-3B35-9D75-E0C2CF4B6D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37">
                  <a:extLst>
                    <a:ext uri="{FF2B5EF4-FFF2-40B4-BE49-F238E27FC236}">
                      <a16:creationId xmlns:a16="http://schemas.microsoft.com/office/drawing/2014/main" id="{7E6A2B12-7ADD-7430-ADCD-E461F807DC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38">
                  <a:extLst>
                    <a:ext uri="{FF2B5EF4-FFF2-40B4-BE49-F238E27FC236}">
                      <a16:creationId xmlns:a16="http://schemas.microsoft.com/office/drawing/2014/main" id="{9AAAB354-7205-BEE7-88DF-F2CCC899DD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39">
                  <a:extLst>
                    <a:ext uri="{FF2B5EF4-FFF2-40B4-BE49-F238E27FC236}">
                      <a16:creationId xmlns:a16="http://schemas.microsoft.com/office/drawing/2014/main" id="{01E4D148-6D03-8E33-16D8-7CC0CE04DC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40">
                  <a:extLst>
                    <a:ext uri="{FF2B5EF4-FFF2-40B4-BE49-F238E27FC236}">
                      <a16:creationId xmlns:a16="http://schemas.microsoft.com/office/drawing/2014/main" id="{80607D8F-7BE6-1D6A-38EA-1C8B2D4A4DF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41">
                  <a:extLst>
                    <a:ext uri="{FF2B5EF4-FFF2-40B4-BE49-F238E27FC236}">
                      <a16:creationId xmlns:a16="http://schemas.microsoft.com/office/drawing/2014/main" id="{DA01D655-F1D6-B9EF-F55C-7D0054EB8C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42">
                  <a:extLst>
                    <a:ext uri="{FF2B5EF4-FFF2-40B4-BE49-F238E27FC236}">
                      <a16:creationId xmlns:a16="http://schemas.microsoft.com/office/drawing/2014/main" id="{1A59AAF1-23D0-8E10-A47A-EFC919CC64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43">
                  <a:extLst>
                    <a:ext uri="{FF2B5EF4-FFF2-40B4-BE49-F238E27FC236}">
                      <a16:creationId xmlns:a16="http://schemas.microsoft.com/office/drawing/2014/main" id="{0D3E8E07-5355-C888-A7E8-C240E6FA7E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44">
                  <a:extLst>
                    <a:ext uri="{FF2B5EF4-FFF2-40B4-BE49-F238E27FC236}">
                      <a16:creationId xmlns:a16="http://schemas.microsoft.com/office/drawing/2014/main" id="{4C907417-B1B3-C805-4CB0-89931FFC34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45">
                  <a:extLst>
                    <a:ext uri="{FF2B5EF4-FFF2-40B4-BE49-F238E27FC236}">
                      <a16:creationId xmlns:a16="http://schemas.microsoft.com/office/drawing/2014/main" id="{2A14AD4A-61B9-8C2A-B8EF-BB3464859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46">
                  <a:extLst>
                    <a:ext uri="{FF2B5EF4-FFF2-40B4-BE49-F238E27FC236}">
                      <a16:creationId xmlns:a16="http://schemas.microsoft.com/office/drawing/2014/main" id="{B834D0F9-DB50-94D8-D23E-DF21DB6F5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47">
                  <a:extLst>
                    <a:ext uri="{FF2B5EF4-FFF2-40B4-BE49-F238E27FC236}">
                      <a16:creationId xmlns:a16="http://schemas.microsoft.com/office/drawing/2014/main" id="{77E363BC-52AC-7C72-22CC-797125C39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48">
                  <a:extLst>
                    <a:ext uri="{FF2B5EF4-FFF2-40B4-BE49-F238E27FC236}">
                      <a16:creationId xmlns:a16="http://schemas.microsoft.com/office/drawing/2014/main" id="{E36771A4-78D0-8A86-C684-B9DE02852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49">
                  <a:extLst>
                    <a:ext uri="{FF2B5EF4-FFF2-40B4-BE49-F238E27FC236}">
                      <a16:creationId xmlns:a16="http://schemas.microsoft.com/office/drawing/2014/main" id="{2F19334E-3FB7-6745-6ACD-C3A172B0B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50">
                  <a:extLst>
                    <a:ext uri="{FF2B5EF4-FFF2-40B4-BE49-F238E27FC236}">
                      <a16:creationId xmlns:a16="http://schemas.microsoft.com/office/drawing/2014/main" id="{B5803ADC-6035-0E26-D21C-9B9463D31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51">
                  <a:extLst>
                    <a:ext uri="{FF2B5EF4-FFF2-40B4-BE49-F238E27FC236}">
                      <a16:creationId xmlns:a16="http://schemas.microsoft.com/office/drawing/2014/main" id="{377A7F90-EA05-5AFE-30D4-B6AC927E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52">
                  <a:extLst>
                    <a:ext uri="{FF2B5EF4-FFF2-40B4-BE49-F238E27FC236}">
                      <a16:creationId xmlns:a16="http://schemas.microsoft.com/office/drawing/2014/main" id="{72051EFA-4056-0BCE-8497-4E1DC53491F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53">
                  <a:extLst>
                    <a:ext uri="{FF2B5EF4-FFF2-40B4-BE49-F238E27FC236}">
                      <a16:creationId xmlns:a16="http://schemas.microsoft.com/office/drawing/2014/main" id="{56CFD56E-03DC-5CB5-E36A-0C9798B3F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54">
                  <a:extLst>
                    <a:ext uri="{FF2B5EF4-FFF2-40B4-BE49-F238E27FC236}">
                      <a16:creationId xmlns:a16="http://schemas.microsoft.com/office/drawing/2014/main" id="{D5CAA6E8-6BF2-7C71-329C-EDD1855B2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55">
                  <a:extLst>
                    <a:ext uri="{FF2B5EF4-FFF2-40B4-BE49-F238E27FC236}">
                      <a16:creationId xmlns:a16="http://schemas.microsoft.com/office/drawing/2014/main" id="{A61523D0-BF56-E8CD-C01E-EC664DC71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56">
                  <a:extLst>
                    <a:ext uri="{FF2B5EF4-FFF2-40B4-BE49-F238E27FC236}">
                      <a16:creationId xmlns:a16="http://schemas.microsoft.com/office/drawing/2014/main" id="{7C81DA95-849E-509B-E76B-73AB41E267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57">
                  <a:extLst>
                    <a:ext uri="{FF2B5EF4-FFF2-40B4-BE49-F238E27FC236}">
                      <a16:creationId xmlns:a16="http://schemas.microsoft.com/office/drawing/2014/main" id="{A3A39159-F3BE-0347-076F-2A611BE10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58">
                  <a:extLst>
                    <a:ext uri="{FF2B5EF4-FFF2-40B4-BE49-F238E27FC236}">
                      <a16:creationId xmlns:a16="http://schemas.microsoft.com/office/drawing/2014/main" id="{054E602C-4DBE-5144-76B6-973A7AF0A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59">
                  <a:extLst>
                    <a:ext uri="{FF2B5EF4-FFF2-40B4-BE49-F238E27FC236}">
                      <a16:creationId xmlns:a16="http://schemas.microsoft.com/office/drawing/2014/main" id="{35490B8D-A19E-16E1-4E77-7B958104F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60">
                  <a:extLst>
                    <a:ext uri="{FF2B5EF4-FFF2-40B4-BE49-F238E27FC236}">
                      <a16:creationId xmlns:a16="http://schemas.microsoft.com/office/drawing/2014/main" id="{047373A0-1FC9-00DF-8399-003BA55B8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61">
                  <a:extLst>
                    <a:ext uri="{FF2B5EF4-FFF2-40B4-BE49-F238E27FC236}">
                      <a16:creationId xmlns:a16="http://schemas.microsoft.com/office/drawing/2014/main" id="{47301C96-1EA0-2D19-8837-66A37814EE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62">
                  <a:extLst>
                    <a:ext uri="{FF2B5EF4-FFF2-40B4-BE49-F238E27FC236}">
                      <a16:creationId xmlns:a16="http://schemas.microsoft.com/office/drawing/2014/main" id="{5F8D6655-383A-0268-D150-3B0E700CA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63">
                  <a:extLst>
                    <a:ext uri="{FF2B5EF4-FFF2-40B4-BE49-F238E27FC236}">
                      <a16:creationId xmlns:a16="http://schemas.microsoft.com/office/drawing/2014/main" id="{A50346BD-43D7-A523-E6F8-C3ED83705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64">
                  <a:extLst>
                    <a:ext uri="{FF2B5EF4-FFF2-40B4-BE49-F238E27FC236}">
                      <a16:creationId xmlns:a16="http://schemas.microsoft.com/office/drawing/2014/main" id="{91AF318E-E4D7-3EEC-332C-9E1AE0D867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65">
                  <a:extLst>
                    <a:ext uri="{FF2B5EF4-FFF2-40B4-BE49-F238E27FC236}">
                      <a16:creationId xmlns:a16="http://schemas.microsoft.com/office/drawing/2014/main" id="{289CC46E-C803-04AE-1703-69F39970C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66">
                  <a:extLst>
                    <a:ext uri="{FF2B5EF4-FFF2-40B4-BE49-F238E27FC236}">
                      <a16:creationId xmlns:a16="http://schemas.microsoft.com/office/drawing/2014/main" id="{19FCA678-0C8B-0DD0-940C-9890FEB98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67">
                  <a:extLst>
                    <a:ext uri="{FF2B5EF4-FFF2-40B4-BE49-F238E27FC236}">
                      <a16:creationId xmlns:a16="http://schemas.microsoft.com/office/drawing/2014/main" id="{A956FB56-6CA9-9A75-EE50-A2B7D5F32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68">
                  <a:extLst>
                    <a:ext uri="{FF2B5EF4-FFF2-40B4-BE49-F238E27FC236}">
                      <a16:creationId xmlns:a16="http://schemas.microsoft.com/office/drawing/2014/main" id="{AE01193E-6BCC-D3DE-3024-9A67E6E19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69">
                  <a:extLst>
                    <a:ext uri="{FF2B5EF4-FFF2-40B4-BE49-F238E27FC236}">
                      <a16:creationId xmlns:a16="http://schemas.microsoft.com/office/drawing/2014/main" id="{4B91CA6E-A4F2-0B37-2F11-56CDDB3C2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70">
                  <a:extLst>
                    <a:ext uri="{FF2B5EF4-FFF2-40B4-BE49-F238E27FC236}">
                      <a16:creationId xmlns:a16="http://schemas.microsoft.com/office/drawing/2014/main" id="{97A79773-CD9E-CEAD-BA54-9E4554186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71">
                  <a:extLst>
                    <a:ext uri="{FF2B5EF4-FFF2-40B4-BE49-F238E27FC236}">
                      <a16:creationId xmlns:a16="http://schemas.microsoft.com/office/drawing/2014/main" id="{2E8C2974-6787-7DC9-E466-92485F0B2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72">
                  <a:extLst>
                    <a:ext uri="{FF2B5EF4-FFF2-40B4-BE49-F238E27FC236}">
                      <a16:creationId xmlns:a16="http://schemas.microsoft.com/office/drawing/2014/main" id="{10F7EB3E-41E7-CECC-D801-32EC5AD82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73">
                  <a:extLst>
                    <a:ext uri="{FF2B5EF4-FFF2-40B4-BE49-F238E27FC236}">
                      <a16:creationId xmlns:a16="http://schemas.microsoft.com/office/drawing/2014/main" id="{D5833037-0243-50B3-8EAD-3A001E264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74">
                  <a:extLst>
                    <a:ext uri="{FF2B5EF4-FFF2-40B4-BE49-F238E27FC236}">
                      <a16:creationId xmlns:a16="http://schemas.microsoft.com/office/drawing/2014/main" id="{BE599772-DF1C-57A9-2911-32E7642EF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75">
                  <a:extLst>
                    <a:ext uri="{FF2B5EF4-FFF2-40B4-BE49-F238E27FC236}">
                      <a16:creationId xmlns:a16="http://schemas.microsoft.com/office/drawing/2014/main" id="{059622DA-AED3-6C05-2CA5-4B5E394187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76">
                  <a:extLst>
                    <a:ext uri="{FF2B5EF4-FFF2-40B4-BE49-F238E27FC236}">
                      <a16:creationId xmlns:a16="http://schemas.microsoft.com/office/drawing/2014/main" id="{260950D2-95B0-FF47-E438-AFD60B84C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77">
                  <a:extLst>
                    <a:ext uri="{FF2B5EF4-FFF2-40B4-BE49-F238E27FC236}">
                      <a16:creationId xmlns:a16="http://schemas.microsoft.com/office/drawing/2014/main" id="{5FD368A9-EDF6-D095-1579-DD147D093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78">
                  <a:extLst>
                    <a:ext uri="{FF2B5EF4-FFF2-40B4-BE49-F238E27FC236}">
                      <a16:creationId xmlns:a16="http://schemas.microsoft.com/office/drawing/2014/main" id="{B855FCCB-AEFA-8044-D8F9-27B25B99B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79">
                  <a:extLst>
                    <a:ext uri="{FF2B5EF4-FFF2-40B4-BE49-F238E27FC236}">
                      <a16:creationId xmlns:a16="http://schemas.microsoft.com/office/drawing/2014/main" id="{B8DB1EC6-5DD0-C0E2-D6D7-D9A37A207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Rectangle 80">
                  <a:extLst>
                    <a:ext uri="{FF2B5EF4-FFF2-40B4-BE49-F238E27FC236}">
                      <a16:creationId xmlns:a16="http://schemas.microsoft.com/office/drawing/2014/main" id="{7181A1F1-9ED8-934D-B566-3F8CC47160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81">
                  <a:extLst>
                    <a:ext uri="{FF2B5EF4-FFF2-40B4-BE49-F238E27FC236}">
                      <a16:creationId xmlns:a16="http://schemas.microsoft.com/office/drawing/2014/main" id="{736CCFE9-8960-F772-92C8-303CAF26F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Freeform 82">
                  <a:extLst>
                    <a:ext uri="{FF2B5EF4-FFF2-40B4-BE49-F238E27FC236}">
                      <a16:creationId xmlns:a16="http://schemas.microsoft.com/office/drawing/2014/main" id="{21A6652F-35D2-88B5-CA41-0173641C8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Rectangle 83">
                  <a:extLst>
                    <a:ext uri="{FF2B5EF4-FFF2-40B4-BE49-F238E27FC236}">
                      <a16:creationId xmlns:a16="http://schemas.microsoft.com/office/drawing/2014/main" id="{FC601563-1703-403D-BC5A-9D1F3B826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Freeform 84">
                  <a:extLst>
                    <a:ext uri="{FF2B5EF4-FFF2-40B4-BE49-F238E27FC236}">
                      <a16:creationId xmlns:a16="http://schemas.microsoft.com/office/drawing/2014/main" id="{F0D7A2EA-1B10-58BB-0B72-776D2E00BD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Freeform 85">
                  <a:extLst>
                    <a:ext uri="{FF2B5EF4-FFF2-40B4-BE49-F238E27FC236}">
                      <a16:creationId xmlns:a16="http://schemas.microsoft.com/office/drawing/2014/main" id="{9A162D4B-E93F-5069-5DC7-1AD2419D2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86">
                  <a:extLst>
                    <a:ext uri="{FF2B5EF4-FFF2-40B4-BE49-F238E27FC236}">
                      <a16:creationId xmlns:a16="http://schemas.microsoft.com/office/drawing/2014/main" id="{7ED0E00B-8BE4-A677-7AAC-383DD27CD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Freeform 87">
                  <a:extLst>
                    <a:ext uri="{FF2B5EF4-FFF2-40B4-BE49-F238E27FC236}">
                      <a16:creationId xmlns:a16="http://schemas.microsoft.com/office/drawing/2014/main" id="{D88DE0C9-C1E8-EC19-D82F-27216E0233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88">
                  <a:extLst>
                    <a:ext uri="{FF2B5EF4-FFF2-40B4-BE49-F238E27FC236}">
                      <a16:creationId xmlns:a16="http://schemas.microsoft.com/office/drawing/2014/main" id="{D8343569-B471-5763-B3CD-39E508C16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89">
                  <a:extLst>
                    <a:ext uri="{FF2B5EF4-FFF2-40B4-BE49-F238E27FC236}">
                      <a16:creationId xmlns:a16="http://schemas.microsoft.com/office/drawing/2014/main" id="{820E6C75-1355-84BB-85B7-36B7F80A4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Rectangle 90">
                  <a:extLst>
                    <a:ext uri="{FF2B5EF4-FFF2-40B4-BE49-F238E27FC236}">
                      <a16:creationId xmlns:a16="http://schemas.microsoft.com/office/drawing/2014/main" id="{CF5FE206-E767-BE2F-7BBA-691029906A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Rectangle 91">
                  <a:extLst>
                    <a:ext uri="{FF2B5EF4-FFF2-40B4-BE49-F238E27FC236}">
                      <a16:creationId xmlns:a16="http://schemas.microsoft.com/office/drawing/2014/main" id="{84F436DC-647E-607E-DD65-098EAD7E7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Rectangle 92">
                  <a:extLst>
                    <a:ext uri="{FF2B5EF4-FFF2-40B4-BE49-F238E27FC236}">
                      <a16:creationId xmlns:a16="http://schemas.microsoft.com/office/drawing/2014/main" id="{038F4C25-261A-A366-DD03-41527769B3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Freeform 93">
                  <a:extLst>
                    <a:ext uri="{FF2B5EF4-FFF2-40B4-BE49-F238E27FC236}">
                      <a16:creationId xmlns:a16="http://schemas.microsoft.com/office/drawing/2014/main" id="{4E9DB804-EC16-6467-31DF-4D3E7FCC2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Freeform 94">
                  <a:extLst>
                    <a:ext uri="{FF2B5EF4-FFF2-40B4-BE49-F238E27FC236}">
                      <a16:creationId xmlns:a16="http://schemas.microsoft.com/office/drawing/2014/main" id="{EDBC8E94-CD8B-3307-D78C-F703C0C07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Freeform 95">
                  <a:extLst>
                    <a:ext uri="{FF2B5EF4-FFF2-40B4-BE49-F238E27FC236}">
                      <a16:creationId xmlns:a16="http://schemas.microsoft.com/office/drawing/2014/main" id="{64F17A02-45C7-17F7-7A8E-DE044589B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Freeform 96">
                  <a:extLst>
                    <a:ext uri="{FF2B5EF4-FFF2-40B4-BE49-F238E27FC236}">
                      <a16:creationId xmlns:a16="http://schemas.microsoft.com/office/drawing/2014/main" id="{4252D31A-C36F-77EF-280A-92B5CE1F26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97">
                  <a:extLst>
                    <a:ext uri="{FF2B5EF4-FFF2-40B4-BE49-F238E27FC236}">
                      <a16:creationId xmlns:a16="http://schemas.microsoft.com/office/drawing/2014/main" id="{3EC0A2F2-2E42-708D-00CB-587A3A560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98">
                  <a:extLst>
                    <a:ext uri="{FF2B5EF4-FFF2-40B4-BE49-F238E27FC236}">
                      <a16:creationId xmlns:a16="http://schemas.microsoft.com/office/drawing/2014/main" id="{158136AC-9815-A5AB-3BB4-609BAA9872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99">
                  <a:extLst>
                    <a:ext uri="{FF2B5EF4-FFF2-40B4-BE49-F238E27FC236}">
                      <a16:creationId xmlns:a16="http://schemas.microsoft.com/office/drawing/2014/main" id="{56326FC8-73D1-BBBE-E4F9-B5026C1BA0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100">
                  <a:extLst>
                    <a:ext uri="{FF2B5EF4-FFF2-40B4-BE49-F238E27FC236}">
                      <a16:creationId xmlns:a16="http://schemas.microsoft.com/office/drawing/2014/main" id="{37C114FD-64FE-9E64-76CF-7150BB71A1D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101">
                  <a:extLst>
                    <a:ext uri="{FF2B5EF4-FFF2-40B4-BE49-F238E27FC236}">
                      <a16:creationId xmlns:a16="http://schemas.microsoft.com/office/drawing/2014/main" id="{AE71CB38-C6AA-381D-0022-9883525C46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102">
                  <a:extLst>
                    <a:ext uri="{FF2B5EF4-FFF2-40B4-BE49-F238E27FC236}">
                      <a16:creationId xmlns:a16="http://schemas.microsoft.com/office/drawing/2014/main" id="{496EF0DA-27E9-126C-8B80-0DDF714FD8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Freeform 103">
                  <a:extLst>
                    <a:ext uri="{FF2B5EF4-FFF2-40B4-BE49-F238E27FC236}">
                      <a16:creationId xmlns:a16="http://schemas.microsoft.com/office/drawing/2014/main" id="{D2692700-737E-F1FF-F8AF-7F522E6502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Freeform 104">
                  <a:extLst>
                    <a:ext uri="{FF2B5EF4-FFF2-40B4-BE49-F238E27FC236}">
                      <a16:creationId xmlns:a16="http://schemas.microsoft.com/office/drawing/2014/main" id="{459D681D-FFF0-DF08-AC9A-476C18B7844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Freeform 105">
                  <a:extLst>
                    <a:ext uri="{FF2B5EF4-FFF2-40B4-BE49-F238E27FC236}">
                      <a16:creationId xmlns:a16="http://schemas.microsoft.com/office/drawing/2014/main" id="{C003973E-3C02-C533-02EC-39A5B5F6BE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106">
                  <a:extLst>
                    <a:ext uri="{FF2B5EF4-FFF2-40B4-BE49-F238E27FC236}">
                      <a16:creationId xmlns:a16="http://schemas.microsoft.com/office/drawing/2014/main" id="{BA2FE6B0-5580-FF59-B6B5-C44353175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107">
                  <a:extLst>
                    <a:ext uri="{FF2B5EF4-FFF2-40B4-BE49-F238E27FC236}">
                      <a16:creationId xmlns:a16="http://schemas.microsoft.com/office/drawing/2014/main" id="{BB6E3886-CF8C-E9EC-8738-E4D4BAF698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108">
                  <a:extLst>
                    <a:ext uri="{FF2B5EF4-FFF2-40B4-BE49-F238E27FC236}">
                      <a16:creationId xmlns:a16="http://schemas.microsoft.com/office/drawing/2014/main" id="{6D6DF887-808F-DFAB-BCB2-734C2366F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109">
                  <a:extLst>
                    <a:ext uri="{FF2B5EF4-FFF2-40B4-BE49-F238E27FC236}">
                      <a16:creationId xmlns:a16="http://schemas.microsoft.com/office/drawing/2014/main" id="{F78AA3FF-B8FB-6948-6B99-0BC76637E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110">
                  <a:extLst>
                    <a:ext uri="{FF2B5EF4-FFF2-40B4-BE49-F238E27FC236}">
                      <a16:creationId xmlns:a16="http://schemas.microsoft.com/office/drawing/2014/main" id="{C1847E18-5160-7040-2C09-EE9428F7B7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111">
                  <a:extLst>
                    <a:ext uri="{FF2B5EF4-FFF2-40B4-BE49-F238E27FC236}">
                      <a16:creationId xmlns:a16="http://schemas.microsoft.com/office/drawing/2014/main" id="{B009381E-E091-AEEF-5FE1-85B1AB35F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112">
                  <a:extLst>
                    <a:ext uri="{FF2B5EF4-FFF2-40B4-BE49-F238E27FC236}">
                      <a16:creationId xmlns:a16="http://schemas.microsoft.com/office/drawing/2014/main" id="{621B9DBD-1C24-BB04-F968-26E54EBC2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13">
                  <a:extLst>
                    <a:ext uri="{FF2B5EF4-FFF2-40B4-BE49-F238E27FC236}">
                      <a16:creationId xmlns:a16="http://schemas.microsoft.com/office/drawing/2014/main" id="{DC55DAB5-EC46-F783-80B6-C51BCDDE2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14">
                  <a:extLst>
                    <a:ext uri="{FF2B5EF4-FFF2-40B4-BE49-F238E27FC236}">
                      <a16:creationId xmlns:a16="http://schemas.microsoft.com/office/drawing/2014/main" id="{2DFBB198-E8C3-2C2C-E8E2-E4FAF9E76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15">
                  <a:extLst>
                    <a:ext uri="{FF2B5EF4-FFF2-40B4-BE49-F238E27FC236}">
                      <a16:creationId xmlns:a16="http://schemas.microsoft.com/office/drawing/2014/main" id="{CC24AFB8-1340-DD7A-CDFF-4781D1B64D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16">
                  <a:extLst>
                    <a:ext uri="{FF2B5EF4-FFF2-40B4-BE49-F238E27FC236}">
                      <a16:creationId xmlns:a16="http://schemas.microsoft.com/office/drawing/2014/main" id="{D448466D-3F95-C0B1-D850-2CB4B430F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17">
                  <a:extLst>
                    <a:ext uri="{FF2B5EF4-FFF2-40B4-BE49-F238E27FC236}">
                      <a16:creationId xmlns:a16="http://schemas.microsoft.com/office/drawing/2014/main" id="{1286F96D-09A3-593A-F601-588D892F4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18">
                  <a:extLst>
                    <a:ext uri="{FF2B5EF4-FFF2-40B4-BE49-F238E27FC236}">
                      <a16:creationId xmlns:a16="http://schemas.microsoft.com/office/drawing/2014/main" id="{BFA3F844-CD87-C2A9-5A06-251B54526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19">
                  <a:extLst>
                    <a:ext uri="{FF2B5EF4-FFF2-40B4-BE49-F238E27FC236}">
                      <a16:creationId xmlns:a16="http://schemas.microsoft.com/office/drawing/2014/main" id="{84B6D230-EC69-2D76-DBFB-BCC0885EA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20">
                  <a:extLst>
                    <a:ext uri="{FF2B5EF4-FFF2-40B4-BE49-F238E27FC236}">
                      <a16:creationId xmlns:a16="http://schemas.microsoft.com/office/drawing/2014/main" id="{2072EC51-F678-8374-4812-F864D9D57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Rectangle 121">
                  <a:extLst>
                    <a:ext uri="{FF2B5EF4-FFF2-40B4-BE49-F238E27FC236}">
                      <a16:creationId xmlns:a16="http://schemas.microsoft.com/office/drawing/2014/main" id="{0B8350E1-7B24-6440-62ED-03C2C6179F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Rectangle 122">
                  <a:extLst>
                    <a:ext uri="{FF2B5EF4-FFF2-40B4-BE49-F238E27FC236}">
                      <a16:creationId xmlns:a16="http://schemas.microsoft.com/office/drawing/2014/main" id="{202EC8EB-1A69-0DD4-8A74-FF38FA8559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Freeform 123">
                  <a:extLst>
                    <a:ext uri="{FF2B5EF4-FFF2-40B4-BE49-F238E27FC236}">
                      <a16:creationId xmlns:a16="http://schemas.microsoft.com/office/drawing/2014/main" id="{A13816AC-1FAA-BD8E-E6E6-66736A9FE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Freeform 124">
                  <a:extLst>
                    <a:ext uri="{FF2B5EF4-FFF2-40B4-BE49-F238E27FC236}">
                      <a16:creationId xmlns:a16="http://schemas.microsoft.com/office/drawing/2014/main" id="{7CC464C7-66C1-9BC5-E97A-1969C99E56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Freeform 125">
                  <a:extLst>
                    <a:ext uri="{FF2B5EF4-FFF2-40B4-BE49-F238E27FC236}">
                      <a16:creationId xmlns:a16="http://schemas.microsoft.com/office/drawing/2014/main" id="{65385532-2129-7777-B6E7-7EEEA6728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Freeform 126">
                  <a:extLst>
                    <a:ext uri="{FF2B5EF4-FFF2-40B4-BE49-F238E27FC236}">
                      <a16:creationId xmlns:a16="http://schemas.microsoft.com/office/drawing/2014/main" id="{FA7220B9-ACEE-7639-9291-563E07263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27">
                  <a:extLst>
                    <a:ext uri="{FF2B5EF4-FFF2-40B4-BE49-F238E27FC236}">
                      <a16:creationId xmlns:a16="http://schemas.microsoft.com/office/drawing/2014/main" id="{E358D1D0-99CD-CE5F-8537-C3655C23E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28">
                  <a:extLst>
                    <a:ext uri="{FF2B5EF4-FFF2-40B4-BE49-F238E27FC236}">
                      <a16:creationId xmlns:a16="http://schemas.microsoft.com/office/drawing/2014/main" id="{5AB65DEE-848E-16BC-521B-0953E992C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29">
                  <a:extLst>
                    <a:ext uri="{FF2B5EF4-FFF2-40B4-BE49-F238E27FC236}">
                      <a16:creationId xmlns:a16="http://schemas.microsoft.com/office/drawing/2014/main" id="{75E6B384-52C1-490E-04DC-833DD6121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30">
                  <a:extLst>
                    <a:ext uri="{FF2B5EF4-FFF2-40B4-BE49-F238E27FC236}">
                      <a16:creationId xmlns:a16="http://schemas.microsoft.com/office/drawing/2014/main" id="{8F9428B2-D416-7A99-FA5E-E27A6AD01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31">
                  <a:extLst>
                    <a:ext uri="{FF2B5EF4-FFF2-40B4-BE49-F238E27FC236}">
                      <a16:creationId xmlns:a16="http://schemas.microsoft.com/office/drawing/2014/main" id="{0DEE632C-CC1E-4D7D-12CB-C89B53255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32">
                  <a:extLst>
                    <a:ext uri="{FF2B5EF4-FFF2-40B4-BE49-F238E27FC236}">
                      <a16:creationId xmlns:a16="http://schemas.microsoft.com/office/drawing/2014/main" id="{28E308F6-50B4-2F03-70D0-C543BEA02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33">
                  <a:extLst>
                    <a:ext uri="{FF2B5EF4-FFF2-40B4-BE49-F238E27FC236}">
                      <a16:creationId xmlns:a16="http://schemas.microsoft.com/office/drawing/2014/main" id="{0746C91A-AB07-3C23-DC42-FD7416F03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Freeform 134">
                  <a:extLst>
                    <a:ext uri="{FF2B5EF4-FFF2-40B4-BE49-F238E27FC236}">
                      <a16:creationId xmlns:a16="http://schemas.microsoft.com/office/drawing/2014/main" id="{088F2521-315B-8B45-B267-8147B567A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Freeform 135">
                  <a:extLst>
                    <a:ext uri="{FF2B5EF4-FFF2-40B4-BE49-F238E27FC236}">
                      <a16:creationId xmlns:a16="http://schemas.microsoft.com/office/drawing/2014/main" id="{5D5A3461-F72A-12EF-44DA-A3D3FDC3C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36">
                  <a:extLst>
                    <a:ext uri="{FF2B5EF4-FFF2-40B4-BE49-F238E27FC236}">
                      <a16:creationId xmlns:a16="http://schemas.microsoft.com/office/drawing/2014/main" id="{CE4BC359-6812-14B3-8C90-4E3CC09AA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37">
                  <a:extLst>
                    <a:ext uri="{FF2B5EF4-FFF2-40B4-BE49-F238E27FC236}">
                      <a16:creationId xmlns:a16="http://schemas.microsoft.com/office/drawing/2014/main" id="{BEE19261-FE82-2076-748B-CF730B5C5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38">
                  <a:extLst>
                    <a:ext uri="{FF2B5EF4-FFF2-40B4-BE49-F238E27FC236}">
                      <a16:creationId xmlns:a16="http://schemas.microsoft.com/office/drawing/2014/main" id="{C457952F-3D53-161A-1201-874679BFC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39">
                  <a:extLst>
                    <a:ext uri="{FF2B5EF4-FFF2-40B4-BE49-F238E27FC236}">
                      <a16:creationId xmlns:a16="http://schemas.microsoft.com/office/drawing/2014/main" id="{B41F93EC-E1B3-79E7-29E2-78B47AB68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40">
                  <a:extLst>
                    <a:ext uri="{FF2B5EF4-FFF2-40B4-BE49-F238E27FC236}">
                      <a16:creationId xmlns:a16="http://schemas.microsoft.com/office/drawing/2014/main" id="{0F84F617-A1ED-CC04-9F31-56E9FEA75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41">
                  <a:extLst>
                    <a:ext uri="{FF2B5EF4-FFF2-40B4-BE49-F238E27FC236}">
                      <a16:creationId xmlns:a16="http://schemas.microsoft.com/office/drawing/2014/main" id="{1E154664-FA35-EFAA-B0F9-C1E60FDCD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42">
                  <a:extLst>
                    <a:ext uri="{FF2B5EF4-FFF2-40B4-BE49-F238E27FC236}">
                      <a16:creationId xmlns:a16="http://schemas.microsoft.com/office/drawing/2014/main" id="{0533D7B4-942F-A209-DAAA-5264A4D32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43">
                  <a:extLst>
                    <a:ext uri="{FF2B5EF4-FFF2-40B4-BE49-F238E27FC236}">
                      <a16:creationId xmlns:a16="http://schemas.microsoft.com/office/drawing/2014/main" id="{FE4F074E-40D0-2ED5-B686-0CB8A0313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44">
                  <a:extLst>
                    <a:ext uri="{FF2B5EF4-FFF2-40B4-BE49-F238E27FC236}">
                      <a16:creationId xmlns:a16="http://schemas.microsoft.com/office/drawing/2014/main" id="{2A38FC6D-0901-0795-87DD-CCDC7175E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45">
                  <a:extLst>
                    <a:ext uri="{FF2B5EF4-FFF2-40B4-BE49-F238E27FC236}">
                      <a16:creationId xmlns:a16="http://schemas.microsoft.com/office/drawing/2014/main" id="{A6F7A183-90E6-1B96-B5EA-1D45318ED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46">
                  <a:extLst>
                    <a:ext uri="{FF2B5EF4-FFF2-40B4-BE49-F238E27FC236}">
                      <a16:creationId xmlns:a16="http://schemas.microsoft.com/office/drawing/2014/main" id="{1587E52E-0156-A248-6061-36314E8D1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47">
                  <a:extLst>
                    <a:ext uri="{FF2B5EF4-FFF2-40B4-BE49-F238E27FC236}">
                      <a16:creationId xmlns:a16="http://schemas.microsoft.com/office/drawing/2014/main" id="{F1381BB0-13CA-6E24-61A4-85729AE6D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48">
                  <a:extLst>
                    <a:ext uri="{FF2B5EF4-FFF2-40B4-BE49-F238E27FC236}">
                      <a16:creationId xmlns:a16="http://schemas.microsoft.com/office/drawing/2014/main" id="{F5CD6FAE-7054-514E-F04A-A2C6C08CD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49">
                  <a:extLst>
                    <a:ext uri="{FF2B5EF4-FFF2-40B4-BE49-F238E27FC236}">
                      <a16:creationId xmlns:a16="http://schemas.microsoft.com/office/drawing/2014/main" id="{A5226CE9-DC6F-62B4-1622-21DCD696DA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50">
                  <a:extLst>
                    <a:ext uri="{FF2B5EF4-FFF2-40B4-BE49-F238E27FC236}">
                      <a16:creationId xmlns:a16="http://schemas.microsoft.com/office/drawing/2014/main" id="{89584E6F-8B74-B02F-432A-84B73C180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51">
                  <a:extLst>
                    <a:ext uri="{FF2B5EF4-FFF2-40B4-BE49-F238E27FC236}">
                      <a16:creationId xmlns:a16="http://schemas.microsoft.com/office/drawing/2014/main" id="{B501E146-3014-51E7-746D-AA9CE4A23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Rectangle 152">
                  <a:extLst>
                    <a:ext uri="{FF2B5EF4-FFF2-40B4-BE49-F238E27FC236}">
                      <a16:creationId xmlns:a16="http://schemas.microsoft.com/office/drawing/2014/main" id="{EFCAE62C-8F60-B979-4B74-DB0DCB096E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53">
                  <a:extLst>
                    <a:ext uri="{FF2B5EF4-FFF2-40B4-BE49-F238E27FC236}">
                      <a16:creationId xmlns:a16="http://schemas.microsoft.com/office/drawing/2014/main" id="{111EFE6F-CFEC-62F7-07B4-352FE3447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Freeform 154">
                  <a:extLst>
                    <a:ext uri="{FF2B5EF4-FFF2-40B4-BE49-F238E27FC236}">
                      <a16:creationId xmlns:a16="http://schemas.microsoft.com/office/drawing/2014/main" id="{D4F5E5C8-F330-82F8-DA9F-94C5C8191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55">
                  <a:extLst>
                    <a:ext uri="{FF2B5EF4-FFF2-40B4-BE49-F238E27FC236}">
                      <a16:creationId xmlns:a16="http://schemas.microsoft.com/office/drawing/2014/main" id="{67175AFF-029C-B936-3B59-3FDF262FF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Rectangle 156">
                  <a:extLst>
                    <a:ext uri="{FF2B5EF4-FFF2-40B4-BE49-F238E27FC236}">
                      <a16:creationId xmlns:a16="http://schemas.microsoft.com/office/drawing/2014/main" id="{352BE7DD-AC0C-87F9-4A11-5DC807B5A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Rectangle 157">
                  <a:extLst>
                    <a:ext uri="{FF2B5EF4-FFF2-40B4-BE49-F238E27FC236}">
                      <a16:creationId xmlns:a16="http://schemas.microsoft.com/office/drawing/2014/main" id="{48DCC52D-5A6D-57AE-DD6F-6538147063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Freeform 158">
                  <a:extLst>
                    <a:ext uri="{FF2B5EF4-FFF2-40B4-BE49-F238E27FC236}">
                      <a16:creationId xmlns:a16="http://schemas.microsoft.com/office/drawing/2014/main" id="{49DFBF41-9A8F-C654-7052-501ED3D03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Freeform 159">
                  <a:extLst>
                    <a:ext uri="{FF2B5EF4-FFF2-40B4-BE49-F238E27FC236}">
                      <a16:creationId xmlns:a16="http://schemas.microsoft.com/office/drawing/2014/main" id="{AA8C3DF6-606D-C7EF-3E79-023367F63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Freeform 160">
                  <a:extLst>
                    <a:ext uri="{FF2B5EF4-FFF2-40B4-BE49-F238E27FC236}">
                      <a16:creationId xmlns:a16="http://schemas.microsoft.com/office/drawing/2014/main" id="{BA7BCDDD-4585-F546-0594-425D6B32B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Rectangle 161">
                  <a:extLst>
                    <a:ext uri="{FF2B5EF4-FFF2-40B4-BE49-F238E27FC236}">
                      <a16:creationId xmlns:a16="http://schemas.microsoft.com/office/drawing/2014/main" id="{61DBB02B-6899-F727-20BB-36B4732626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62">
                  <a:extLst>
                    <a:ext uri="{FF2B5EF4-FFF2-40B4-BE49-F238E27FC236}">
                      <a16:creationId xmlns:a16="http://schemas.microsoft.com/office/drawing/2014/main" id="{33AC9A50-CD52-BAD5-A87E-5D9A6BDE2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Freeform 163">
                  <a:extLst>
                    <a:ext uri="{FF2B5EF4-FFF2-40B4-BE49-F238E27FC236}">
                      <a16:creationId xmlns:a16="http://schemas.microsoft.com/office/drawing/2014/main" id="{2E980238-DAC5-4682-3B3D-78CFB031E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Rectangle 164">
                  <a:extLst>
                    <a:ext uri="{FF2B5EF4-FFF2-40B4-BE49-F238E27FC236}">
                      <a16:creationId xmlns:a16="http://schemas.microsoft.com/office/drawing/2014/main" id="{BF4839CD-18F3-50F4-2717-3624E7263D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Rectangle 165">
                  <a:extLst>
                    <a:ext uri="{FF2B5EF4-FFF2-40B4-BE49-F238E27FC236}">
                      <a16:creationId xmlns:a16="http://schemas.microsoft.com/office/drawing/2014/main" id="{4DCF421D-4319-42D7-AAFB-B81A5F619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Freeform 166">
                  <a:extLst>
                    <a:ext uri="{FF2B5EF4-FFF2-40B4-BE49-F238E27FC236}">
                      <a16:creationId xmlns:a16="http://schemas.microsoft.com/office/drawing/2014/main" id="{D1BCB124-6841-1AB6-338C-45E2E578D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Freeform 167">
                  <a:extLst>
                    <a:ext uri="{FF2B5EF4-FFF2-40B4-BE49-F238E27FC236}">
                      <a16:creationId xmlns:a16="http://schemas.microsoft.com/office/drawing/2014/main" id="{71A88BD4-B583-9D36-7FA6-8338C6395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Freeform 168">
                  <a:extLst>
                    <a:ext uri="{FF2B5EF4-FFF2-40B4-BE49-F238E27FC236}">
                      <a16:creationId xmlns:a16="http://schemas.microsoft.com/office/drawing/2014/main" id="{5097EE85-635D-5090-0E4A-A9536C4DA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Freeform 169">
                  <a:extLst>
                    <a:ext uri="{FF2B5EF4-FFF2-40B4-BE49-F238E27FC236}">
                      <a16:creationId xmlns:a16="http://schemas.microsoft.com/office/drawing/2014/main" id="{996C6447-7D2B-ADDA-2FCE-A3B242663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Freeform 170">
                  <a:extLst>
                    <a:ext uri="{FF2B5EF4-FFF2-40B4-BE49-F238E27FC236}">
                      <a16:creationId xmlns:a16="http://schemas.microsoft.com/office/drawing/2014/main" id="{1E6D4D93-9B95-3A55-0BEB-BBA6AFD47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71">
                  <a:extLst>
                    <a:ext uri="{FF2B5EF4-FFF2-40B4-BE49-F238E27FC236}">
                      <a16:creationId xmlns:a16="http://schemas.microsoft.com/office/drawing/2014/main" id="{76039633-20E2-B0CF-683F-979453439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72">
                  <a:extLst>
                    <a:ext uri="{FF2B5EF4-FFF2-40B4-BE49-F238E27FC236}">
                      <a16:creationId xmlns:a16="http://schemas.microsoft.com/office/drawing/2014/main" id="{C3159FC5-15DF-DD6C-E718-78CF71904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73">
                  <a:extLst>
                    <a:ext uri="{FF2B5EF4-FFF2-40B4-BE49-F238E27FC236}">
                      <a16:creationId xmlns:a16="http://schemas.microsoft.com/office/drawing/2014/main" id="{63C3172D-2C1A-22BA-A3B0-776A0FB10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Freeform 174">
                  <a:extLst>
                    <a:ext uri="{FF2B5EF4-FFF2-40B4-BE49-F238E27FC236}">
                      <a16:creationId xmlns:a16="http://schemas.microsoft.com/office/drawing/2014/main" id="{CD6A25C0-AD2E-6249-1583-F31A007F6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75">
                  <a:extLst>
                    <a:ext uri="{FF2B5EF4-FFF2-40B4-BE49-F238E27FC236}">
                      <a16:creationId xmlns:a16="http://schemas.microsoft.com/office/drawing/2014/main" id="{08C7E0BA-DB41-358C-814E-8C70A7CD0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76">
                  <a:extLst>
                    <a:ext uri="{FF2B5EF4-FFF2-40B4-BE49-F238E27FC236}">
                      <a16:creationId xmlns:a16="http://schemas.microsoft.com/office/drawing/2014/main" id="{C5ABB513-A6B7-FBCD-B022-EB4A8F9E2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Freeform 177">
                  <a:extLst>
                    <a:ext uri="{FF2B5EF4-FFF2-40B4-BE49-F238E27FC236}">
                      <a16:creationId xmlns:a16="http://schemas.microsoft.com/office/drawing/2014/main" id="{C1D8C24B-F8B5-6442-F406-78821A7F8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Freeform 178">
                  <a:extLst>
                    <a:ext uri="{FF2B5EF4-FFF2-40B4-BE49-F238E27FC236}">
                      <a16:creationId xmlns:a16="http://schemas.microsoft.com/office/drawing/2014/main" id="{8DC7D555-2C38-F52E-7E6A-CFDC51AC4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79">
                  <a:extLst>
                    <a:ext uri="{FF2B5EF4-FFF2-40B4-BE49-F238E27FC236}">
                      <a16:creationId xmlns:a16="http://schemas.microsoft.com/office/drawing/2014/main" id="{6CBF497F-5C37-4967-431E-C8D1B6FAE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80">
                  <a:extLst>
                    <a:ext uri="{FF2B5EF4-FFF2-40B4-BE49-F238E27FC236}">
                      <a16:creationId xmlns:a16="http://schemas.microsoft.com/office/drawing/2014/main" id="{ED8A592C-3F47-A53E-ED44-40C9E3D00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81">
                  <a:extLst>
                    <a:ext uri="{FF2B5EF4-FFF2-40B4-BE49-F238E27FC236}">
                      <a16:creationId xmlns:a16="http://schemas.microsoft.com/office/drawing/2014/main" id="{C3255FD8-447F-8179-2A8E-D8CB0D3F2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82">
                  <a:extLst>
                    <a:ext uri="{FF2B5EF4-FFF2-40B4-BE49-F238E27FC236}">
                      <a16:creationId xmlns:a16="http://schemas.microsoft.com/office/drawing/2014/main" id="{D0AB52F9-443B-3B0D-277A-387C37153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83">
                  <a:extLst>
                    <a:ext uri="{FF2B5EF4-FFF2-40B4-BE49-F238E27FC236}">
                      <a16:creationId xmlns:a16="http://schemas.microsoft.com/office/drawing/2014/main" id="{993A2DEF-0AF4-C520-5D8D-CCD5B937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84">
                  <a:extLst>
                    <a:ext uri="{FF2B5EF4-FFF2-40B4-BE49-F238E27FC236}">
                      <a16:creationId xmlns:a16="http://schemas.microsoft.com/office/drawing/2014/main" id="{B0AE1910-711D-A9D9-DBA1-846D9EAB1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85">
                  <a:extLst>
                    <a:ext uri="{FF2B5EF4-FFF2-40B4-BE49-F238E27FC236}">
                      <a16:creationId xmlns:a16="http://schemas.microsoft.com/office/drawing/2014/main" id="{0E95AD79-BBA7-6082-1745-2DA2C5DF6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86">
                  <a:extLst>
                    <a:ext uri="{FF2B5EF4-FFF2-40B4-BE49-F238E27FC236}">
                      <a16:creationId xmlns:a16="http://schemas.microsoft.com/office/drawing/2014/main" id="{F7CFED68-70D8-D12F-B880-3E7573E0E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87">
                  <a:extLst>
                    <a:ext uri="{FF2B5EF4-FFF2-40B4-BE49-F238E27FC236}">
                      <a16:creationId xmlns:a16="http://schemas.microsoft.com/office/drawing/2014/main" id="{56A092EB-69EC-6294-8154-F90080C33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88">
                  <a:extLst>
                    <a:ext uri="{FF2B5EF4-FFF2-40B4-BE49-F238E27FC236}">
                      <a16:creationId xmlns:a16="http://schemas.microsoft.com/office/drawing/2014/main" id="{B6F35507-AB69-7EC0-0D11-235DC02CD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89">
                  <a:extLst>
                    <a:ext uri="{FF2B5EF4-FFF2-40B4-BE49-F238E27FC236}">
                      <a16:creationId xmlns:a16="http://schemas.microsoft.com/office/drawing/2014/main" id="{3D658DBE-5DA8-404D-F0AC-FFD64813A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90">
                  <a:extLst>
                    <a:ext uri="{FF2B5EF4-FFF2-40B4-BE49-F238E27FC236}">
                      <a16:creationId xmlns:a16="http://schemas.microsoft.com/office/drawing/2014/main" id="{5B8A55CF-9566-07F3-F87C-3DBF2EA77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91">
                  <a:extLst>
                    <a:ext uri="{FF2B5EF4-FFF2-40B4-BE49-F238E27FC236}">
                      <a16:creationId xmlns:a16="http://schemas.microsoft.com/office/drawing/2014/main" id="{35AC2883-31A8-018B-7E09-922E3017F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92">
                  <a:extLst>
                    <a:ext uri="{FF2B5EF4-FFF2-40B4-BE49-F238E27FC236}">
                      <a16:creationId xmlns:a16="http://schemas.microsoft.com/office/drawing/2014/main" id="{D3943EE6-0F0E-13F8-8FB3-DBA94640B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93">
                  <a:extLst>
                    <a:ext uri="{FF2B5EF4-FFF2-40B4-BE49-F238E27FC236}">
                      <a16:creationId xmlns:a16="http://schemas.microsoft.com/office/drawing/2014/main" id="{9A5686FA-F201-B2FC-10DF-F83649D97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94">
                  <a:extLst>
                    <a:ext uri="{FF2B5EF4-FFF2-40B4-BE49-F238E27FC236}">
                      <a16:creationId xmlns:a16="http://schemas.microsoft.com/office/drawing/2014/main" id="{1F95E865-3A87-FABC-B3A0-7C15E115F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95">
                  <a:extLst>
                    <a:ext uri="{FF2B5EF4-FFF2-40B4-BE49-F238E27FC236}">
                      <a16:creationId xmlns:a16="http://schemas.microsoft.com/office/drawing/2014/main" id="{BE7627CF-7460-B6A7-56FD-F221BB6F1C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96">
                  <a:extLst>
                    <a:ext uri="{FF2B5EF4-FFF2-40B4-BE49-F238E27FC236}">
                      <a16:creationId xmlns:a16="http://schemas.microsoft.com/office/drawing/2014/main" id="{D90A7828-AC43-E6D6-895C-CB5B1C96D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97">
                  <a:extLst>
                    <a:ext uri="{FF2B5EF4-FFF2-40B4-BE49-F238E27FC236}">
                      <a16:creationId xmlns:a16="http://schemas.microsoft.com/office/drawing/2014/main" id="{1B80393F-BB99-D665-AE85-FE411919C3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98">
                  <a:extLst>
                    <a:ext uri="{FF2B5EF4-FFF2-40B4-BE49-F238E27FC236}">
                      <a16:creationId xmlns:a16="http://schemas.microsoft.com/office/drawing/2014/main" id="{293CEAAB-B983-49CF-6B2B-586DB9A67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99">
                  <a:extLst>
                    <a:ext uri="{FF2B5EF4-FFF2-40B4-BE49-F238E27FC236}">
                      <a16:creationId xmlns:a16="http://schemas.microsoft.com/office/drawing/2014/main" id="{ECD3BEEB-CBE0-D8EE-FCF3-41CF8B220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200">
                  <a:extLst>
                    <a:ext uri="{FF2B5EF4-FFF2-40B4-BE49-F238E27FC236}">
                      <a16:creationId xmlns:a16="http://schemas.microsoft.com/office/drawing/2014/main" id="{D81AC27D-4676-BFBC-E2F5-301FE5D3FD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201">
                  <a:extLst>
                    <a:ext uri="{FF2B5EF4-FFF2-40B4-BE49-F238E27FC236}">
                      <a16:creationId xmlns:a16="http://schemas.microsoft.com/office/drawing/2014/main" id="{9FE0B4DD-C949-5BA7-BB36-8B9FC5CE2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202">
                  <a:extLst>
                    <a:ext uri="{FF2B5EF4-FFF2-40B4-BE49-F238E27FC236}">
                      <a16:creationId xmlns:a16="http://schemas.microsoft.com/office/drawing/2014/main" id="{342C5CFF-8004-F43D-D89C-4F7DE9257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203">
                  <a:extLst>
                    <a:ext uri="{FF2B5EF4-FFF2-40B4-BE49-F238E27FC236}">
                      <a16:creationId xmlns:a16="http://schemas.microsoft.com/office/drawing/2014/main" id="{04C147EA-0D75-4EE6-7FF4-BD314F47AE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6" name="Group 204">
                <a:extLst>
                  <a:ext uri="{FF2B5EF4-FFF2-40B4-BE49-F238E27FC236}">
                    <a16:creationId xmlns:a16="http://schemas.microsoft.com/office/drawing/2014/main" id="{0C038F53-8471-5BDE-673D-3290F9AA96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50" name="Freeform 205">
                  <a:extLst>
                    <a:ext uri="{FF2B5EF4-FFF2-40B4-BE49-F238E27FC236}">
                      <a16:creationId xmlns:a16="http://schemas.microsoft.com/office/drawing/2014/main" id="{BDC2FD9A-2C77-07CC-39C6-4310964D5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206">
                  <a:extLst>
                    <a:ext uri="{FF2B5EF4-FFF2-40B4-BE49-F238E27FC236}">
                      <a16:creationId xmlns:a16="http://schemas.microsoft.com/office/drawing/2014/main" id="{816AC45A-3208-6698-034D-78423FD28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2" name="Freeform 207">
                  <a:extLst>
                    <a:ext uri="{FF2B5EF4-FFF2-40B4-BE49-F238E27FC236}">
                      <a16:creationId xmlns:a16="http://schemas.microsoft.com/office/drawing/2014/main" id="{29367577-5703-78F1-E107-D13E699A1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208">
                  <a:extLst>
                    <a:ext uri="{FF2B5EF4-FFF2-40B4-BE49-F238E27FC236}">
                      <a16:creationId xmlns:a16="http://schemas.microsoft.com/office/drawing/2014/main" id="{573912D7-42B2-7723-1BDA-F26588757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4" name="Freeform 209">
                  <a:extLst>
                    <a:ext uri="{FF2B5EF4-FFF2-40B4-BE49-F238E27FC236}">
                      <a16:creationId xmlns:a16="http://schemas.microsoft.com/office/drawing/2014/main" id="{CCEA3C85-EF2D-A8C5-19F9-4C8A5AEBD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210">
                  <a:extLst>
                    <a:ext uri="{FF2B5EF4-FFF2-40B4-BE49-F238E27FC236}">
                      <a16:creationId xmlns:a16="http://schemas.microsoft.com/office/drawing/2014/main" id="{B21A8071-5FDC-D345-9482-71110E6DF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211">
                  <a:extLst>
                    <a:ext uri="{FF2B5EF4-FFF2-40B4-BE49-F238E27FC236}">
                      <a16:creationId xmlns:a16="http://schemas.microsoft.com/office/drawing/2014/main" id="{D7E39C76-B487-7797-9F00-545520B79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212">
                  <a:extLst>
                    <a:ext uri="{FF2B5EF4-FFF2-40B4-BE49-F238E27FC236}">
                      <a16:creationId xmlns:a16="http://schemas.microsoft.com/office/drawing/2014/main" id="{C259B142-3B8B-2E2C-5228-D481A0A19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213">
                  <a:extLst>
                    <a:ext uri="{FF2B5EF4-FFF2-40B4-BE49-F238E27FC236}">
                      <a16:creationId xmlns:a16="http://schemas.microsoft.com/office/drawing/2014/main" id="{35EBF011-BCC8-3F53-D7B4-981C0F01E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Rectangle 214">
                  <a:extLst>
                    <a:ext uri="{FF2B5EF4-FFF2-40B4-BE49-F238E27FC236}">
                      <a16:creationId xmlns:a16="http://schemas.microsoft.com/office/drawing/2014/main" id="{15C5FF58-A029-3DAF-BD6E-A7F9CB6B33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215">
                  <a:extLst>
                    <a:ext uri="{FF2B5EF4-FFF2-40B4-BE49-F238E27FC236}">
                      <a16:creationId xmlns:a16="http://schemas.microsoft.com/office/drawing/2014/main" id="{29DBA6AD-9084-B4AB-B9A6-49CECF42B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Freeform 216">
                  <a:extLst>
                    <a:ext uri="{FF2B5EF4-FFF2-40B4-BE49-F238E27FC236}">
                      <a16:creationId xmlns:a16="http://schemas.microsoft.com/office/drawing/2014/main" id="{00F62475-A730-D725-C47F-977DFAA28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217">
                  <a:extLst>
                    <a:ext uri="{FF2B5EF4-FFF2-40B4-BE49-F238E27FC236}">
                      <a16:creationId xmlns:a16="http://schemas.microsoft.com/office/drawing/2014/main" id="{72337806-E284-BFF8-D850-3B4C61270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3" name="Freeform 218">
                  <a:extLst>
                    <a:ext uri="{FF2B5EF4-FFF2-40B4-BE49-F238E27FC236}">
                      <a16:creationId xmlns:a16="http://schemas.microsoft.com/office/drawing/2014/main" id="{DA8C9496-1D27-FB30-5B9E-AAAE1A6557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19">
                  <a:extLst>
                    <a:ext uri="{FF2B5EF4-FFF2-40B4-BE49-F238E27FC236}">
                      <a16:creationId xmlns:a16="http://schemas.microsoft.com/office/drawing/2014/main" id="{A7B4CC3F-2E6F-976C-2AA0-2ADCB3281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20">
                  <a:extLst>
                    <a:ext uri="{FF2B5EF4-FFF2-40B4-BE49-F238E27FC236}">
                      <a16:creationId xmlns:a16="http://schemas.microsoft.com/office/drawing/2014/main" id="{5CF6C404-C9D3-541D-0D04-2835A18F6F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21">
                  <a:extLst>
                    <a:ext uri="{FF2B5EF4-FFF2-40B4-BE49-F238E27FC236}">
                      <a16:creationId xmlns:a16="http://schemas.microsoft.com/office/drawing/2014/main" id="{1850815A-1CA2-1BC6-7BF3-5321AA725ED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22">
                  <a:extLst>
                    <a:ext uri="{FF2B5EF4-FFF2-40B4-BE49-F238E27FC236}">
                      <a16:creationId xmlns:a16="http://schemas.microsoft.com/office/drawing/2014/main" id="{910F3321-AD01-C9C1-C55D-E878C00164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23">
                  <a:extLst>
                    <a:ext uri="{FF2B5EF4-FFF2-40B4-BE49-F238E27FC236}">
                      <a16:creationId xmlns:a16="http://schemas.microsoft.com/office/drawing/2014/main" id="{3710755F-86CC-06DC-C31D-562EC77EAC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24">
                  <a:extLst>
                    <a:ext uri="{FF2B5EF4-FFF2-40B4-BE49-F238E27FC236}">
                      <a16:creationId xmlns:a16="http://schemas.microsoft.com/office/drawing/2014/main" id="{FE06ED9E-8E28-F575-5E3C-3D9E0C1448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25">
                  <a:extLst>
                    <a:ext uri="{FF2B5EF4-FFF2-40B4-BE49-F238E27FC236}">
                      <a16:creationId xmlns:a16="http://schemas.microsoft.com/office/drawing/2014/main" id="{BD03CA12-0C67-236B-63AA-B24F69A67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26">
                  <a:extLst>
                    <a:ext uri="{FF2B5EF4-FFF2-40B4-BE49-F238E27FC236}">
                      <a16:creationId xmlns:a16="http://schemas.microsoft.com/office/drawing/2014/main" id="{32C688FC-4BA3-7216-205F-652D6D3BD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Freeform 227">
                  <a:extLst>
                    <a:ext uri="{FF2B5EF4-FFF2-40B4-BE49-F238E27FC236}">
                      <a16:creationId xmlns:a16="http://schemas.microsoft.com/office/drawing/2014/main" id="{43B75DBB-C7E3-3A0E-F2AC-7BF6E207F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28">
                  <a:extLst>
                    <a:ext uri="{FF2B5EF4-FFF2-40B4-BE49-F238E27FC236}">
                      <a16:creationId xmlns:a16="http://schemas.microsoft.com/office/drawing/2014/main" id="{DC9C18FC-EB26-15AD-5095-FB42588BE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29">
                  <a:extLst>
                    <a:ext uri="{FF2B5EF4-FFF2-40B4-BE49-F238E27FC236}">
                      <a16:creationId xmlns:a16="http://schemas.microsoft.com/office/drawing/2014/main" id="{B16BBEDB-CB2E-EF14-B040-A38F8DC85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30">
                  <a:extLst>
                    <a:ext uri="{FF2B5EF4-FFF2-40B4-BE49-F238E27FC236}">
                      <a16:creationId xmlns:a16="http://schemas.microsoft.com/office/drawing/2014/main" id="{29EAE839-D1B9-1478-0A72-8C4915199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31">
                  <a:extLst>
                    <a:ext uri="{FF2B5EF4-FFF2-40B4-BE49-F238E27FC236}">
                      <a16:creationId xmlns:a16="http://schemas.microsoft.com/office/drawing/2014/main" id="{398E4E7F-BAA1-A7FD-C02A-6B948B87F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32">
                  <a:extLst>
                    <a:ext uri="{FF2B5EF4-FFF2-40B4-BE49-F238E27FC236}">
                      <a16:creationId xmlns:a16="http://schemas.microsoft.com/office/drawing/2014/main" id="{BE02890B-58B2-32D2-5847-20C96A35A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33">
                  <a:extLst>
                    <a:ext uri="{FF2B5EF4-FFF2-40B4-BE49-F238E27FC236}">
                      <a16:creationId xmlns:a16="http://schemas.microsoft.com/office/drawing/2014/main" id="{A8FD4E8E-E6A6-4FF4-0AE8-5CB990B91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34">
                  <a:extLst>
                    <a:ext uri="{FF2B5EF4-FFF2-40B4-BE49-F238E27FC236}">
                      <a16:creationId xmlns:a16="http://schemas.microsoft.com/office/drawing/2014/main" id="{DF3B02E4-EAA0-9FE0-E097-3C09EEB2E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35">
                  <a:extLst>
                    <a:ext uri="{FF2B5EF4-FFF2-40B4-BE49-F238E27FC236}">
                      <a16:creationId xmlns:a16="http://schemas.microsoft.com/office/drawing/2014/main" id="{73028C49-4F34-B0E9-02F5-8AB8F66198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36">
                  <a:extLst>
                    <a:ext uri="{FF2B5EF4-FFF2-40B4-BE49-F238E27FC236}">
                      <a16:creationId xmlns:a16="http://schemas.microsoft.com/office/drawing/2014/main" id="{958FFE14-B286-6665-5B57-5117B8ABE0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37">
                  <a:extLst>
                    <a:ext uri="{FF2B5EF4-FFF2-40B4-BE49-F238E27FC236}">
                      <a16:creationId xmlns:a16="http://schemas.microsoft.com/office/drawing/2014/main" id="{FFF03736-7881-10B8-7975-F3248AC4F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38">
                  <a:extLst>
                    <a:ext uri="{FF2B5EF4-FFF2-40B4-BE49-F238E27FC236}">
                      <a16:creationId xmlns:a16="http://schemas.microsoft.com/office/drawing/2014/main" id="{709BF69E-6EAC-3577-BE01-6354FE225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39">
                  <a:extLst>
                    <a:ext uri="{FF2B5EF4-FFF2-40B4-BE49-F238E27FC236}">
                      <a16:creationId xmlns:a16="http://schemas.microsoft.com/office/drawing/2014/main" id="{A13D2F92-DA27-494A-D1A5-DAE7FA48E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40">
                  <a:extLst>
                    <a:ext uri="{FF2B5EF4-FFF2-40B4-BE49-F238E27FC236}">
                      <a16:creationId xmlns:a16="http://schemas.microsoft.com/office/drawing/2014/main" id="{88DA34BC-F319-9485-77FF-04769F48A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41">
                  <a:extLst>
                    <a:ext uri="{FF2B5EF4-FFF2-40B4-BE49-F238E27FC236}">
                      <a16:creationId xmlns:a16="http://schemas.microsoft.com/office/drawing/2014/main" id="{7EDC9613-042F-18D0-4860-C51C955C8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42">
                  <a:extLst>
                    <a:ext uri="{FF2B5EF4-FFF2-40B4-BE49-F238E27FC236}">
                      <a16:creationId xmlns:a16="http://schemas.microsoft.com/office/drawing/2014/main" id="{4269D3F1-1F40-CB5D-0C78-899769728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43">
                  <a:extLst>
                    <a:ext uri="{FF2B5EF4-FFF2-40B4-BE49-F238E27FC236}">
                      <a16:creationId xmlns:a16="http://schemas.microsoft.com/office/drawing/2014/main" id="{AA257863-037F-6CDF-4363-02C416FC6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44">
                  <a:extLst>
                    <a:ext uri="{FF2B5EF4-FFF2-40B4-BE49-F238E27FC236}">
                      <a16:creationId xmlns:a16="http://schemas.microsoft.com/office/drawing/2014/main" id="{F04FCB12-76B2-D5A7-AD47-0C7317B09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45">
                  <a:extLst>
                    <a:ext uri="{FF2B5EF4-FFF2-40B4-BE49-F238E27FC236}">
                      <a16:creationId xmlns:a16="http://schemas.microsoft.com/office/drawing/2014/main" id="{91497D1F-DEEC-B21C-565F-3F9FFC971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46">
                  <a:extLst>
                    <a:ext uri="{FF2B5EF4-FFF2-40B4-BE49-F238E27FC236}">
                      <a16:creationId xmlns:a16="http://schemas.microsoft.com/office/drawing/2014/main" id="{1D05804E-4043-38EF-0403-F77CC0630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47">
                  <a:extLst>
                    <a:ext uri="{FF2B5EF4-FFF2-40B4-BE49-F238E27FC236}">
                      <a16:creationId xmlns:a16="http://schemas.microsoft.com/office/drawing/2014/main" id="{F5ED22A3-5891-6873-1C82-3A121DC74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48">
                  <a:extLst>
                    <a:ext uri="{FF2B5EF4-FFF2-40B4-BE49-F238E27FC236}">
                      <a16:creationId xmlns:a16="http://schemas.microsoft.com/office/drawing/2014/main" id="{8B88DCDB-E2A2-8FEB-CD3F-B81C9F6D9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49">
                  <a:extLst>
                    <a:ext uri="{FF2B5EF4-FFF2-40B4-BE49-F238E27FC236}">
                      <a16:creationId xmlns:a16="http://schemas.microsoft.com/office/drawing/2014/main" id="{38E5965B-FA87-3BA2-73DF-2EC73D283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50">
                  <a:extLst>
                    <a:ext uri="{FF2B5EF4-FFF2-40B4-BE49-F238E27FC236}">
                      <a16:creationId xmlns:a16="http://schemas.microsoft.com/office/drawing/2014/main" id="{F2761A95-A86C-7AAE-FC02-CF3547111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51">
                  <a:extLst>
                    <a:ext uri="{FF2B5EF4-FFF2-40B4-BE49-F238E27FC236}">
                      <a16:creationId xmlns:a16="http://schemas.microsoft.com/office/drawing/2014/main" id="{2D5BD33B-A89E-C098-B935-5D967E85B9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52">
                  <a:extLst>
                    <a:ext uri="{FF2B5EF4-FFF2-40B4-BE49-F238E27FC236}">
                      <a16:creationId xmlns:a16="http://schemas.microsoft.com/office/drawing/2014/main" id="{A63AA2B2-8AC6-8059-3937-3DFDDF4E9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53">
                  <a:extLst>
                    <a:ext uri="{FF2B5EF4-FFF2-40B4-BE49-F238E27FC236}">
                      <a16:creationId xmlns:a16="http://schemas.microsoft.com/office/drawing/2014/main" id="{E9879765-A91F-3873-591F-995806FB2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54">
                  <a:extLst>
                    <a:ext uri="{FF2B5EF4-FFF2-40B4-BE49-F238E27FC236}">
                      <a16:creationId xmlns:a16="http://schemas.microsoft.com/office/drawing/2014/main" id="{2592046E-6AE3-154B-6927-068F3FD48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55">
                  <a:extLst>
                    <a:ext uri="{FF2B5EF4-FFF2-40B4-BE49-F238E27FC236}">
                      <a16:creationId xmlns:a16="http://schemas.microsoft.com/office/drawing/2014/main" id="{28607EBC-B7BF-6113-B708-5A43CE77A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56">
                  <a:extLst>
                    <a:ext uri="{FF2B5EF4-FFF2-40B4-BE49-F238E27FC236}">
                      <a16:creationId xmlns:a16="http://schemas.microsoft.com/office/drawing/2014/main" id="{7FAE72D6-6C2A-765B-10F3-9018CF55E3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57">
                  <a:extLst>
                    <a:ext uri="{FF2B5EF4-FFF2-40B4-BE49-F238E27FC236}">
                      <a16:creationId xmlns:a16="http://schemas.microsoft.com/office/drawing/2014/main" id="{54D72B7A-E778-7B7D-D3A5-7BB919B79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58">
                  <a:extLst>
                    <a:ext uri="{FF2B5EF4-FFF2-40B4-BE49-F238E27FC236}">
                      <a16:creationId xmlns:a16="http://schemas.microsoft.com/office/drawing/2014/main" id="{C936B06B-F149-AF7B-73D1-12EF47879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59">
                  <a:extLst>
                    <a:ext uri="{FF2B5EF4-FFF2-40B4-BE49-F238E27FC236}">
                      <a16:creationId xmlns:a16="http://schemas.microsoft.com/office/drawing/2014/main" id="{DD464F86-087E-32F7-7657-2DF50F032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60">
                  <a:extLst>
                    <a:ext uri="{FF2B5EF4-FFF2-40B4-BE49-F238E27FC236}">
                      <a16:creationId xmlns:a16="http://schemas.microsoft.com/office/drawing/2014/main" id="{7F2C3DA8-5CE9-C870-B1EA-990A4BDC5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61">
                  <a:extLst>
                    <a:ext uri="{FF2B5EF4-FFF2-40B4-BE49-F238E27FC236}">
                      <a16:creationId xmlns:a16="http://schemas.microsoft.com/office/drawing/2014/main" id="{0D4B90C8-5F83-66A1-B05A-26DBA419D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62">
                  <a:extLst>
                    <a:ext uri="{FF2B5EF4-FFF2-40B4-BE49-F238E27FC236}">
                      <a16:creationId xmlns:a16="http://schemas.microsoft.com/office/drawing/2014/main" id="{FC14CE8F-9667-C038-9E47-87C7C7D10BA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Line 263">
                  <a:extLst>
                    <a:ext uri="{FF2B5EF4-FFF2-40B4-BE49-F238E27FC236}">
                      <a16:creationId xmlns:a16="http://schemas.microsoft.com/office/drawing/2014/main" id="{AAA409D8-AD0B-4D0F-C4FD-3A462F570D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Line 264">
                  <a:extLst>
                    <a:ext uri="{FF2B5EF4-FFF2-40B4-BE49-F238E27FC236}">
                      <a16:creationId xmlns:a16="http://schemas.microsoft.com/office/drawing/2014/main" id="{9318AA05-81F7-1469-B3CF-5D87F2C89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Line 265">
                  <a:extLst>
                    <a:ext uri="{FF2B5EF4-FFF2-40B4-BE49-F238E27FC236}">
                      <a16:creationId xmlns:a16="http://schemas.microsoft.com/office/drawing/2014/main" id="{2770EE84-C4F6-3A86-319F-A3CE698FC3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Line 266">
                  <a:extLst>
                    <a:ext uri="{FF2B5EF4-FFF2-40B4-BE49-F238E27FC236}">
                      <a16:creationId xmlns:a16="http://schemas.microsoft.com/office/drawing/2014/main" id="{C71A0C58-03C5-BB7B-BD24-F71A5F91B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Line 267">
                  <a:extLst>
                    <a:ext uri="{FF2B5EF4-FFF2-40B4-BE49-F238E27FC236}">
                      <a16:creationId xmlns:a16="http://schemas.microsoft.com/office/drawing/2014/main" id="{536745E9-7EEB-90BD-692F-04369AB0F0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Line 268">
                  <a:extLst>
                    <a:ext uri="{FF2B5EF4-FFF2-40B4-BE49-F238E27FC236}">
                      <a16:creationId xmlns:a16="http://schemas.microsoft.com/office/drawing/2014/main" id="{B1FC769A-F619-5FAA-CF63-C7117F097C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Line 269">
                  <a:extLst>
                    <a:ext uri="{FF2B5EF4-FFF2-40B4-BE49-F238E27FC236}">
                      <a16:creationId xmlns:a16="http://schemas.microsoft.com/office/drawing/2014/main" id="{60E69D3E-1C83-8970-141B-874E1EA78F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Line 270">
                  <a:extLst>
                    <a:ext uri="{FF2B5EF4-FFF2-40B4-BE49-F238E27FC236}">
                      <a16:creationId xmlns:a16="http://schemas.microsoft.com/office/drawing/2014/main" id="{D1CCBB0B-4C5B-EF22-A089-2E4A6F720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Line 271">
                  <a:extLst>
                    <a:ext uri="{FF2B5EF4-FFF2-40B4-BE49-F238E27FC236}">
                      <a16:creationId xmlns:a16="http://schemas.microsoft.com/office/drawing/2014/main" id="{D851567B-7E69-FA1D-44F0-61DF6256C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Line 272">
                  <a:extLst>
                    <a:ext uri="{FF2B5EF4-FFF2-40B4-BE49-F238E27FC236}">
                      <a16:creationId xmlns:a16="http://schemas.microsoft.com/office/drawing/2014/main" id="{0CA67F68-6918-56C0-FEBB-4B00FFA253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Line 273">
                  <a:extLst>
                    <a:ext uri="{FF2B5EF4-FFF2-40B4-BE49-F238E27FC236}">
                      <a16:creationId xmlns:a16="http://schemas.microsoft.com/office/drawing/2014/main" id="{69F8B09C-6967-4B1D-B63C-671D7D4AE5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Line 274">
                  <a:extLst>
                    <a:ext uri="{FF2B5EF4-FFF2-40B4-BE49-F238E27FC236}">
                      <a16:creationId xmlns:a16="http://schemas.microsoft.com/office/drawing/2014/main" id="{D58D5E7E-B59F-BF10-D9DB-20BCD1C87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Line 275">
                  <a:extLst>
                    <a:ext uri="{FF2B5EF4-FFF2-40B4-BE49-F238E27FC236}">
                      <a16:creationId xmlns:a16="http://schemas.microsoft.com/office/drawing/2014/main" id="{FD14DA37-FC56-3B7E-712E-3326E29591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76">
                  <a:extLst>
                    <a:ext uri="{FF2B5EF4-FFF2-40B4-BE49-F238E27FC236}">
                      <a16:creationId xmlns:a16="http://schemas.microsoft.com/office/drawing/2014/main" id="{C67DBA92-4AE4-C7C2-15D6-955200A73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77">
                  <a:extLst>
                    <a:ext uri="{FF2B5EF4-FFF2-40B4-BE49-F238E27FC236}">
                      <a16:creationId xmlns:a16="http://schemas.microsoft.com/office/drawing/2014/main" id="{B9FC0717-32EB-61EF-CBD1-1D5AA8E5E4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78">
                  <a:extLst>
                    <a:ext uri="{FF2B5EF4-FFF2-40B4-BE49-F238E27FC236}">
                      <a16:creationId xmlns:a16="http://schemas.microsoft.com/office/drawing/2014/main" id="{093D648E-44B6-F1AF-CA06-71F0E6FEA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79">
                  <a:extLst>
                    <a:ext uri="{FF2B5EF4-FFF2-40B4-BE49-F238E27FC236}">
                      <a16:creationId xmlns:a16="http://schemas.microsoft.com/office/drawing/2014/main" id="{518519C4-4361-5354-5447-6F28D2559F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80">
                  <a:extLst>
                    <a:ext uri="{FF2B5EF4-FFF2-40B4-BE49-F238E27FC236}">
                      <a16:creationId xmlns:a16="http://schemas.microsoft.com/office/drawing/2014/main" id="{2B6F890A-6772-E72C-DAE7-0A11D68601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81">
                  <a:extLst>
                    <a:ext uri="{FF2B5EF4-FFF2-40B4-BE49-F238E27FC236}">
                      <a16:creationId xmlns:a16="http://schemas.microsoft.com/office/drawing/2014/main" id="{665F5966-0DB8-CCFD-5E3E-69BC46788E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82">
                  <a:extLst>
                    <a:ext uri="{FF2B5EF4-FFF2-40B4-BE49-F238E27FC236}">
                      <a16:creationId xmlns:a16="http://schemas.microsoft.com/office/drawing/2014/main" id="{4D44F91E-33D6-211C-0F5C-44C6DF1C6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83">
                  <a:extLst>
                    <a:ext uri="{FF2B5EF4-FFF2-40B4-BE49-F238E27FC236}">
                      <a16:creationId xmlns:a16="http://schemas.microsoft.com/office/drawing/2014/main" id="{E9D9FE5B-676D-8DC1-94AB-6819856DB0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84">
                  <a:extLst>
                    <a:ext uri="{FF2B5EF4-FFF2-40B4-BE49-F238E27FC236}">
                      <a16:creationId xmlns:a16="http://schemas.microsoft.com/office/drawing/2014/main" id="{298186A2-3FFA-0C5F-5DD9-661B286740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85">
                  <a:extLst>
                    <a:ext uri="{FF2B5EF4-FFF2-40B4-BE49-F238E27FC236}">
                      <a16:creationId xmlns:a16="http://schemas.microsoft.com/office/drawing/2014/main" id="{B5C00567-58FF-4CDB-BCDB-ECFECEBA7B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86">
                  <a:extLst>
                    <a:ext uri="{FF2B5EF4-FFF2-40B4-BE49-F238E27FC236}">
                      <a16:creationId xmlns:a16="http://schemas.microsoft.com/office/drawing/2014/main" id="{D1747FF8-FDB3-D69A-626D-57BC60166E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87">
                  <a:extLst>
                    <a:ext uri="{FF2B5EF4-FFF2-40B4-BE49-F238E27FC236}">
                      <a16:creationId xmlns:a16="http://schemas.microsoft.com/office/drawing/2014/main" id="{9865DD2E-1AE1-CF26-39CE-38A25DC5DE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88">
                  <a:extLst>
                    <a:ext uri="{FF2B5EF4-FFF2-40B4-BE49-F238E27FC236}">
                      <a16:creationId xmlns:a16="http://schemas.microsoft.com/office/drawing/2014/main" id="{DCB3096C-6AEC-EC01-8357-4DDC63EA01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89">
                  <a:extLst>
                    <a:ext uri="{FF2B5EF4-FFF2-40B4-BE49-F238E27FC236}">
                      <a16:creationId xmlns:a16="http://schemas.microsoft.com/office/drawing/2014/main" id="{D31A20AF-481E-98AD-7701-3FCA9E33E3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90">
                  <a:extLst>
                    <a:ext uri="{FF2B5EF4-FFF2-40B4-BE49-F238E27FC236}">
                      <a16:creationId xmlns:a16="http://schemas.microsoft.com/office/drawing/2014/main" id="{BFFBA765-778E-E43D-5748-5D2CD25C4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91">
                  <a:extLst>
                    <a:ext uri="{FF2B5EF4-FFF2-40B4-BE49-F238E27FC236}">
                      <a16:creationId xmlns:a16="http://schemas.microsoft.com/office/drawing/2014/main" id="{C6CD6109-154E-A33E-D991-C0EAB9BCAB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92">
                  <a:extLst>
                    <a:ext uri="{FF2B5EF4-FFF2-40B4-BE49-F238E27FC236}">
                      <a16:creationId xmlns:a16="http://schemas.microsoft.com/office/drawing/2014/main" id="{DB7F8E62-1B7A-6A0C-5E30-2E04B6451E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93">
                  <a:extLst>
                    <a:ext uri="{FF2B5EF4-FFF2-40B4-BE49-F238E27FC236}">
                      <a16:creationId xmlns:a16="http://schemas.microsoft.com/office/drawing/2014/main" id="{71E7365F-39AB-4B01-0291-A0AE0CE943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94">
                  <a:extLst>
                    <a:ext uri="{FF2B5EF4-FFF2-40B4-BE49-F238E27FC236}">
                      <a16:creationId xmlns:a16="http://schemas.microsoft.com/office/drawing/2014/main" id="{A7A7CE33-7E31-6C90-5898-401F485186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95">
                  <a:extLst>
                    <a:ext uri="{FF2B5EF4-FFF2-40B4-BE49-F238E27FC236}">
                      <a16:creationId xmlns:a16="http://schemas.microsoft.com/office/drawing/2014/main" id="{1BEBBB66-E56F-33D0-86C7-BAE7CD35E7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96">
                  <a:extLst>
                    <a:ext uri="{FF2B5EF4-FFF2-40B4-BE49-F238E27FC236}">
                      <a16:creationId xmlns:a16="http://schemas.microsoft.com/office/drawing/2014/main" id="{FD14A51B-53A7-F8C3-F4EC-588212FFF8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97">
                  <a:extLst>
                    <a:ext uri="{FF2B5EF4-FFF2-40B4-BE49-F238E27FC236}">
                      <a16:creationId xmlns:a16="http://schemas.microsoft.com/office/drawing/2014/main" id="{75F1DBC9-6365-371C-DD7B-BFDF007108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98">
                  <a:extLst>
                    <a:ext uri="{FF2B5EF4-FFF2-40B4-BE49-F238E27FC236}">
                      <a16:creationId xmlns:a16="http://schemas.microsoft.com/office/drawing/2014/main" id="{4F08FE4F-869C-ED3C-49EB-AFC00F13FD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99">
                  <a:extLst>
                    <a:ext uri="{FF2B5EF4-FFF2-40B4-BE49-F238E27FC236}">
                      <a16:creationId xmlns:a16="http://schemas.microsoft.com/office/drawing/2014/main" id="{1103D9A0-A2D8-B696-D1FD-0F5246E240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300">
                  <a:extLst>
                    <a:ext uri="{FF2B5EF4-FFF2-40B4-BE49-F238E27FC236}">
                      <a16:creationId xmlns:a16="http://schemas.microsoft.com/office/drawing/2014/main" id="{9A9FBAC1-E13D-0D88-252B-6D0D758425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301">
                  <a:extLst>
                    <a:ext uri="{FF2B5EF4-FFF2-40B4-BE49-F238E27FC236}">
                      <a16:creationId xmlns:a16="http://schemas.microsoft.com/office/drawing/2014/main" id="{453F52F9-56E7-C530-37D4-1FB59433C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302">
                  <a:extLst>
                    <a:ext uri="{FF2B5EF4-FFF2-40B4-BE49-F238E27FC236}">
                      <a16:creationId xmlns:a16="http://schemas.microsoft.com/office/drawing/2014/main" id="{39B3B873-F9E0-7F97-0510-2DBE82E7B2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303">
                  <a:extLst>
                    <a:ext uri="{FF2B5EF4-FFF2-40B4-BE49-F238E27FC236}">
                      <a16:creationId xmlns:a16="http://schemas.microsoft.com/office/drawing/2014/main" id="{EED4C34F-432C-DAFC-928B-94442F17A0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304">
                  <a:extLst>
                    <a:ext uri="{FF2B5EF4-FFF2-40B4-BE49-F238E27FC236}">
                      <a16:creationId xmlns:a16="http://schemas.microsoft.com/office/drawing/2014/main" id="{C5F6F738-48D9-10F9-3B2D-B7CE373C73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305">
                  <a:extLst>
                    <a:ext uri="{FF2B5EF4-FFF2-40B4-BE49-F238E27FC236}">
                      <a16:creationId xmlns:a16="http://schemas.microsoft.com/office/drawing/2014/main" id="{042A91CC-B296-6212-EA25-35BD9A4C88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306">
                  <a:extLst>
                    <a:ext uri="{FF2B5EF4-FFF2-40B4-BE49-F238E27FC236}">
                      <a16:creationId xmlns:a16="http://schemas.microsoft.com/office/drawing/2014/main" id="{731D1041-E221-D265-1126-A84C8133F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307">
                  <a:extLst>
                    <a:ext uri="{FF2B5EF4-FFF2-40B4-BE49-F238E27FC236}">
                      <a16:creationId xmlns:a16="http://schemas.microsoft.com/office/drawing/2014/main" id="{FC1300C9-1CBB-E3C8-6DD9-47AF616C08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308">
                  <a:extLst>
                    <a:ext uri="{FF2B5EF4-FFF2-40B4-BE49-F238E27FC236}">
                      <a16:creationId xmlns:a16="http://schemas.microsoft.com/office/drawing/2014/main" id="{20306517-FE40-D24C-9689-74506FD7B8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309">
                  <a:extLst>
                    <a:ext uri="{FF2B5EF4-FFF2-40B4-BE49-F238E27FC236}">
                      <a16:creationId xmlns:a16="http://schemas.microsoft.com/office/drawing/2014/main" id="{32C4B98C-DA10-170D-A803-87FB096E39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310">
                  <a:extLst>
                    <a:ext uri="{FF2B5EF4-FFF2-40B4-BE49-F238E27FC236}">
                      <a16:creationId xmlns:a16="http://schemas.microsoft.com/office/drawing/2014/main" id="{0AA3EBF7-2A36-CAFD-2EAD-4A5C8D81A3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311">
                  <a:extLst>
                    <a:ext uri="{FF2B5EF4-FFF2-40B4-BE49-F238E27FC236}">
                      <a16:creationId xmlns:a16="http://schemas.microsoft.com/office/drawing/2014/main" id="{819E6225-14F1-EEED-78E6-A73A128EFB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312">
                  <a:extLst>
                    <a:ext uri="{FF2B5EF4-FFF2-40B4-BE49-F238E27FC236}">
                      <a16:creationId xmlns:a16="http://schemas.microsoft.com/office/drawing/2014/main" id="{6E4789CB-B693-5A8D-5D3B-17FC9C088E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13">
                  <a:extLst>
                    <a:ext uri="{FF2B5EF4-FFF2-40B4-BE49-F238E27FC236}">
                      <a16:creationId xmlns:a16="http://schemas.microsoft.com/office/drawing/2014/main" id="{EBB0C98C-0CB7-9F53-A220-DBF2BB4E6B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14">
                  <a:extLst>
                    <a:ext uri="{FF2B5EF4-FFF2-40B4-BE49-F238E27FC236}">
                      <a16:creationId xmlns:a16="http://schemas.microsoft.com/office/drawing/2014/main" id="{E445C87D-4FFF-D45C-95A6-B153253F60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15">
                  <a:extLst>
                    <a:ext uri="{FF2B5EF4-FFF2-40B4-BE49-F238E27FC236}">
                      <a16:creationId xmlns:a16="http://schemas.microsoft.com/office/drawing/2014/main" id="{A452F8E2-FC80-A950-A78C-79DC988F3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16">
                  <a:extLst>
                    <a:ext uri="{FF2B5EF4-FFF2-40B4-BE49-F238E27FC236}">
                      <a16:creationId xmlns:a16="http://schemas.microsoft.com/office/drawing/2014/main" id="{1100D9BB-00E4-F307-3E5B-22C3074DBB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17">
                  <a:extLst>
                    <a:ext uri="{FF2B5EF4-FFF2-40B4-BE49-F238E27FC236}">
                      <a16:creationId xmlns:a16="http://schemas.microsoft.com/office/drawing/2014/main" id="{8894463B-D292-46ED-C385-4D9C54EF5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18">
                  <a:extLst>
                    <a:ext uri="{FF2B5EF4-FFF2-40B4-BE49-F238E27FC236}">
                      <a16:creationId xmlns:a16="http://schemas.microsoft.com/office/drawing/2014/main" id="{04F5BE49-27C1-3E2F-B013-91AB2D56B2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19">
                  <a:extLst>
                    <a:ext uri="{FF2B5EF4-FFF2-40B4-BE49-F238E27FC236}">
                      <a16:creationId xmlns:a16="http://schemas.microsoft.com/office/drawing/2014/main" id="{2FC1F57C-6B61-A226-97F6-4AD1C3F3D1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20">
                  <a:extLst>
                    <a:ext uri="{FF2B5EF4-FFF2-40B4-BE49-F238E27FC236}">
                      <a16:creationId xmlns:a16="http://schemas.microsoft.com/office/drawing/2014/main" id="{3725292D-2BE4-17C3-632A-A9C0214003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21">
                  <a:extLst>
                    <a:ext uri="{FF2B5EF4-FFF2-40B4-BE49-F238E27FC236}">
                      <a16:creationId xmlns:a16="http://schemas.microsoft.com/office/drawing/2014/main" id="{AF564342-D0FE-0829-F4B8-FD34D01468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22">
                  <a:extLst>
                    <a:ext uri="{FF2B5EF4-FFF2-40B4-BE49-F238E27FC236}">
                      <a16:creationId xmlns:a16="http://schemas.microsoft.com/office/drawing/2014/main" id="{26AE3C24-B776-D296-687E-CB4D843FF1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23">
                  <a:extLst>
                    <a:ext uri="{FF2B5EF4-FFF2-40B4-BE49-F238E27FC236}">
                      <a16:creationId xmlns:a16="http://schemas.microsoft.com/office/drawing/2014/main" id="{30FF8294-D9A7-E6BE-DBB6-6F08CD9B0F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24">
                  <a:extLst>
                    <a:ext uri="{FF2B5EF4-FFF2-40B4-BE49-F238E27FC236}">
                      <a16:creationId xmlns:a16="http://schemas.microsoft.com/office/drawing/2014/main" id="{E5809DBC-2C5F-319A-26DC-5D164CF2BF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Freeform 325">
                  <a:extLst>
                    <a:ext uri="{FF2B5EF4-FFF2-40B4-BE49-F238E27FC236}">
                      <a16:creationId xmlns:a16="http://schemas.microsoft.com/office/drawing/2014/main" id="{1767E5E7-3EDE-3D77-F3CC-59EA7EDB8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Freeform 326">
                  <a:extLst>
                    <a:ext uri="{FF2B5EF4-FFF2-40B4-BE49-F238E27FC236}">
                      <a16:creationId xmlns:a16="http://schemas.microsoft.com/office/drawing/2014/main" id="{20823532-86B1-947A-289B-30BC85CFE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Freeform 327">
                  <a:extLst>
                    <a:ext uri="{FF2B5EF4-FFF2-40B4-BE49-F238E27FC236}">
                      <a16:creationId xmlns:a16="http://schemas.microsoft.com/office/drawing/2014/main" id="{2154E7C6-C823-5CB6-7177-A51C930BF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Freeform 328">
                  <a:extLst>
                    <a:ext uri="{FF2B5EF4-FFF2-40B4-BE49-F238E27FC236}">
                      <a16:creationId xmlns:a16="http://schemas.microsoft.com/office/drawing/2014/main" id="{903BCA42-D620-7D1B-954E-6047A9A87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Freeform 329">
                  <a:extLst>
                    <a:ext uri="{FF2B5EF4-FFF2-40B4-BE49-F238E27FC236}">
                      <a16:creationId xmlns:a16="http://schemas.microsoft.com/office/drawing/2014/main" id="{070949C3-DCBB-B9E0-9E7E-5DC540F3C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Freeform 330">
                  <a:extLst>
                    <a:ext uri="{FF2B5EF4-FFF2-40B4-BE49-F238E27FC236}">
                      <a16:creationId xmlns:a16="http://schemas.microsoft.com/office/drawing/2014/main" id="{7D3D2852-D048-0BBC-084F-6CBBBD2C9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Freeform 331">
                  <a:extLst>
                    <a:ext uri="{FF2B5EF4-FFF2-40B4-BE49-F238E27FC236}">
                      <a16:creationId xmlns:a16="http://schemas.microsoft.com/office/drawing/2014/main" id="{8CB94950-1AD5-5201-95F1-520887B92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Freeform 332">
                  <a:extLst>
                    <a:ext uri="{FF2B5EF4-FFF2-40B4-BE49-F238E27FC236}">
                      <a16:creationId xmlns:a16="http://schemas.microsoft.com/office/drawing/2014/main" id="{575DDE3F-9CB5-08BF-1DCC-55A1E2193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Freeform 333">
                  <a:extLst>
                    <a:ext uri="{FF2B5EF4-FFF2-40B4-BE49-F238E27FC236}">
                      <a16:creationId xmlns:a16="http://schemas.microsoft.com/office/drawing/2014/main" id="{5641D8FD-5CD0-C004-2506-DF7C1C3E9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Freeform 334">
                  <a:extLst>
                    <a:ext uri="{FF2B5EF4-FFF2-40B4-BE49-F238E27FC236}">
                      <a16:creationId xmlns:a16="http://schemas.microsoft.com/office/drawing/2014/main" id="{DFF3E088-A873-DD84-6539-FF11785D0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Freeform 335">
                  <a:extLst>
                    <a:ext uri="{FF2B5EF4-FFF2-40B4-BE49-F238E27FC236}">
                      <a16:creationId xmlns:a16="http://schemas.microsoft.com/office/drawing/2014/main" id="{B591E496-1823-059A-F80A-389DD13A6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Freeform 336">
                  <a:extLst>
                    <a:ext uri="{FF2B5EF4-FFF2-40B4-BE49-F238E27FC236}">
                      <a16:creationId xmlns:a16="http://schemas.microsoft.com/office/drawing/2014/main" id="{92F3E168-C104-DE44-7C3D-DA8034CC3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Freeform 337">
                  <a:extLst>
                    <a:ext uri="{FF2B5EF4-FFF2-40B4-BE49-F238E27FC236}">
                      <a16:creationId xmlns:a16="http://schemas.microsoft.com/office/drawing/2014/main" id="{76DB8C6F-0A2D-A1FE-98FF-37C73F6EB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38">
                  <a:extLst>
                    <a:ext uri="{FF2B5EF4-FFF2-40B4-BE49-F238E27FC236}">
                      <a16:creationId xmlns:a16="http://schemas.microsoft.com/office/drawing/2014/main" id="{8A59D848-C5CE-15B0-0ED5-517277E71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39">
                  <a:extLst>
                    <a:ext uri="{FF2B5EF4-FFF2-40B4-BE49-F238E27FC236}">
                      <a16:creationId xmlns:a16="http://schemas.microsoft.com/office/drawing/2014/main" id="{6756D6A6-6EBE-BA33-A883-5168DAA7F7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40">
                  <a:extLst>
                    <a:ext uri="{FF2B5EF4-FFF2-40B4-BE49-F238E27FC236}">
                      <a16:creationId xmlns:a16="http://schemas.microsoft.com/office/drawing/2014/main" id="{16B9A760-4796-BF08-A2AC-F5EF6E65A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41">
                  <a:extLst>
                    <a:ext uri="{FF2B5EF4-FFF2-40B4-BE49-F238E27FC236}">
                      <a16:creationId xmlns:a16="http://schemas.microsoft.com/office/drawing/2014/main" id="{006C0743-8314-66A2-0526-16AA3EF4F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42">
                  <a:extLst>
                    <a:ext uri="{FF2B5EF4-FFF2-40B4-BE49-F238E27FC236}">
                      <a16:creationId xmlns:a16="http://schemas.microsoft.com/office/drawing/2014/main" id="{D4A7AE08-E86F-945D-2B7A-276C1F181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43">
                  <a:extLst>
                    <a:ext uri="{FF2B5EF4-FFF2-40B4-BE49-F238E27FC236}">
                      <a16:creationId xmlns:a16="http://schemas.microsoft.com/office/drawing/2014/main" id="{12F5A821-8F4C-B8C8-2554-0CDCB8F64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44">
                  <a:extLst>
                    <a:ext uri="{FF2B5EF4-FFF2-40B4-BE49-F238E27FC236}">
                      <a16:creationId xmlns:a16="http://schemas.microsoft.com/office/drawing/2014/main" id="{50140543-A35C-2F69-0627-E913E8F21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45">
                  <a:extLst>
                    <a:ext uri="{FF2B5EF4-FFF2-40B4-BE49-F238E27FC236}">
                      <a16:creationId xmlns:a16="http://schemas.microsoft.com/office/drawing/2014/main" id="{6CDD12B6-DCF0-2D53-386A-F98F7B2DB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46">
                  <a:extLst>
                    <a:ext uri="{FF2B5EF4-FFF2-40B4-BE49-F238E27FC236}">
                      <a16:creationId xmlns:a16="http://schemas.microsoft.com/office/drawing/2014/main" id="{D4AB45B1-0C72-ABB3-8A7A-64DD55000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47">
                  <a:extLst>
                    <a:ext uri="{FF2B5EF4-FFF2-40B4-BE49-F238E27FC236}">
                      <a16:creationId xmlns:a16="http://schemas.microsoft.com/office/drawing/2014/main" id="{FB5EA002-84E2-FFC8-64B5-B51AF4EE2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48">
                  <a:extLst>
                    <a:ext uri="{FF2B5EF4-FFF2-40B4-BE49-F238E27FC236}">
                      <a16:creationId xmlns:a16="http://schemas.microsoft.com/office/drawing/2014/main" id="{D6997FF3-A24B-97E4-799C-26C8EF844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49">
                  <a:extLst>
                    <a:ext uri="{FF2B5EF4-FFF2-40B4-BE49-F238E27FC236}">
                      <a16:creationId xmlns:a16="http://schemas.microsoft.com/office/drawing/2014/main" id="{688C580C-AEA8-817C-C57A-776728300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50">
                  <a:extLst>
                    <a:ext uri="{FF2B5EF4-FFF2-40B4-BE49-F238E27FC236}">
                      <a16:creationId xmlns:a16="http://schemas.microsoft.com/office/drawing/2014/main" id="{BB92E5E3-07D4-0F25-F307-4BEA4F214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51">
                  <a:extLst>
                    <a:ext uri="{FF2B5EF4-FFF2-40B4-BE49-F238E27FC236}">
                      <a16:creationId xmlns:a16="http://schemas.microsoft.com/office/drawing/2014/main" id="{128FA8AF-583A-BC1F-E79C-EB4C426DE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52">
                  <a:extLst>
                    <a:ext uri="{FF2B5EF4-FFF2-40B4-BE49-F238E27FC236}">
                      <a16:creationId xmlns:a16="http://schemas.microsoft.com/office/drawing/2014/main" id="{917CF256-A5DA-988A-9CB6-7ED8128B6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53">
                  <a:extLst>
                    <a:ext uri="{FF2B5EF4-FFF2-40B4-BE49-F238E27FC236}">
                      <a16:creationId xmlns:a16="http://schemas.microsoft.com/office/drawing/2014/main" id="{478D6E4E-AE0D-4EB5-3ACD-22766B64D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54">
                  <a:extLst>
                    <a:ext uri="{FF2B5EF4-FFF2-40B4-BE49-F238E27FC236}">
                      <a16:creationId xmlns:a16="http://schemas.microsoft.com/office/drawing/2014/main" id="{F43C4C9E-1BBC-42D4-76DE-C9B04D640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55">
                  <a:extLst>
                    <a:ext uri="{FF2B5EF4-FFF2-40B4-BE49-F238E27FC236}">
                      <a16:creationId xmlns:a16="http://schemas.microsoft.com/office/drawing/2014/main" id="{8DFFC2C6-E324-201B-346C-441E25739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56">
                  <a:extLst>
                    <a:ext uri="{FF2B5EF4-FFF2-40B4-BE49-F238E27FC236}">
                      <a16:creationId xmlns:a16="http://schemas.microsoft.com/office/drawing/2014/main" id="{15D6393A-A16E-0E97-D6E5-BE233D1CB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57">
                  <a:extLst>
                    <a:ext uri="{FF2B5EF4-FFF2-40B4-BE49-F238E27FC236}">
                      <a16:creationId xmlns:a16="http://schemas.microsoft.com/office/drawing/2014/main" id="{15E1DDEC-1390-B510-BDFC-9D94C937B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58">
                  <a:extLst>
                    <a:ext uri="{FF2B5EF4-FFF2-40B4-BE49-F238E27FC236}">
                      <a16:creationId xmlns:a16="http://schemas.microsoft.com/office/drawing/2014/main" id="{B7C599CF-8AA4-2835-A7B5-45B9A28FB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59">
                  <a:extLst>
                    <a:ext uri="{FF2B5EF4-FFF2-40B4-BE49-F238E27FC236}">
                      <a16:creationId xmlns:a16="http://schemas.microsoft.com/office/drawing/2014/main" id="{518D5130-1E9F-E457-C851-6BBA75EAF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60">
                  <a:extLst>
                    <a:ext uri="{FF2B5EF4-FFF2-40B4-BE49-F238E27FC236}">
                      <a16:creationId xmlns:a16="http://schemas.microsoft.com/office/drawing/2014/main" id="{167E3240-2959-87E4-C9A5-53B980A67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61">
                  <a:extLst>
                    <a:ext uri="{FF2B5EF4-FFF2-40B4-BE49-F238E27FC236}">
                      <a16:creationId xmlns:a16="http://schemas.microsoft.com/office/drawing/2014/main" id="{966E06A7-AED9-B003-E9A7-DC6A0CF17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62">
                  <a:extLst>
                    <a:ext uri="{FF2B5EF4-FFF2-40B4-BE49-F238E27FC236}">
                      <a16:creationId xmlns:a16="http://schemas.microsoft.com/office/drawing/2014/main" id="{CF1C1E99-A7F1-B543-7ACA-942307648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63">
                  <a:extLst>
                    <a:ext uri="{FF2B5EF4-FFF2-40B4-BE49-F238E27FC236}">
                      <a16:creationId xmlns:a16="http://schemas.microsoft.com/office/drawing/2014/main" id="{E2FBDB05-477B-62FB-C460-9698DFDC1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64">
                  <a:extLst>
                    <a:ext uri="{FF2B5EF4-FFF2-40B4-BE49-F238E27FC236}">
                      <a16:creationId xmlns:a16="http://schemas.microsoft.com/office/drawing/2014/main" id="{1D6B57E4-692B-3770-C852-843F34B59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65">
                  <a:extLst>
                    <a:ext uri="{FF2B5EF4-FFF2-40B4-BE49-F238E27FC236}">
                      <a16:creationId xmlns:a16="http://schemas.microsoft.com/office/drawing/2014/main" id="{E8DD6F4A-6EB1-B081-FF40-F96419242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66">
                  <a:extLst>
                    <a:ext uri="{FF2B5EF4-FFF2-40B4-BE49-F238E27FC236}">
                      <a16:creationId xmlns:a16="http://schemas.microsoft.com/office/drawing/2014/main" id="{EC35635F-A667-1BAE-41F9-2568A15BA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67">
                  <a:extLst>
                    <a:ext uri="{FF2B5EF4-FFF2-40B4-BE49-F238E27FC236}">
                      <a16:creationId xmlns:a16="http://schemas.microsoft.com/office/drawing/2014/main" id="{E326B1C6-0738-E2DE-4327-39B360C6C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68">
                  <a:extLst>
                    <a:ext uri="{FF2B5EF4-FFF2-40B4-BE49-F238E27FC236}">
                      <a16:creationId xmlns:a16="http://schemas.microsoft.com/office/drawing/2014/main" id="{9AE0F90A-9D92-0F93-2A47-DEF17B130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69">
                  <a:extLst>
                    <a:ext uri="{FF2B5EF4-FFF2-40B4-BE49-F238E27FC236}">
                      <a16:creationId xmlns:a16="http://schemas.microsoft.com/office/drawing/2014/main" id="{20E12D76-2AFF-178D-3590-D5FAC3CCB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70">
                  <a:extLst>
                    <a:ext uri="{FF2B5EF4-FFF2-40B4-BE49-F238E27FC236}">
                      <a16:creationId xmlns:a16="http://schemas.microsoft.com/office/drawing/2014/main" id="{5CDF71A0-15B9-A1A6-607F-DD0CBFEA7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71">
                  <a:extLst>
                    <a:ext uri="{FF2B5EF4-FFF2-40B4-BE49-F238E27FC236}">
                      <a16:creationId xmlns:a16="http://schemas.microsoft.com/office/drawing/2014/main" id="{EAF284B4-BAD5-E00E-95FD-A866C33CA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72">
                  <a:extLst>
                    <a:ext uri="{FF2B5EF4-FFF2-40B4-BE49-F238E27FC236}">
                      <a16:creationId xmlns:a16="http://schemas.microsoft.com/office/drawing/2014/main" id="{1C293348-59A3-F8C7-3E48-746CCA137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73">
                  <a:extLst>
                    <a:ext uri="{FF2B5EF4-FFF2-40B4-BE49-F238E27FC236}">
                      <a16:creationId xmlns:a16="http://schemas.microsoft.com/office/drawing/2014/main" id="{176B8503-949B-DCD2-F48C-F02C02949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74">
                  <a:extLst>
                    <a:ext uri="{FF2B5EF4-FFF2-40B4-BE49-F238E27FC236}">
                      <a16:creationId xmlns:a16="http://schemas.microsoft.com/office/drawing/2014/main" id="{6DE151C0-78C0-41ED-1913-E0B9E1E7A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75">
                  <a:extLst>
                    <a:ext uri="{FF2B5EF4-FFF2-40B4-BE49-F238E27FC236}">
                      <a16:creationId xmlns:a16="http://schemas.microsoft.com/office/drawing/2014/main" id="{45C36D19-84D1-5F11-F806-B283DBE86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76">
                  <a:extLst>
                    <a:ext uri="{FF2B5EF4-FFF2-40B4-BE49-F238E27FC236}">
                      <a16:creationId xmlns:a16="http://schemas.microsoft.com/office/drawing/2014/main" id="{15362AE4-736F-94B8-BF57-0B2FAAA346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77">
                  <a:extLst>
                    <a:ext uri="{FF2B5EF4-FFF2-40B4-BE49-F238E27FC236}">
                      <a16:creationId xmlns:a16="http://schemas.microsoft.com/office/drawing/2014/main" id="{83C5BD04-25AF-06C9-79E8-3C3F4FDFB1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78">
                  <a:extLst>
                    <a:ext uri="{FF2B5EF4-FFF2-40B4-BE49-F238E27FC236}">
                      <a16:creationId xmlns:a16="http://schemas.microsoft.com/office/drawing/2014/main" id="{22FB07C0-8D37-E156-9AD9-58ADA8C76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79">
                  <a:extLst>
                    <a:ext uri="{FF2B5EF4-FFF2-40B4-BE49-F238E27FC236}">
                      <a16:creationId xmlns:a16="http://schemas.microsoft.com/office/drawing/2014/main" id="{69C9E618-D69B-622F-082D-4D59098B9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80">
                  <a:extLst>
                    <a:ext uri="{FF2B5EF4-FFF2-40B4-BE49-F238E27FC236}">
                      <a16:creationId xmlns:a16="http://schemas.microsoft.com/office/drawing/2014/main" id="{B11E3041-476D-0B00-FCB0-83A73DF25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81">
                  <a:extLst>
                    <a:ext uri="{FF2B5EF4-FFF2-40B4-BE49-F238E27FC236}">
                      <a16:creationId xmlns:a16="http://schemas.microsoft.com/office/drawing/2014/main" id="{C2E0AB60-7418-6E45-7C6E-67207E7A7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82">
                  <a:extLst>
                    <a:ext uri="{FF2B5EF4-FFF2-40B4-BE49-F238E27FC236}">
                      <a16:creationId xmlns:a16="http://schemas.microsoft.com/office/drawing/2014/main" id="{B9EFE56A-C4FC-93D8-17E3-4DBC8CF81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83">
                  <a:extLst>
                    <a:ext uri="{FF2B5EF4-FFF2-40B4-BE49-F238E27FC236}">
                      <a16:creationId xmlns:a16="http://schemas.microsoft.com/office/drawing/2014/main" id="{A4389DC9-70E7-1F12-E11E-92C1CBF50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84">
                  <a:extLst>
                    <a:ext uri="{FF2B5EF4-FFF2-40B4-BE49-F238E27FC236}">
                      <a16:creationId xmlns:a16="http://schemas.microsoft.com/office/drawing/2014/main" id="{E2B44E1B-71E4-81AE-E97D-3B79F7B34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85">
                  <a:extLst>
                    <a:ext uri="{FF2B5EF4-FFF2-40B4-BE49-F238E27FC236}">
                      <a16:creationId xmlns:a16="http://schemas.microsoft.com/office/drawing/2014/main" id="{019000D7-01BF-BA5A-E801-61D289559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86">
                  <a:extLst>
                    <a:ext uri="{FF2B5EF4-FFF2-40B4-BE49-F238E27FC236}">
                      <a16:creationId xmlns:a16="http://schemas.microsoft.com/office/drawing/2014/main" id="{6F051582-901D-5D05-72AF-5CCA6622B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87">
                  <a:extLst>
                    <a:ext uri="{FF2B5EF4-FFF2-40B4-BE49-F238E27FC236}">
                      <a16:creationId xmlns:a16="http://schemas.microsoft.com/office/drawing/2014/main" id="{8DCFBCAA-D753-FD9F-D1B8-82971D5A6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88">
                  <a:extLst>
                    <a:ext uri="{FF2B5EF4-FFF2-40B4-BE49-F238E27FC236}">
                      <a16:creationId xmlns:a16="http://schemas.microsoft.com/office/drawing/2014/main" id="{BF5D7F47-401D-5D60-2A03-1DD12419B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89">
                  <a:extLst>
                    <a:ext uri="{FF2B5EF4-FFF2-40B4-BE49-F238E27FC236}">
                      <a16:creationId xmlns:a16="http://schemas.microsoft.com/office/drawing/2014/main" id="{C378093C-8015-C382-5B73-BF0EAC9D9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90">
                  <a:extLst>
                    <a:ext uri="{FF2B5EF4-FFF2-40B4-BE49-F238E27FC236}">
                      <a16:creationId xmlns:a16="http://schemas.microsoft.com/office/drawing/2014/main" id="{DC01D331-D733-A3C0-BCAD-DCC075B5C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91">
                  <a:extLst>
                    <a:ext uri="{FF2B5EF4-FFF2-40B4-BE49-F238E27FC236}">
                      <a16:creationId xmlns:a16="http://schemas.microsoft.com/office/drawing/2014/main" id="{A1A4A433-6AEC-B151-10ED-41520F002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92">
                  <a:extLst>
                    <a:ext uri="{FF2B5EF4-FFF2-40B4-BE49-F238E27FC236}">
                      <a16:creationId xmlns:a16="http://schemas.microsoft.com/office/drawing/2014/main" id="{8F600832-A55A-6E6C-70D6-06C408836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93">
                  <a:extLst>
                    <a:ext uri="{FF2B5EF4-FFF2-40B4-BE49-F238E27FC236}">
                      <a16:creationId xmlns:a16="http://schemas.microsoft.com/office/drawing/2014/main" id="{5A3A5F9B-9E5D-AE67-88DE-5C56E1770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94">
                  <a:extLst>
                    <a:ext uri="{FF2B5EF4-FFF2-40B4-BE49-F238E27FC236}">
                      <a16:creationId xmlns:a16="http://schemas.microsoft.com/office/drawing/2014/main" id="{B298B266-395B-E1F9-BC23-77E970B13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95">
                  <a:extLst>
                    <a:ext uri="{FF2B5EF4-FFF2-40B4-BE49-F238E27FC236}">
                      <a16:creationId xmlns:a16="http://schemas.microsoft.com/office/drawing/2014/main" id="{0D96D6EE-DD2A-EE25-CB9B-3E343E7AE9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96">
                  <a:extLst>
                    <a:ext uri="{FF2B5EF4-FFF2-40B4-BE49-F238E27FC236}">
                      <a16:creationId xmlns:a16="http://schemas.microsoft.com/office/drawing/2014/main" id="{95459BCC-B3D5-A37D-661F-5EF643ACE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97">
                  <a:extLst>
                    <a:ext uri="{FF2B5EF4-FFF2-40B4-BE49-F238E27FC236}">
                      <a16:creationId xmlns:a16="http://schemas.microsoft.com/office/drawing/2014/main" id="{127161B8-40AD-23AE-4CC1-056F9F1B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98">
                  <a:extLst>
                    <a:ext uri="{FF2B5EF4-FFF2-40B4-BE49-F238E27FC236}">
                      <a16:creationId xmlns:a16="http://schemas.microsoft.com/office/drawing/2014/main" id="{E736DD69-A3D9-98EC-D66E-9EE9873AB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99">
                  <a:extLst>
                    <a:ext uri="{FF2B5EF4-FFF2-40B4-BE49-F238E27FC236}">
                      <a16:creationId xmlns:a16="http://schemas.microsoft.com/office/drawing/2014/main" id="{A2907202-B72D-1CC5-46EF-0243714FEB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400">
                  <a:extLst>
                    <a:ext uri="{FF2B5EF4-FFF2-40B4-BE49-F238E27FC236}">
                      <a16:creationId xmlns:a16="http://schemas.microsoft.com/office/drawing/2014/main" id="{B3DDBC92-559B-8077-05AB-F21DE37ACF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401">
                  <a:extLst>
                    <a:ext uri="{FF2B5EF4-FFF2-40B4-BE49-F238E27FC236}">
                      <a16:creationId xmlns:a16="http://schemas.microsoft.com/office/drawing/2014/main" id="{3D60B7CD-528D-0F2B-96F7-5B6C49BDF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402">
                  <a:extLst>
                    <a:ext uri="{FF2B5EF4-FFF2-40B4-BE49-F238E27FC236}">
                      <a16:creationId xmlns:a16="http://schemas.microsoft.com/office/drawing/2014/main" id="{6DB1736D-D598-2EC0-D976-2504A9EB1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403">
                  <a:extLst>
                    <a:ext uri="{FF2B5EF4-FFF2-40B4-BE49-F238E27FC236}">
                      <a16:creationId xmlns:a16="http://schemas.microsoft.com/office/drawing/2014/main" id="{E1971F14-1974-B4D2-889A-079A381CE3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404">
                  <a:extLst>
                    <a:ext uri="{FF2B5EF4-FFF2-40B4-BE49-F238E27FC236}">
                      <a16:creationId xmlns:a16="http://schemas.microsoft.com/office/drawing/2014/main" id="{45CB8606-0535-518A-F087-222770E19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8" name="Group 405">
                <a:extLst>
                  <a:ext uri="{FF2B5EF4-FFF2-40B4-BE49-F238E27FC236}">
                    <a16:creationId xmlns:a16="http://schemas.microsoft.com/office/drawing/2014/main" id="{BBAB4D77-F6C7-E1C4-51D8-FC03D00B79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50" name="Freeform 406">
                  <a:extLst>
                    <a:ext uri="{FF2B5EF4-FFF2-40B4-BE49-F238E27FC236}">
                      <a16:creationId xmlns:a16="http://schemas.microsoft.com/office/drawing/2014/main" id="{8C24FE55-4EDE-8FFB-5139-745F4B73C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407">
                  <a:extLst>
                    <a:ext uri="{FF2B5EF4-FFF2-40B4-BE49-F238E27FC236}">
                      <a16:creationId xmlns:a16="http://schemas.microsoft.com/office/drawing/2014/main" id="{BEECCC14-D861-602D-BF77-904FA0898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2" name="Freeform 408">
                  <a:extLst>
                    <a:ext uri="{FF2B5EF4-FFF2-40B4-BE49-F238E27FC236}">
                      <a16:creationId xmlns:a16="http://schemas.microsoft.com/office/drawing/2014/main" id="{63372A6E-13F3-6A92-4553-635EC5AD70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409">
                  <a:extLst>
                    <a:ext uri="{FF2B5EF4-FFF2-40B4-BE49-F238E27FC236}">
                      <a16:creationId xmlns:a16="http://schemas.microsoft.com/office/drawing/2014/main" id="{D9E157D4-6B8D-912F-0DBF-5566A05B7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4" name="Freeform 410">
                  <a:extLst>
                    <a:ext uri="{FF2B5EF4-FFF2-40B4-BE49-F238E27FC236}">
                      <a16:creationId xmlns:a16="http://schemas.microsoft.com/office/drawing/2014/main" id="{24C4F5D1-E192-E590-6EEF-090D88548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411">
                  <a:extLst>
                    <a:ext uri="{FF2B5EF4-FFF2-40B4-BE49-F238E27FC236}">
                      <a16:creationId xmlns:a16="http://schemas.microsoft.com/office/drawing/2014/main" id="{CEAAC347-237E-2F88-2799-9CC3E75F4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412">
                  <a:extLst>
                    <a:ext uri="{FF2B5EF4-FFF2-40B4-BE49-F238E27FC236}">
                      <a16:creationId xmlns:a16="http://schemas.microsoft.com/office/drawing/2014/main" id="{745B696A-B3A7-0F6B-61F8-FF20ED5221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413">
                  <a:extLst>
                    <a:ext uri="{FF2B5EF4-FFF2-40B4-BE49-F238E27FC236}">
                      <a16:creationId xmlns:a16="http://schemas.microsoft.com/office/drawing/2014/main" id="{0BFEE1A2-7E33-377C-038D-B7E1CE6AB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414">
                  <a:extLst>
                    <a:ext uri="{FF2B5EF4-FFF2-40B4-BE49-F238E27FC236}">
                      <a16:creationId xmlns:a16="http://schemas.microsoft.com/office/drawing/2014/main" id="{C5B846FE-BFA8-E974-63F0-C8AB43BF8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415">
                  <a:extLst>
                    <a:ext uri="{FF2B5EF4-FFF2-40B4-BE49-F238E27FC236}">
                      <a16:creationId xmlns:a16="http://schemas.microsoft.com/office/drawing/2014/main" id="{AA5FBCCB-917E-3E8E-A5A3-653EB5F1E0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416">
                  <a:extLst>
                    <a:ext uri="{FF2B5EF4-FFF2-40B4-BE49-F238E27FC236}">
                      <a16:creationId xmlns:a16="http://schemas.microsoft.com/office/drawing/2014/main" id="{161454BF-759A-6D4E-C791-367E4F42CA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417">
                  <a:extLst>
                    <a:ext uri="{FF2B5EF4-FFF2-40B4-BE49-F238E27FC236}">
                      <a16:creationId xmlns:a16="http://schemas.microsoft.com/office/drawing/2014/main" id="{5D311B81-4BB6-F635-6665-CE7EC0F52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418">
                  <a:extLst>
                    <a:ext uri="{FF2B5EF4-FFF2-40B4-BE49-F238E27FC236}">
                      <a16:creationId xmlns:a16="http://schemas.microsoft.com/office/drawing/2014/main" id="{02DCE7B2-000E-FD05-6FB4-760FFEBC6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3" name="Freeform 419">
                  <a:extLst>
                    <a:ext uri="{FF2B5EF4-FFF2-40B4-BE49-F238E27FC236}">
                      <a16:creationId xmlns:a16="http://schemas.microsoft.com/office/drawing/2014/main" id="{1BC9B934-8168-6D99-ED7E-B8D4702EA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20">
                  <a:extLst>
                    <a:ext uri="{FF2B5EF4-FFF2-40B4-BE49-F238E27FC236}">
                      <a16:creationId xmlns:a16="http://schemas.microsoft.com/office/drawing/2014/main" id="{AC1BE732-AD25-4726-8F8D-7FCF0F73C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21">
                  <a:extLst>
                    <a:ext uri="{FF2B5EF4-FFF2-40B4-BE49-F238E27FC236}">
                      <a16:creationId xmlns:a16="http://schemas.microsoft.com/office/drawing/2014/main" id="{68A734EB-3594-1B16-7F60-344A614DF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22">
                  <a:extLst>
                    <a:ext uri="{FF2B5EF4-FFF2-40B4-BE49-F238E27FC236}">
                      <a16:creationId xmlns:a16="http://schemas.microsoft.com/office/drawing/2014/main" id="{919C7445-A482-4535-D5ED-96A4E0E09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23">
                  <a:extLst>
                    <a:ext uri="{FF2B5EF4-FFF2-40B4-BE49-F238E27FC236}">
                      <a16:creationId xmlns:a16="http://schemas.microsoft.com/office/drawing/2014/main" id="{34DA4D94-73EF-C3C0-EF4E-B31F5A264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24">
                  <a:extLst>
                    <a:ext uri="{FF2B5EF4-FFF2-40B4-BE49-F238E27FC236}">
                      <a16:creationId xmlns:a16="http://schemas.microsoft.com/office/drawing/2014/main" id="{5AB5A157-FC0F-F1CD-F3C1-D7E0197096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25">
                  <a:extLst>
                    <a:ext uri="{FF2B5EF4-FFF2-40B4-BE49-F238E27FC236}">
                      <a16:creationId xmlns:a16="http://schemas.microsoft.com/office/drawing/2014/main" id="{E90AEE32-6313-3DCE-CDAB-8999711AB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26">
                  <a:extLst>
                    <a:ext uri="{FF2B5EF4-FFF2-40B4-BE49-F238E27FC236}">
                      <a16:creationId xmlns:a16="http://schemas.microsoft.com/office/drawing/2014/main" id="{9D90CD1A-FFFF-2887-D618-2340B72F0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27">
                  <a:extLst>
                    <a:ext uri="{FF2B5EF4-FFF2-40B4-BE49-F238E27FC236}">
                      <a16:creationId xmlns:a16="http://schemas.microsoft.com/office/drawing/2014/main" id="{58336A1B-E39D-3E5E-16D9-3D57BAAC1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28">
                  <a:extLst>
                    <a:ext uri="{FF2B5EF4-FFF2-40B4-BE49-F238E27FC236}">
                      <a16:creationId xmlns:a16="http://schemas.microsoft.com/office/drawing/2014/main" id="{687D1E8C-4DE5-5404-7BF8-6DD51B01BC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29">
                  <a:extLst>
                    <a:ext uri="{FF2B5EF4-FFF2-40B4-BE49-F238E27FC236}">
                      <a16:creationId xmlns:a16="http://schemas.microsoft.com/office/drawing/2014/main" id="{2F123CE5-6BE8-4A3C-8940-09B13A8C3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30">
                  <a:extLst>
                    <a:ext uri="{FF2B5EF4-FFF2-40B4-BE49-F238E27FC236}">
                      <a16:creationId xmlns:a16="http://schemas.microsoft.com/office/drawing/2014/main" id="{FD8F21A4-FAA0-0A13-2388-38C80C5241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31">
                  <a:extLst>
                    <a:ext uri="{FF2B5EF4-FFF2-40B4-BE49-F238E27FC236}">
                      <a16:creationId xmlns:a16="http://schemas.microsoft.com/office/drawing/2014/main" id="{8F77A5E6-551D-4F43-D611-FB09503C5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32">
                  <a:extLst>
                    <a:ext uri="{FF2B5EF4-FFF2-40B4-BE49-F238E27FC236}">
                      <a16:creationId xmlns:a16="http://schemas.microsoft.com/office/drawing/2014/main" id="{B2A97AFA-BF2E-FDEC-633F-F5B39F75C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33">
                  <a:extLst>
                    <a:ext uri="{FF2B5EF4-FFF2-40B4-BE49-F238E27FC236}">
                      <a16:creationId xmlns:a16="http://schemas.microsoft.com/office/drawing/2014/main" id="{070FCD59-C7B0-4302-636A-06515EBD6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34">
                  <a:extLst>
                    <a:ext uri="{FF2B5EF4-FFF2-40B4-BE49-F238E27FC236}">
                      <a16:creationId xmlns:a16="http://schemas.microsoft.com/office/drawing/2014/main" id="{BFBEDD0C-109B-9BF3-06A0-26AF45E90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35">
                  <a:extLst>
                    <a:ext uri="{FF2B5EF4-FFF2-40B4-BE49-F238E27FC236}">
                      <a16:creationId xmlns:a16="http://schemas.microsoft.com/office/drawing/2014/main" id="{2B768DD1-8BC6-C523-07EC-40C8498D9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36">
                  <a:extLst>
                    <a:ext uri="{FF2B5EF4-FFF2-40B4-BE49-F238E27FC236}">
                      <a16:creationId xmlns:a16="http://schemas.microsoft.com/office/drawing/2014/main" id="{E04416DA-59B4-A723-FE1E-069313F3D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37">
                  <a:extLst>
                    <a:ext uri="{FF2B5EF4-FFF2-40B4-BE49-F238E27FC236}">
                      <a16:creationId xmlns:a16="http://schemas.microsoft.com/office/drawing/2014/main" id="{B13062AB-5523-6119-3C8E-FB95102E3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38">
                  <a:extLst>
                    <a:ext uri="{FF2B5EF4-FFF2-40B4-BE49-F238E27FC236}">
                      <a16:creationId xmlns:a16="http://schemas.microsoft.com/office/drawing/2014/main" id="{CCE61C96-7171-CFC7-F3F7-1ACF5FA57C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39">
                  <a:extLst>
                    <a:ext uri="{FF2B5EF4-FFF2-40B4-BE49-F238E27FC236}">
                      <a16:creationId xmlns:a16="http://schemas.microsoft.com/office/drawing/2014/main" id="{1B2B42D9-A4EE-ED0B-1244-8449EE710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40">
                  <a:extLst>
                    <a:ext uri="{FF2B5EF4-FFF2-40B4-BE49-F238E27FC236}">
                      <a16:creationId xmlns:a16="http://schemas.microsoft.com/office/drawing/2014/main" id="{914D2D98-649D-CFFB-FDD3-94B59A1A2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41">
                  <a:extLst>
                    <a:ext uri="{FF2B5EF4-FFF2-40B4-BE49-F238E27FC236}">
                      <a16:creationId xmlns:a16="http://schemas.microsoft.com/office/drawing/2014/main" id="{D9DEE072-EE27-54AC-6676-9B3EADC8E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42">
                  <a:extLst>
                    <a:ext uri="{FF2B5EF4-FFF2-40B4-BE49-F238E27FC236}">
                      <a16:creationId xmlns:a16="http://schemas.microsoft.com/office/drawing/2014/main" id="{619DDC89-DF94-690D-A385-43C8837F0F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43">
                  <a:extLst>
                    <a:ext uri="{FF2B5EF4-FFF2-40B4-BE49-F238E27FC236}">
                      <a16:creationId xmlns:a16="http://schemas.microsoft.com/office/drawing/2014/main" id="{F69F3F3E-6503-DFB2-A499-D04451460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44">
                  <a:extLst>
                    <a:ext uri="{FF2B5EF4-FFF2-40B4-BE49-F238E27FC236}">
                      <a16:creationId xmlns:a16="http://schemas.microsoft.com/office/drawing/2014/main" id="{988BBF6C-0F85-E9E3-6A66-85A9D6A7E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45">
                  <a:extLst>
                    <a:ext uri="{FF2B5EF4-FFF2-40B4-BE49-F238E27FC236}">
                      <a16:creationId xmlns:a16="http://schemas.microsoft.com/office/drawing/2014/main" id="{B5BF8E3E-F356-1D64-5DB7-B9B119B43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46">
                  <a:extLst>
                    <a:ext uri="{FF2B5EF4-FFF2-40B4-BE49-F238E27FC236}">
                      <a16:creationId xmlns:a16="http://schemas.microsoft.com/office/drawing/2014/main" id="{FD5AE70A-40E5-797F-AABB-CE67400EC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47">
                  <a:extLst>
                    <a:ext uri="{FF2B5EF4-FFF2-40B4-BE49-F238E27FC236}">
                      <a16:creationId xmlns:a16="http://schemas.microsoft.com/office/drawing/2014/main" id="{4BE97875-A3EF-EB83-B9EE-156C02DDD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48">
                  <a:extLst>
                    <a:ext uri="{FF2B5EF4-FFF2-40B4-BE49-F238E27FC236}">
                      <a16:creationId xmlns:a16="http://schemas.microsoft.com/office/drawing/2014/main" id="{BBC191C2-6AE5-48CA-95B1-D67D7284F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49">
                  <a:extLst>
                    <a:ext uri="{FF2B5EF4-FFF2-40B4-BE49-F238E27FC236}">
                      <a16:creationId xmlns:a16="http://schemas.microsoft.com/office/drawing/2014/main" id="{FF03D1D4-A3D9-0FDB-FB26-7220B6672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50">
                  <a:extLst>
                    <a:ext uri="{FF2B5EF4-FFF2-40B4-BE49-F238E27FC236}">
                      <a16:creationId xmlns:a16="http://schemas.microsoft.com/office/drawing/2014/main" id="{D24BCF28-2783-AD40-EE1A-3161B0E96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51">
                  <a:extLst>
                    <a:ext uri="{FF2B5EF4-FFF2-40B4-BE49-F238E27FC236}">
                      <a16:creationId xmlns:a16="http://schemas.microsoft.com/office/drawing/2014/main" id="{473E59F1-811D-5455-1BD6-064500176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52">
                  <a:extLst>
                    <a:ext uri="{FF2B5EF4-FFF2-40B4-BE49-F238E27FC236}">
                      <a16:creationId xmlns:a16="http://schemas.microsoft.com/office/drawing/2014/main" id="{3B213DAD-CD2E-3F2D-537B-F7EB20D67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53">
                  <a:extLst>
                    <a:ext uri="{FF2B5EF4-FFF2-40B4-BE49-F238E27FC236}">
                      <a16:creationId xmlns:a16="http://schemas.microsoft.com/office/drawing/2014/main" id="{7F52C615-6A7A-E5CF-F192-084355E86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54">
                  <a:extLst>
                    <a:ext uri="{FF2B5EF4-FFF2-40B4-BE49-F238E27FC236}">
                      <a16:creationId xmlns:a16="http://schemas.microsoft.com/office/drawing/2014/main" id="{5E9F495D-DF16-D0D8-FC2F-B4DA108AE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55">
                  <a:extLst>
                    <a:ext uri="{FF2B5EF4-FFF2-40B4-BE49-F238E27FC236}">
                      <a16:creationId xmlns:a16="http://schemas.microsoft.com/office/drawing/2014/main" id="{10706DB2-80FD-8B8F-0336-B70011EFF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56">
                  <a:extLst>
                    <a:ext uri="{FF2B5EF4-FFF2-40B4-BE49-F238E27FC236}">
                      <a16:creationId xmlns:a16="http://schemas.microsoft.com/office/drawing/2014/main" id="{5759673F-975C-F076-A883-F62FDEC30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57">
                  <a:extLst>
                    <a:ext uri="{FF2B5EF4-FFF2-40B4-BE49-F238E27FC236}">
                      <a16:creationId xmlns:a16="http://schemas.microsoft.com/office/drawing/2014/main" id="{24352172-11D1-7D51-666A-B52945819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58">
                  <a:extLst>
                    <a:ext uri="{FF2B5EF4-FFF2-40B4-BE49-F238E27FC236}">
                      <a16:creationId xmlns:a16="http://schemas.microsoft.com/office/drawing/2014/main" id="{A2C0B6C5-3DCE-0578-2F49-5171785D1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59">
                  <a:extLst>
                    <a:ext uri="{FF2B5EF4-FFF2-40B4-BE49-F238E27FC236}">
                      <a16:creationId xmlns:a16="http://schemas.microsoft.com/office/drawing/2014/main" id="{91DF2B1C-37E7-574A-B687-6EEA3F5AC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60">
                  <a:extLst>
                    <a:ext uri="{FF2B5EF4-FFF2-40B4-BE49-F238E27FC236}">
                      <a16:creationId xmlns:a16="http://schemas.microsoft.com/office/drawing/2014/main" id="{192F84DD-7AD5-BF90-DB64-10C7A1DF0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61">
                  <a:extLst>
                    <a:ext uri="{FF2B5EF4-FFF2-40B4-BE49-F238E27FC236}">
                      <a16:creationId xmlns:a16="http://schemas.microsoft.com/office/drawing/2014/main" id="{0F218E46-FDB1-3607-59D4-F8789DBEB1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62">
                  <a:extLst>
                    <a:ext uri="{FF2B5EF4-FFF2-40B4-BE49-F238E27FC236}">
                      <a16:creationId xmlns:a16="http://schemas.microsoft.com/office/drawing/2014/main" id="{CC7952A6-A6FD-C367-70CF-9D0724C66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63">
                  <a:extLst>
                    <a:ext uri="{FF2B5EF4-FFF2-40B4-BE49-F238E27FC236}">
                      <a16:creationId xmlns:a16="http://schemas.microsoft.com/office/drawing/2014/main" id="{A56517DC-25E7-BC05-20A9-0E7F91ECF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64">
                  <a:extLst>
                    <a:ext uri="{FF2B5EF4-FFF2-40B4-BE49-F238E27FC236}">
                      <a16:creationId xmlns:a16="http://schemas.microsoft.com/office/drawing/2014/main" id="{28F05B60-5432-5DE9-451C-05F192A61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65">
                  <a:extLst>
                    <a:ext uri="{FF2B5EF4-FFF2-40B4-BE49-F238E27FC236}">
                      <a16:creationId xmlns:a16="http://schemas.microsoft.com/office/drawing/2014/main" id="{6D10257D-433B-9754-6803-AA86B632D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66">
                  <a:extLst>
                    <a:ext uri="{FF2B5EF4-FFF2-40B4-BE49-F238E27FC236}">
                      <a16:creationId xmlns:a16="http://schemas.microsoft.com/office/drawing/2014/main" id="{A53E5CCC-9575-3498-1C61-A3B588612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67">
                  <a:extLst>
                    <a:ext uri="{FF2B5EF4-FFF2-40B4-BE49-F238E27FC236}">
                      <a16:creationId xmlns:a16="http://schemas.microsoft.com/office/drawing/2014/main" id="{82CBDB3F-C2FF-ABF0-D620-13681BF8F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68">
                  <a:extLst>
                    <a:ext uri="{FF2B5EF4-FFF2-40B4-BE49-F238E27FC236}">
                      <a16:creationId xmlns:a16="http://schemas.microsoft.com/office/drawing/2014/main" id="{9D5DB88F-3C5B-B5D9-2411-8B3879321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69">
                  <a:extLst>
                    <a:ext uri="{FF2B5EF4-FFF2-40B4-BE49-F238E27FC236}">
                      <a16:creationId xmlns:a16="http://schemas.microsoft.com/office/drawing/2014/main" id="{71506C38-57E0-F7C5-EFCA-555F4EB1A6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70">
                  <a:extLst>
                    <a:ext uri="{FF2B5EF4-FFF2-40B4-BE49-F238E27FC236}">
                      <a16:creationId xmlns:a16="http://schemas.microsoft.com/office/drawing/2014/main" id="{616C0CC6-5D9F-06F4-37CA-66FAA63F3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71">
                  <a:extLst>
                    <a:ext uri="{FF2B5EF4-FFF2-40B4-BE49-F238E27FC236}">
                      <a16:creationId xmlns:a16="http://schemas.microsoft.com/office/drawing/2014/main" id="{747386C4-B69D-6312-2F5D-751A817A5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72">
                  <a:extLst>
                    <a:ext uri="{FF2B5EF4-FFF2-40B4-BE49-F238E27FC236}">
                      <a16:creationId xmlns:a16="http://schemas.microsoft.com/office/drawing/2014/main" id="{03B0FECE-EA18-A35C-916B-4D0652E21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73">
                  <a:extLst>
                    <a:ext uri="{FF2B5EF4-FFF2-40B4-BE49-F238E27FC236}">
                      <a16:creationId xmlns:a16="http://schemas.microsoft.com/office/drawing/2014/main" id="{7A96E150-88CE-26EE-36F1-4197D08BD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74">
                  <a:extLst>
                    <a:ext uri="{FF2B5EF4-FFF2-40B4-BE49-F238E27FC236}">
                      <a16:creationId xmlns:a16="http://schemas.microsoft.com/office/drawing/2014/main" id="{7941426A-2508-9055-CA0D-78EA1D18A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75">
                  <a:extLst>
                    <a:ext uri="{FF2B5EF4-FFF2-40B4-BE49-F238E27FC236}">
                      <a16:creationId xmlns:a16="http://schemas.microsoft.com/office/drawing/2014/main" id="{151F9249-3109-7FFD-E41C-C09CB7FFF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76">
                  <a:extLst>
                    <a:ext uri="{FF2B5EF4-FFF2-40B4-BE49-F238E27FC236}">
                      <a16:creationId xmlns:a16="http://schemas.microsoft.com/office/drawing/2014/main" id="{EEBFF6B3-0648-750C-B1E5-47371B251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77">
                  <a:extLst>
                    <a:ext uri="{FF2B5EF4-FFF2-40B4-BE49-F238E27FC236}">
                      <a16:creationId xmlns:a16="http://schemas.microsoft.com/office/drawing/2014/main" id="{94855FBE-821B-8FFC-DDFF-B1533D51D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78">
                  <a:extLst>
                    <a:ext uri="{FF2B5EF4-FFF2-40B4-BE49-F238E27FC236}">
                      <a16:creationId xmlns:a16="http://schemas.microsoft.com/office/drawing/2014/main" id="{DAF2F28F-A0A7-E1FC-D665-415393137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79">
                  <a:extLst>
                    <a:ext uri="{FF2B5EF4-FFF2-40B4-BE49-F238E27FC236}">
                      <a16:creationId xmlns:a16="http://schemas.microsoft.com/office/drawing/2014/main" id="{3C1B77B9-499A-45C1-BD18-719E57C4A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80">
                  <a:extLst>
                    <a:ext uri="{FF2B5EF4-FFF2-40B4-BE49-F238E27FC236}">
                      <a16:creationId xmlns:a16="http://schemas.microsoft.com/office/drawing/2014/main" id="{82E0BA7F-5C34-23B1-E586-0B68E2EC7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81">
                  <a:extLst>
                    <a:ext uri="{FF2B5EF4-FFF2-40B4-BE49-F238E27FC236}">
                      <a16:creationId xmlns:a16="http://schemas.microsoft.com/office/drawing/2014/main" id="{B09D37C8-8D35-E735-D3A5-CA2F0FAFD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82">
                  <a:extLst>
                    <a:ext uri="{FF2B5EF4-FFF2-40B4-BE49-F238E27FC236}">
                      <a16:creationId xmlns:a16="http://schemas.microsoft.com/office/drawing/2014/main" id="{4D8C6B79-E149-B0B1-3C3D-578AF715F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83">
                  <a:extLst>
                    <a:ext uri="{FF2B5EF4-FFF2-40B4-BE49-F238E27FC236}">
                      <a16:creationId xmlns:a16="http://schemas.microsoft.com/office/drawing/2014/main" id="{03C674E0-DAC8-136E-6790-FB5FD8AB35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84">
                  <a:extLst>
                    <a:ext uri="{FF2B5EF4-FFF2-40B4-BE49-F238E27FC236}">
                      <a16:creationId xmlns:a16="http://schemas.microsoft.com/office/drawing/2014/main" id="{4CD65ADA-0201-68D8-3561-64A11AD50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85">
                  <a:extLst>
                    <a:ext uri="{FF2B5EF4-FFF2-40B4-BE49-F238E27FC236}">
                      <a16:creationId xmlns:a16="http://schemas.microsoft.com/office/drawing/2014/main" id="{1F497DBF-87E6-7516-80B9-594119626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86">
                  <a:extLst>
                    <a:ext uri="{FF2B5EF4-FFF2-40B4-BE49-F238E27FC236}">
                      <a16:creationId xmlns:a16="http://schemas.microsoft.com/office/drawing/2014/main" id="{38C7A1B7-BB80-8624-314E-B6CFA7CCA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87">
                  <a:extLst>
                    <a:ext uri="{FF2B5EF4-FFF2-40B4-BE49-F238E27FC236}">
                      <a16:creationId xmlns:a16="http://schemas.microsoft.com/office/drawing/2014/main" id="{F20E8CDD-0313-6D54-8E42-D30E1FE9D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88">
                  <a:extLst>
                    <a:ext uri="{FF2B5EF4-FFF2-40B4-BE49-F238E27FC236}">
                      <a16:creationId xmlns:a16="http://schemas.microsoft.com/office/drawing/2014/main" id="{347322D1-0CE5-0DE0-706F-9A719B166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89">
                  <a:extLst>
                    <a:ext uri="{FF2B5EF4-FFF2-40B4-BE49-F238E27FC236}">
                      <a16:creationId xmlns:a16="http://schemas.microsoft.com/office/drawing/2014/main" id="{CE50C415-0105-8414-1B4D-B0EF7CA5C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90">
                  <a:extLst>
                    <a:ext uri="{FF2B5EF4-FFF2-40B4-BE49-F238E27FC236}">
                      <a16:creationId xmlns:a16="http://schemas.microsoft.com/office/drawing/2014/main" id="{FD8AC0F0-B112-B289-63E4-01C23D532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91">
                  <a:extLst>
                    <a:ext uri="{FF2B5EF4-FFF2-40B4-BE49-F238E27FC236}">
                      <a16:creationId xmlns:a16="http://schemas.microsoft.com/office/drawing/2014/main" id="{37C2456B-5328-7F8E-396E-FB85DDF23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92">
                  <a:extLst>
                    <a:ext uri="{FF2B5EF4-FFF2-40B4-BE49-F238E27FC236}">
                      <a16:creationId xmlns:a16="http://schemas.microsoft.com/office/drawing/2014/main" id="{3ED73F17-9CDF-0707-763D-3B8883A0D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93">
                  <a:extLst>
                    <a:ext uri="{FF2B5EF4-FFF2-40B4-BE49-F238E27FC236}">
                      <a16:creationId xmlns:a16="http://schemas.microsoft.com/office/drawing/2014/main" id="{D727D716-5CF4-3D49-6DCF-4F39CB033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94">
                  <a:extLst>
                    <a:ext uri="{FF2B5EF4-FFF2-40B4-BE49-F238E27FC236}">
                      <a16:creationId xmlns:a16="http://schemas.microsoft.com/office/drawing/2014/main" id="{359179E6-C1D2-B978-86F0-FB862E87F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95">
                  <a:extLst>
                    <a:ext uri="{FF2B5EF4-FFF2-40B4-BE49-F238E27FC236}">
                      <a16:creationId xmlns:a16="http://schemas.microsoft.com/office/drawing/2014/main" id="{49AA626D-FE34-6182-CEC6-55D5CC8BC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96">
                  <a:extLst>
                    <a:ext uri="{FF2B5EF4-FFF2-40B4-BE49-F238E27FC236}">
                      <a16:creationId xmlns:a16="http://schemas.microsoft.com/office/drawing/2014/main" id="{0CAF0320-ED33-54C3-F0C1-0A72773A8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97">
                  <a:extLst>
                    <a:ext uri="{FF2B5EF4-FFF2-40B4-BE49-F238E27FC236}">
                      <a16:creationId xmlns:a16="http://schemas.microsoft.com/office/drawing/2014/main" id="{B01934CB-17AC-C8FA-F1E7-437B47515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98">
                  <a:extLst>
                    <a:ext uri="{FF2B5EF4-FFF2-40B4-BE49-F238E27FC236}">
                      <a16:creationId xmlns:a16="http://schemas.microsoft.com/office/drawing/2014/main" id="{B0DB3010-D32A-22F0-1CA4-0744A7B51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99">
                  <a:extLst>
                    <a:ext uri="{FF2B5EF4-FFF2-40B4-BE49-F238E27FC236}">
                      <a16:creationId xmlns:a16="http://schemas.microsoft.com/office/drawing/2014/main" id="{B78980B0-A58F-2FBC-5BD7-1CAF8EECA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500">
                  <a:extLst>
                    <a:ext uri="{FF2B5EF4-FFF2-40B4-BE49-F238E27FC236}">
                      <a16:creationId xmlns:a16="http://schemas.microsoft.com/office/drawing/2014/main" id="{3345564E-CC52-7605-C103-CC4903E5A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501">
                  <a:extLst>
                    <a:ext uri="{FF2B5EF4-FFF2-40B4-BE49-F238E27FC236}">
                      <a16:creationId xmlns:a16="http://schemas.microsoft.com/office/drawing/2014/main" id="{B06FA9FB-F26D-9A36-27F9-7DC15C597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502">
                  <a:extLst>
                    <a:ext uri="{FF2B5EF4-FFF2-40B4-BE49-F238E27FC236}">
                      <a16:creationId xmlns:a16="http://schemas.microsoft.com/office/drawing/2014/main" id="{8E789629-5B16-477B-F14E-DA4F4AE14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503">
                  <a:extLst>
                    <a:ext uri="{FF2B5EF4-FFF2-40B4-BE49-F238E27FC236}">
                      <a16:creationId xmlns:a16="http://schemas.microsoft.com/office/drawing/2014/main" id="{3F0CB8A3-B372-B303-6876-EF89871AF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504">
                  <a:extLst>
                    <a:ext uri="{FF2B5EF4-FFF2-40B4-BE49-F238E27FC236}">
                      <a16:creationId xmlns:a16="http://schemas.microsoft.com/office/drawing/2014/main" id="{428B85CF-D96D-2559-10DF-EB5F765A0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505">
                  <a:extLst>
                    <a:ext uri="{FF2B5EF4-FFF2-40B4-BE49-F238E27FC236}">
                      <a16:creationId xmlns:a16="http://schemas.microsoft.com/office/drawing/2014/main" id="{630D2C4B-0BFD-1C15-1A07-4439A0D24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506">
                  <a:extLst>
                    <a:ext uri="{FF2B5EF4-FFF2-40B4-BE49-F238E27FC236}">
                      <a16:creationId xmlns:a16="http://schemas.microsoft.com/office/drawing/2014/main" id="{0FC2979C-6705-AF64-4E2F-EBBB703BA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507">
                  <a:extLst>
                    <a:ext uri="{FF2B5EF4-FFF2-40B4-BE49-F238E27FC236}">
                      <a16:creationId xmlns:a16="http://schemas.microsoft.com/office/drawing/2014/main" id="{61C7A5C7-DF30-6119-1C54-EDB627AD5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508">
                  <a:extLst>
                    <a:ext uri="{FF2B5EF4-FFF2-40B4-BE49-F238E27FC236}">
                      <a16:creationId xmlns:a16="http://schemas.microsoft.com/office/drawing/2014/main" id="{A5A52835-31E7-5F27-1673-80352F933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509">
                  <a:extLst>
                    <a:ext uri="{FF2B5EF4-FFF2-40B4-BE49-F238E27FC236}">
                      <a16:creationId xmlns:a16="http://schemas.microsoft.com/office/drawing/2014/main" id="{1EAEC643-9B14-7220-69D8-E09A07AFD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510">
                  <a:extLst>
                    <a:ext uri="{FF2B5EF4-FFF2-40B4-BE49-F238E27FC236}">
                      <a16:creationId xmlns:a16="http://schemas.microsoft.com/office/drawing/2014/main" id="{35A53648-BB8C-DC11-DAA7-D71A379AC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511">
                  <a:extLst>
                    <a:ext uri="{FF2B5EF4-FFF2-40B4-BE49-F238E27FC236}">
                      <a16:creationId xmlns:a16="http://schemas.microsoft.com/office/drawing/2014/main" id="{85E0DD6D-2F16-F2DD-EC05-F01E9D7D7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512">
                  <a:extLst>
                    <a:ext uri="{FF2B5EF4-FFF2-40B4-BE49-F238E27FC236}">
                      <a16:creationId xmlns:a16="http://schemas.microsoft.com/office/drawing/2014/main" id="{1F565425-5835-9F5C-C4E6-46CD50ECB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13">
                  <a:extLst>
                    <a:ext uri="{FF2B5EF4-FFF2-40B4-BE49-F238E27FC236}">
                      <a16:creationId xmlns:a16="http://schemas.microsoft.com/office/drawing/2014/main" id="{70CFB9AF-14A7-E553-30D2-FE472579C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14">
                  <a:extLst>
                    <a:ext uri="{FF2B5EF4-FFF2-40B4-BE49-F238E27FC236}">
                      <a16:creationId xmlns:a16="http://schemas.microsoft.com/office/drawing/2014/main" id="{F8DB1988-4701-1EA7-8178-108F5EDD9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15">
                  <a:extLst>
                    <a:ext uri="{FF2B5EF4-FFF2-40B4-BE49-F238E27FC236}">
                      <a16:creationId xmlns:a16="http://schemas.microsoft.com/office/drawing/2014/main" id="{A6075D31-F263-CC6D-505E-A769E5A6FD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16">
                  <a:extLst>
                    <a:ext uri="{FF2B5EF4-FFF2-40B4-BE49-F238E27FC236}">
                      <a16:creationId xmlns:a16="http://schemas.microsoft.com/office/drawing/2014/main" id="{C5DC9D9A-5AF5-FD2E-7125-8D10B631B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17">
                  <a:extLst>
                    <a:ext uri="{FF2B5EF4-FFF2-40B4-BE49-F238E27FC236}">
                      <a16:creationId xmlns:a16="http://schemas.microsoft.com/office/drawing/2014/main" id="{3EF48CF6-2A42-C03E-FBB2-1784A3DEE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18">
                  <a:extLst>
                    <a:ext uri="{FF2B5EF4-FFF2-40B4-BE49-F238E27FC236}">
                      <a16:creationId xmlns:a16="http://schemas.microsoft.com/office/drawing/2014/main" id="{638D7324-C2FA-B023-2AF0-DCA9CDCFE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19">
                  <a:extLst>
                    <a:ext uri="{FF2B5EF4-FFF2-40B4-BE49-F238E27FC236}">
                      <a16:creationId xmlns:a16="http://schemas.microsoft.com/office/drawing/2014/main" id="{F2C38D35-3527-8ECE-668A-397489151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20">
                  <a:extLst>
                    <a:ext uri="{FF2B5EF4-FFF2-40B4-BE49-F238E27FC236}">
                      <a16:creationId xmlns:a16="http://schemas.microsoft.com/office/drawing/2014/main" id="{BA97D4B1-31B0-E8B4-B402-063ADB4CD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21">
                  <a:extLst>
                    <a:ext uri="{FF2B5EF4-FFF2-40B4-BE49-F238E27FC236}">
                      <a16:creationId xmlns:a16="http://schemas.microsoft.com/office/drawing/2014/main" id="{3BC34A7B-C1B7-7956-FF3B-0D58EC52F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22">
                  <a:extLst>
                    <a:ext uri="{FF2B5EF4-FFF2-40B4-BE49-F238E27FC236}">
                      <a16:creationId xmlns:a16="http://schemas.microsoft.com/office/drawing/2014/main" id="{7E0E4FE5-5C85-3A1F-6DA2-07064A698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23">
                  <a:extLst>
                    <a:ext uri="{FF2B5EF4-FFF2-40B4-BE49-F238E27FC236}">
                      <a16:creationId xmlns:a16="http://schemas.microsoft.com/office/drawing/2014/main" id="{E99A71B3-6B38-0802-4D46-7E999153A7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24">
                  <a:extLst>
                    <a:ext uri="{FF2B5EF4-FFF2-40B4-BE49-F238E27FC236}">
                      <a16:creationId xmlns:a16="http://schemas.microsoft.com/office/drawing/2014/main" id="{C97C3897-E2AB-4223-4834-880AA4824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25">
                  <a:extLst>
                    <a:ext uri="{FF2B5EF4-FFF2-40B4-BE49-F238E27FC236}">
                      <a16:creationId xmlns:a16="http://schemas.microsoft.com/office/drawing/2014/main" id="{FFD91C6A-5B7B-77CC-C862-F492024AA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26">
                  <a:extLst>
                    <a:ext uri="{FF2B5EF4-FFF2-40B4-BE49-F238E27FC236}">
                      <a16:creationId xmlns:a16="http://schemas.microsoft.com/office/drawing/2014/main" id="{DF10F365-7912-8E01-DF69-982E06904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27">
                  <a:extLst>
                    <a:ext uri="{FF2B5EF4-FFF2-40B4-BE49-F238E27FC236}">
                      <a16:creationId xmlns:a16="http://schemas.microsoft.com/office/drawing/2014/main" id="{51496291-C733-78AD-E8D3-3898BC5FC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28">
                  <a:extLst>
                    <a:ext uri="{FF2B5EF4-FFF2-40B4-BE49-F238E27FC236}">
                      <a16:creationId xmlns:a16="http://schemas.microsoft.com/office/drawing/2014/main" id="{4DCBF8A7-9A95-4BB5-41C0-66629E928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29">
                  <a:extLst>
                    <a:ext uri="{FF2B5EF4-FFF2-40B4-BE49-F238E27FC236}">
                      <a16:creationId xmlns:a16="http://schemas.microsoft.com/office/drawing/2014/main" id="{B248ED19-1E0F-3001-3081-8F8B2B0A8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30">
                  <a:extLst>
                    <a:ext uri="{FF2B5EF4-FFF2-40B4-BE49-F238E27FC236}">
                      <a16:creationId xmlns:a16="http://schemas.microsoft.com/office/drawing/2014/main" id="{1EC4755B-4892-6667-31E4-9A9366A4C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31">
                  <a:extLst>
                    <a:ext uri="{FF2B5EF4-FFF2-40B4-BE49-F238E27FC236}">
                      <a16:creationId xmlns:a16="http://schemas.microsoft.com/office/drawing/2014/main" id="{154EE635-0EBE-B7AB-1DFA-F26A119FD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32">
                  <a:extLst>
                    <a:ext uri="{FF2B5EF4-FFF2-40B4-BE49-F238E27FC236}">
                      <a16:creationId xmlns:a16="http://schemas.microsoft.com/office/drawing/2014/main" id="{57F9D2B6-5D59-0445-51FC-7E8051FF1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33">
                  <a:extLst>
                    <a:ext uri="{FF2B5EF4-FFF2-40B4-BE49-F238E27FC236}">
                      <a16:creationId xmlns:a16="http://schemas.microsoft.com/office/drawing/2014/main" id="{6F321F8B-8BA0-3A95-7E95-C770B0B5C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34">
                  <a:extLst>
                    <a:ext uri="{FF2B5EF4-FFF2-40B4-BE49-F238E27FC236}">
                      <a16:creationId xmlns:a16="http://schemas.microsoft.com/office/drawing/2014/main" id="{C57DAA65-B429-E01E-CA0A-42BC8358D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35">
                  <a:extLst>
                    <a:ext uri="{FF2B5EF4-FFF2-40B4-BE49-F238E27FC236}">
                      <a16:creationId xmlns:a16="http://schemas.microsoft.com/office/drawing/2014/main" id="{35FCC71A-8BD0-A202-5320-76E2E7E4F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36">
                  <a:extLst>
                    <a:ext uri="{FF2B5EF4-FFF2-40B4-BE49-F238E27FC236}">
                      <a16:creationId xmlns:a16="http://schemas.microsoft.com/office/drawing/2014/main" id="{D0569975-C8D6-1E9E-0C62-6AEE085FE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37">
                  <a:extLst>
                    <a:ext uri="{FF2B5EF4-FFF2-40B4-BE49-F238E27FC236}">
                      <a16:creationId xmlns:a16="http://schemas.microsoft.com/office/drawing/2014/main" id="{0DA41FC1-7609-0F33-50EE-1C73A9285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38">
                  <a:extLst>
                    <a:ext uri="{FF2B5EF4-FFF2-40B4-BE49-F238E27FC236}">
                      <a16:creationId xmlns:a16="http://schemas.microsoft.com/office/drawing/2014/main" id="{0EEDCD5C-AD27-EB57-358D-CD10DC678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39">
                  <a:extLst>
                    <a:ext uri="{FF2B5EF4-FFF2-40B4-BE49-F238E27FC236}">
                      <a16:creationId xmlns:a16="http://schemas.microsoft.com/office/drawing/2014/main" id="{CBACE71F-9B88-2107-C6B0-BFB687914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40">
                  <a:extLst>
                    <a:ext uri="{FF2B5EF4-FFF2-40B4-BE49-F238E27FC236}">
                      <a16:creationId xmlns:a16="http://schemas.microsoft.com/office/drawing/2014/main" id="{36A8C59F-A032-0D57-164C-41A1317E4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41">
                  <a:extLst>
                    <a:ext uri="{FF2B5EF4-FFF2-40B4-BE49-F238E27FC236}">
                      <a16:creationId xmlns:a16="http://schemas.microsoft.com/office/drawing/2014/main" id="{023FB19C-DECF-AFD5-E4B7-65A7295B7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42">
                  <a:extLst>
                    <a:ext uri="{FF2B5EF4-FFF2-40B4-BE49-F238E27FC236}">
                      <a16:creationId xmlns:a16="http://schemas.microsoft.com/office/drawing/2014/main" id="{548443BB-CBAD-3CF0-D288-195E6E26D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43">
                  <a:extLst>
                    <a:ext uri="{FF2B5EF4-FFF2-40B4-BE49-F238E27FC236}">
                      <a16:creationId xmlns:a16="http://schemas.microsoft.com/office/drawing/2014/main" id="{CD41E36C-8413-0F16-BBB6-88EBDAD543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44">
                  <a:extLst>
                    <a:ext uri="{FF2B5EF4-FFF2-40B4-BE49-F238E27FC236}">
                      <a16:creationId xmlns:a16="http://schemas.microsoft.com/office/drawing/2014/main" id="{5F5DBC7F-40A3-5DA1-5F6D-C386DDBC0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45">
                  <a:extLst>
                    <a:ext uri="{FF2B5EF4-FFF2-40B4-BE49-F238E27FC236}">
                      <a16:creationId xmlns:a16="http://schemas.microsoft.com/office/drawing/2014/main" id="{F01EBB70-6DA4-9186-770E-376EE7CA1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46">
                  <a:extLst>
                    <a:ext uri="{FF2B5EF4-FFF2-40B4-BE49-F238E27FC236}">
                      <a16:creationId xmlns:a16="http://schemas.microsoft.com/office/drawing/2014/main" id="{FD13AF2E-426A-1479-839F-E6D081B81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47">
                  <a:extLst>
                    <a:ext uri="{FF2B5EF4-FFF2-40B4-BE49-F238E27FC236}">
                      <a16:creationId xmlns:a16="http://schemas.microsoft.com/office/drawing/2014/main" id="{9A32167F-DA81-8569-8ECE-08852BCA7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48">
                  <a:extLst>
                    <a:ext uri="{FF2B5EF4-FFF2-40B4-BE49-F238E27FC236}">
                      <a16:creationId xmlns:a16="http://schemas.microsoft.com/office/drawing/2014/main" id="{46818E60-F240-213F-A284-4A5FF916B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49">
                  <a:extLst>
                    <a:ext uri="{FF2B5EF4-FFF2-40B4-BE49-F238E27FC236}">
                      <a16:creationId xmlns:a16="http://schemas.microsoft.com/office/drawing/2014/main" id="{6F554A78-40CA-1016-3968-673BC068E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50">
                  <a:extLst>
                    <a:ext uri="{FF2B5EF4-FFF2-40B4-BE49-F238E27FC236}">
                      <a16:creationId xmlns:a16="http://schemas.microsoft.com/office/drawing/2014/main" id="{15F088B6-66C9-63C7-D7E0-EE2389325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51">
                  <a:extLst>
                    <a:ext uri="{FF2B5EF4-FFF2-40B4-BE49-F238E27FC236}">
                      <a16:creationId xmlns:a16="http://schemas.microsoft.com/office/drawing/2014/main" id="{C47FD300-30ED-548A-99A5-6B26264E4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52">
                  <a:extLst>
                    <a:ext uri="{FF2B5EF4-FFF2-40B4-BE49-F238E27FC236}">
                      <a16:creationId xmlns:a16="http://schemas.microsoft.com/office/drawing/2014/main" id="{FCC0E755-E16D-4666-C6AC-72C770717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53">
                  <a:extLst>
                    <a:ext uri="{FF2B5EF4-FFF2-40B4-BE49-F238E27FC236}">
                      <a16:creationId xmlns:a16="http://schemas.microsoft.com/office/drawing/2014/main" id="{C3FDF164-FBF0-C71F-FF16-5859C0C699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54">
                  <a:extLst>
                    <a:ext uri="{FF2B5EF4-FFF2-40B4-BE49-F238E27FC236}">
                      <a16:creationId xmlns:a16="http://schemas.microsoft.com/office/drawing/2014/main" id="{7B2175EB-5328-E75E-8292-62BC5FDD2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55">
                  <a:extLst>
                    <a:ext uri="{FF2B5EF4-FFF2-40B4-BE49-F238E27FC236}">
                      <a16:creationId xmlns:a16="http://schemas.microsoft.com/office/drawing/2014/main" id="{18076DA4-A38C-9510-06E4-7F943187D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56">
                  <a:extLst>
                    <a:ext uri="{FF2B5EF4-FFF2-40B4-BE49-F238E27FC236}">
                      <a16:creationId xmlns:a16="http://schemas.microsoft.com/office/drawing/2014/main" id="{8B7758AA-D360-CBEC-3ED3-355A6AC10C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57">
                  <a:extLst>
                    <a:ext uri="{FF2B5EF4-FFF2-40B4-BE49-F238E27FC236}">
                      <a16:creationId xmlns:a16="http://schemas.microsoft.com/office/drawing/2014/main" id="{ABAF695A-D4D4-7FB0-3F8F-825DCC599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58">
                  <a:extLst>
                    <a:ext uri="{FF2B5EF4-FFF2-40B4-BE49-F238E27FC236}">
                      <a16:creationId xmlns:a16="http://schemas.microsoft.com/office/drawing/2014/main" id="{E5859110-676D-8859-6D67-FD8B7685F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59">
                  <a:extLst>
                    <a:ext uri="{FF2B5EF4-FFF2-40B4-BE49-F238E27FC236}">
                      <a16:creationId xmlns:a16="http://schemas.microsoft.com/office/drawing/2014/main" id="{A0BDDA39-03D1-29AD-5BC8-A43F4E4E4C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60">
                  <a:extLst>
                    <a:ext uri="{FF2B5EF4-FFF2-40B4-BE49-F238E27FC236}">
                      <a16:creationId xmlns:a16="http://schemas.microsoft.com/office/drawing/2014/main" id="{42F20A76-EFC4-B5F1-7AC8-DEC37AAD9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61">
                  <a:extLst>
                    <a:ext uri="{FF2B5EF4-FFF2-40B4-BE49-F238E27FC236}">
                      <a16:creationId xmlns:a16="http://schemas.microsoft.com/office/drawing/2014/main" id="{4F583FFC-F296-7166-3CDF-FCDEBFDBB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62">
                  <a:extLst>
                    <a:ext uri="{FF2B5EF4-FFF2-40B4-BE49-F238E27FC236}">
                      <a16:creationId xmlns:a16="http://schemas.microsoft.com/office/drawing/2014/main" id="{ACCB3032-42CA-FDF7-40ED-B41875699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63">
                  <a:extLst>
                    <a:ext uri="{FF2B5EF4-FFF2-40B4-BE49-F238E27FC236}">
                      <a16:creationId xmlns:a16="http://schemas.microsoft.com/office/drawing/2014/main" id="{EEAD875F-7A7B-54DF-A62E-9E1B5460D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64">
                  <a:extLst>
                    <a:ext uri="{FF2B5EF4-FFF2-40B4-BE49-F238E27FC236}">
                      <a16:creationId xmlns:a16="http://schemas.microsoft.com/office/drawing/2014/main" id="{3BE7F070-E179-F184-10A5-2540C3325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65">
                  <a:extLst>
                    <a:ext uri="{FF2B5EF4-FFF2-40B4-BE49-F238E27FC236}">
                      <a16:creationId xmlns:a16="http://schemas.microsoft.com/office/drawing/2014/main" id="{C8B4B6AE-530F-6CEA-CB96-2C386FED4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66">
                  <a:extLst>
                    <a:ext uri="{FF2B5EF4-FFF2-40B4-BE49-F238E27FC236}">
                      <a16:creationId xmlns:a16="http://schemas.microsoft.com/office/drawing/2014/main" id="{9DCD14D9-E795-0181-D6F4-14B2BD952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67">
                  <a:extLst>
                    <a:ext uri="{FF2B5EF4-FFF2-40B4-BE49-F238E27FC236}">
                      <a16:creationId xmlns:a16="http://schemas.microsoft.com/office/drawing/2014/main" id="{EF21E8A8-391A-B60C-45F7-6D349949D5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68">
                  <a:extLst>
                    <a:ext uri="{FF2B5EF4-FFF2-40B4-BE49-F238E27FC236}">
                      <a16:creationId xmlns:a16="http://schemas.microsoft.com/office/drawing/2014/main" id="{12770672-983D-CB26-D44E-E57BC867B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69">
                  <a:extLst>
                    <a:ext uri="{FF2B5EF4-FFF2-40B4-BE49-F238E27FC236}">
                      <a16:creationId xmlns:a16="http://schemas.microsoft.com/office/drawing/2014/main" id="{589C36D0-9F6D-7C64-E49E-57665A764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70">
                  <a:extLst>
                    <a:ext uri="{FF2B5EF4-FFF2-40B4-BE49-F238E27FC236}">
                      <a16:creationId xmlns:a16="http://schemas.microsoft.com/office/drawing/2014/main" id="{B67488AF-0F44-D45F-D78B-72CA4A8AA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71">
                  <a:extLst>
                    <a:ext uri="{FF2B5EF4-FFF2-40B4-BE49-F238E27FC236}">
                      <a16:creationId xmlns:a16="http://schemas.microsoft.com/office/drawing/2014/main" id="{953404F8-A9AB-A00F-6407-841822114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72">
                  <a:extLst>
                    <a:ext uri="{FF2B5EF4-FFF2-40B4-BE49-F238E27FC236}">
                      <a16:creationId xmlns:a16="http://schemas.microsoft.com/office/drawing/2014/main" id="{F982A59B-13A3-C439-AA90-515ABB99E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73">
                  <a:extLst>
                    <a:ext uri="{FF2B5EF4-FFF2-40B4-BE49-F238E27FC236}">
                      <a16:creationId xmlns:a16="http://schemas.microsoft.com/office/drawing/2014/main" id="{22D7B8DC-DAA9-85EA-01A9-CA510C753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74">
                  <a:extLst>
                    <a:ext uri="{FF2B5EF4-FFF2-40B4-BE49-F238E27FC236}">
                      <a16:creationId xmlns:a16="http://schemas.microsoft.com/office/drawing/2014/main" id="{8C96ACC4-AC92-681F-3F34-CF43ED29C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75">
                  <a:extLst>
                    <a:ext uri="{FF2B5EF4-FFF2-40B4-BE49-F238E27FC236}">
                      <a16:creationId xmlns:a16="http://schemas.microsoft.com/office/drawing/2014/main" id="{32C29E15-0C8B-EC94-3EED-343132DEE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76">
                  <a:extLst>
                    <a:ext uri="{FF2B5EF4-FFF2-40B4-BE49-F238E27FC236}">
                      <a16:creationId xmlns:a16="http://schemas.microsoft.com/office/drawing/2014/main" id="{7089C30D-8C1C-47D2-7885-079898174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77">
                  <a:extLst>
                    <a:ext uri="{FF2B5EF4-FFF2-40B4-BE49-F238E27FC236}">
                      <a16:creationId xmlns:a16="http://schemas.microsoft.com/office/drawing/2014/main" id="{B812542A-8F4F-403A-DA71-FC071E50E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78">
                  <a:extLst>
                    <a:ext uri="{FF2B5EF4-FFF2-40B4-BE49-F238E27FC236}">
                      <a16:creationId xmlns:a16="http://schemas.microsoft.com/office/drawing/2014/main" id="{4A959122-45DD-3293-4A66-24554A878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79">
                  <a:extLst>
                    <a:ext uri="{FF2B5EF4-FFF2-40B4-BE49-F238E27FC236}">
                      <a16:creationId xmlns:a16="http://schemas.microsoft.com/office/drawing/2014/main" id="{B910839E-17C1-65D4-24D6-2EAAB5B63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80">
                  <a:extLst>
                    <a:ext uri="{FF2B5EF4-FFF2-40B4-BE49-F238E27FC236}">
                      <a16:creationId xmlns:a16="http://schemas.microsoft.com/office/drawing/2014/main" id="{6E211C20-46D2-1313-0274-289A80286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81">
                  <a:extLst>
                    <a:ext uri="{FF2B5EF4-FFF2-40B4-BE49-F238E27FC236}">
                      <a16:creationId xmlns:a16="http://schemas.microsoft.com/office/drawing/2014/main" id="{75774DC8-3DD6-1D35-B82F-392DCA1A3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82">
                  <a:extLst>
                    <a:ext uri="{FF2B5EF4-FFF2-40B4-BE49-F238E27FC236}">
                      <a16:creationId xmlns:a16="http://schemas.microsoft.com/office/drawing/2014/main" id="{43309E56-7E8D-B986-80B8-6B570621E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83">
                  <a:extLst>
                    <a:ext uri="{FF2B5EF4-FFF2-40B4-BE49-F238E27FC236}">
                      <a16:creationId xmlns:a16="http://schemas.microsoft.com/office/drawing/2014/main" id="{E3F3D5E2-2936-5151-373B-B7889F760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84">
                  <a:extLst>
                    <a:ext uri="{FF2B5EF4-FFF2-40B4-BE49-F238E27FC236}">
                      <a16:creationId xmlns:a16="http://schemas.microsoft.com/office/drawing/2014/main" id="{F2B21609-3DD9-AE97-EEA6-90F149AD6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85">
                  <a:extLst>
                    <a:ext uri="{FF2B5EF4-FFF2-40B4-BE49-F238E27FC236}">
                      <a16:creationId xmlns:a16="http://schemas.microsoft.com/office/drawing/2014/main" id="{0A38CE06-F578-582F-E7C9-B98E6869C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86">
                  <a:extLst>
                    <a:ext uri="{FF2B5EF4-FFF2-40B4-BE49-F238E27FC236}">
                      <a16:creationId xmlns:a16="http://schemas.microsoft.com/office/drawing/2014/main" id="{BCA18A6F-EFEB-35D6-79AC-BFC7C91E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87">
                  <a:extLst>
                    <a:ext uri="{FF2B5EF4-FFF2-40B4-BE49-F238E27FC236}">
                      <a16:creationId xmlns:a16="http://schemas.microsoft.com/office/drawing/2014/main" id="{568305E4-6F4F-5CF7-0FF3-6AD97111C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88">
                  <a:extLst>
                    <a:ext uri="{FF2B5EF4-FFF2-40B4-BE49-F238E27FC236}">
                      <a16:creationId xmlns:a16="http://schemas.microsoft.com/office/drawing/2014/main" id="{5F267396-79BD-5F1F-DAE4-79E6BEBA0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89">
                  <a:extLst>
                    <a:ext uri="{FF2B5EF4-FFF2-40B4-BE49-F238E27FC236}">
                      <a16:creationId xmlns:a16="http://schemas.microsoft.com/office/drawing/2014/main" id="{2D28172F-4AF4-56BD-C024-F5E49C198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90">
                  <a:extLst>
                    <a:ext uri="{FF2B5EF4-FFF2-40B4-BE49-F238E27FC236}">
                      <a16:creationId xmlns:a16="http://schemas.microsoft.com/office/drawing/2014/main" id="{A58C92E7-357A-3B90-D178-96ED3B9B4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91">
                  <a:extLst>
                    <a:ext uri="{FF2B5EF4-FFF2-40B4-BE49-F238E27FC236}">
                      <a16:creationId xmlns:a16="http://schemas.microsoft.com/office/drawing/2014/main" id="{20013D77-8B69-ACF6-D4C3-8D28C8CF3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92">
                  <a:extLst>
                    <a:ext uri="{FF2B5EF4-FFF2-40B4-BE49-F238E27FC236}">
                      <a16:creationId xmlns:a16="http://schemas.microsoft.com/office/drawing/2014/main" id="{73AC9762-E02D-7548-C5F5-AA0301FC5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93">
                  <a:extLst>
                    <a:ext uri="{FF2B5EF4-FFF2-40B4-BE49-F238E27FC236}">
                      <a16:creationId xmlns:a16="http://schemas.microsoft.com/office/drawing/2014/main" id="{D9204E79-F523-A362-57FA-E7F24D1EE1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94">
                  <a:extLst>
                    <a:ext uri="{FF2B5EF4-FFF2-40B4-BE49-F238E27FC236}">
                      <a16:creationId xmlns:a16="http://schemas.microsoft.com/office/drawing/2014/main" id="{EE5A4740-1DF1-D1EF-DA13-C1DD5EAC1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95">
                  <a:extLst>
                    <a:ext uri="{FF2B5EF4-FFF2-40B4-BE49-F238E27FC236}">
                      <a16:creationId xmlns:a16="http://schemas.microsoft.com/office/drawing/2014/main" id="{24E75C49-03F1-0DBA-8FFB-E5F00CDEF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96">
                  <a:extLst>
                    <a:ext uri="{FF2B5EF4-FFF2-40B4-BE49-F238E27FC236}">
                      <a16:creationId xmlns:a16="http://schemas.microsoft.com/office/drawing/2014/main" id="{E92F6799-9DAC-5C23-4314-1C068FA62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97">
                  <a:extLst>
                    <a:ext uri="{FF2B5EF4-FFF2-40B4-BE49-F238E27FC236}">
                      <a16:creationId xmlns:a16="http://schemas.microsoft.com/office/drawing/2014/main" id="{96E113EC-6F13-1764-6A8D-4FCFBCD8C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98">
                  <a:extLst>
                    <a:ext uri="{FF2B5EF4-FFF2-40B4-BE49-F238E27FC236}">
                      <a16:creationId xmlns:a16="http://schemas.microsoft.com/office/drawing/2014/main" id="{3403E00D-1053-2D93-2572-8D2CE21A4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99">
                  <a:extLst>
                    <a:ext uri="{FF2B5EF4-FFF2-40B4-BE49-F238E27FC236}">
                      <a16:creationId xmlns:a16="http://schemas.microsoft.com/office/drawing/2014/main" id="{A0EDBC27-E74F-CCC3-DBAC-609E52273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600">
                  <a:extLst>
                    <a:ext uri="{FF2B5EF4-FFF2-40B4-BE49-F238E27FC236}">
                      <a16:creationId xmlns:a16="http://schemas.microsoft.com/office/drawing/2014/main" id="{D802AEEF-11B1-C36F-4168-7D49BC35A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601">
                  <a:extLst>
                    <a:ext uri="{FF2B5EF4-FFF2-40B4-BE49-F238E27FC236}">
                      <a16:creationId xmlns:a16="http://schemas.microsoft.com/office/drawing/2014/main" id="{B19C341B-B702-84F8-094B-2F5484AE5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602">
                  <a:extLst>
                    <a:ext uri="{FF2B5EF4-FFF2-40B4-BE49-F238E27FC236}">
                      <a16:creationId xmlns:a16="http://schemas.microsoft.com/office/drawing/2014/main" id="{4D475C43-EE9D-B284-AF99-3E85E6C0F7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603">
                  <a:extLst>
                    <a:ext uri="{FF2B5EF4-FFF2-40B4-BE49-F238E27FC236}">
                      <a16:creationId xmlns:a16="http://schemas.microsoft.com/office/drawing/2014/main" id="{243E7F30-93F2-C6D9-A103-23A4C2246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604">
                  <a:extLst>
                    <a:ext uri="{FF2B5EF4-FFF2-40B4-BE49-F238E27FC236}">
                      <a16:creationId xmlns:a16="http://schemas.microsoft.com/office/drawing/2014/main" id="{3AE0EB60-A6D0-A398-4578-0E64A4859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605">
                  <a:extLst>
                    <a:ext uri="{FF2B5EF4-FFF2-40B4-BE49-F238E27FC236}">
                      <a16:creationId xmlns:a16="http://schemas.microsoft.com/office/drawing/2014/main" id="{2D91FE72-81EF-A6D0-E7E2-0FF4AD537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9" name="Group 606">
                <a:extLst>
                  <a:ext uri="{FF2B5EF4-FFF2-40B4-BE49-F238E27FC236}">
                    <a16:creationId xmlns:a16="http://schemas.microsoft.com/office/drawing/2014/main" id="{D597CD85-7BF7-30C2-196C-0F5BE84563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50" name="Freeform 607">
                  <a:extLst>
                    <a:ext uri="{FF2B5EF4-FFF2-40B4-BE49-F238E27FC236}">
                      <a16:creationId xmlns:a16="http://schemas.microsoft.com/office/drawing/2014/main" id="{753BB4BA-B950-E4DE-E112-BB24C73CE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608">
                  <a:extLst>
                    <a:ext uri="{FF2B5EF4-FFF2-40B4-BE49-F238E27FC236}">
                      <a16:creationId xmlns:a16="http://schemas.microsoft.com/office/drawing/2014/main" id="{D43FE527-5897-4CD2-6306-F6BCEFD99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2" name="Freeform 609">
                  <a:extLst>
                    <a:ext uri="{FF2B5EF4-FFF2-40B4-BE49-F238E27FC236}">
                      <a16:creationId xmlns:a16="http://schemas.microsoft.com/office/drawing/2014/main" id="{2603D5F5-643D-39A6-354C-CFDB529C1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610">
                  <a:extLst>
                    <a:ext uri="{FF2B5EF4-FFF2-40B4-BE49-F238E27FC236}">
                      <a16:creationId xmlns:a16="http://schemas.microsoft.com/office/drawing/2014/main" id="{144A057F-0E43-D36C-3B4F-25B4292B7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4" name="Freeform 611">
                  <a:extLst>
                    <a:ext uri="{FF2B5EF4-FFF2-40B4-BE49-F238E27FC236}">
                      <a16:creationId xmlns:a16="http://schemas.microsoft.com/office/drawing/2014/main" id="{A3834A1A-1B13-7D6C-5BA5-5A629927E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612">
                  <a:extLst>
                    <a:ext uri="{FF2B5EF4-FFF2-40B4-BE49-F238E27FC236}">
                      <a16:creationId xmlns:a16="http://schemas.microsoft.com/office/drawing/2014/main" id="{E1B35028-1DBD-1671-D24C-75FF20E54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613">
                  <a:extLst>
                    <a:ext uri="{FF2B5EF4-FFF2-40B4-BE49-F238E27FC236}">
                      <a16:creationId xmlns:a16="http://schemas.microsoft.com/office/drawing/2014/main" id="{798DB777-D415-460B-79E8-229478160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614">
                  <a:extLst>
                    <a:ext uri="{FF2B5EF4-FFF2-40B4-BE49-F238E27FC236}">
                      <a16:creationId xmlns:a16="http://schemas.microsoft.com/office/drawing/2014/main" id="{536722D6-723B-8CF0-5009-FB9736BA0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615">
                  <a:extLst>
                    <a:ext uri="{FF2B5EF4-FFF2-40B4-BE49-F238E27FC236}">
                      <a16:creationId xmlns:a16="http://schemas.microsoft.com/office/drawing/2014/main" id="{B2BA1E07-4CBA-C03D-EF48-F6E43F375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616">
                  <a:extLst>
                    <a:ext uri="{FF2B5EF4-FFF2-40B4-BE49-F238E27FC236}">
                      <a16:creationId xmlns:a16="http://schemas.microsoft.com/office/drawing/2014/main" id="{50C95EC4-554B-E9DF-1146-A370002F6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617">
                  <a:extLst>
                    <a:ext uri="{FF2B5EF4-FFF2-40B4-BE49-F238E27FC236}">
                      <a16:creationId xmlns:a16="http://schemas.microsoft.com/office/drawing/2014/main" id="{11A4599B-FCB1-59E7-61E9-0A3CB364B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618">
                  <a:extLst>
                    <a:ext uri="{FF2B5EF4-FFF2-40B4-BE49-F238E27FC236}">
                      <a16:creationId xmlns:a16="http://schemas.microsoft.com/office/drawing/2014/main" id="{53E4451B-C1DA-988F-42E5-607D2B36F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619">
                  <a:extLst>
                    <a:ext uri="{FF2B5EF4-FFF2-40B4-BE49-F238E27FC236}">
                      <a16:creationId xmlns:a16="http://schemas.microsoft.com/office/drawing/2014/main" id="{F7A8F2F5-06DA-8023-720F-C1B72FF8C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3" name="Freeform 620">
                  <a:extLst>
                    <a:ext uri="{FF2B5EF4-FFF2-40B4-BE49-F238E27FC236}">
                      <a16:creationId xmlns:a16="http://schemas.microsoft.com/office/drawing/2014/main" id="{2DCDFFB3-12CA-0CFA-2B8E-02A6BE0A2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21">
                  <a:extLst>
                    <a:ext uri="{FF2B5EF4-FFF2-40B4-BE49-F238E27FC236}">
                      <a16:creationId xmlns:a16="http://schemas.microsoft.com/office/drawing/2014/main" id="{23711DF3-DDE0-E6BB-5D20-40A254C90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22">
                  <a:extLst>
                    <a:ext uri="{FF2B5EF4-FFF2-40B4-BE49-F238E27FC236}">
                      <a16:creationId xmlns:a16="http://schemas.microsoft.com/office/drawing/2014/main" id="{0F40261C-7E99-1A3D-984B-9CE6735A7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23">
                  <a:extLst>
                    <a:ext uri="{FF2B5EF4-FFF2-40B4-BE49-F238E27FC236}">
                      <a16:creationId xmlns:a16="http://schemas.microsoft.com/office/drawing/2014/main" id="{59661368-B100-C990-2E1C-3B0EEBE94C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24">
                  <a:extLst>
                    <a:ext uri="{FF2B5EF4-FFF2-40B4-BE49-F238E27FC236}">
                      <a16:creationId xmlns:a16="http://schemas.microsoft.com/office/drawing/2014/main" id="{31265BB0-18B0-A7B2-64E3-6D0EC2BE8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25">
                  <a:extLst>
                    <a:ext uri="{FF2B5EF4-FFF2-40B4-BE49-F238E27FC236}">
                      <a16:creationId xmlns:a16="http://schemas.microsoft.com/office/drawing/2014/main" id="{2D6EF5F7-4183-924B-E2AA-392E613DA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26">
                  <a:extLst>
                    <a:ext uri="{FF2B5EF4-FFF2-40B4-BE49-F238E27FC236}">
                      <a16:creationId xmlns:a16="http://schemas.microsoft.com/office/drawing/2014/main" id="{E5280B81-6053-01A9-6F8F-50891B981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27">
                  <a:extLst>
                    <a:ext uri="{FF2B5EF4-FFF2-40B4-BE49-F238E27FC236}">
                      <a16:creationId xmlns:a16="http://schemas.microsoft.com/office/drawing/2014/main" id="{F7E3A66E-E637-7EE3-1C13-BFEC7925B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28">
                  <a:extLst>
                    <a:ext uri="{FF2B5EF4-FFF2-40B4-BE49-F238E27FC236}">
                      <a16:creationId xmlns:a16="http://schemas.microsoft.com/office/drawing/2014/main" id="{AD9A29AB-BD3F-E77E-ED34-8BCC2FDC3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29">
                  <a:extLst>
                    <a:ext uri="{FF2B5EF4-FFF2-40B4-BE49-F238E27FC236}">
                      <a16:creationId xmlns:a16="http://schemas.microsoft.com/office/drawing/2014/main" id="{9A3454BA-1148-9456-730B-A2F1BD8CB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30">
                  <a:extLst>
                    <a:ext uri="{FF2B5EF4-FFF2-40B4-BE49-F238E27FC236}">
                      <a16:creationId xmlns:a16="http://schemas.microsoft.com/office/drawing/2014/main" id="{6906F842-3E32-579D-C754-BF5F0655B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31">
                  <a:extLst>
                    <a:ext uri="{FF2B5EF4-FFF2-40B4-BE49-F238E27FC236}">
                      <a16:creationId xmlns:a16="http://schemas.microsoft.com/office/drawing/2014/main" id="{B5706FB9-FEFC-04C1-5856-62FB64C88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32">
                  <a:extLst>
                    <a:ext uri="{FF2B5EF4-FFF2-40B4-BE49-F238E27FC236}">
                      <a16:creationId xmlns:a16="http://schemas.microsoft.com/office/drawing/2014/main" id="{662E72D2-CFF7-D0B9-1CE8-6741F4DBD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33">
                  <a:extLst>
                    <a:ext uri="{FF2B5EF4-FFF2-40B4-BE49-F238E27FC236}">
                      <a16:creationId xmlns:a16="http://schemas.microsoft.com/office/drawing/2014/main" id="{106895ED-EE7B-7122-5713-A3E3E3E17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34">
                  <a:extLst>
                    <a:ext uri="{FF2B5EF4-FFF2-40B4-BE49-F238E27FC236}">
                      <a16:creationId xmlns:a16="http://schemas.microsoft.com/office/drawing/2014/main" id="{9907C09B-7D40-F18F-EEC0-BDAFB3CEF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35">
                  <a:extLst>
                    <a:ext uri="{FF2B5EF4-FFF2-40B4-BE49-F238E27FC236}">
                      <a16:creationId xmlns:a16="http://schemas.microsoft.com/office/drawing/2014/main" id="{AF1B25A9-E691-478E-392C-8ED41EA75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36">
                  <a:extLst>
                    <a:ext uri="{FF2B5EF4-FFF2-40B4-BE49-F238E27FC236}">
                      <a16:creationId xmlns:a16="http://schemas.microsoft.com/office/drawing/2014/main" id="{5342912D-2FAE-ED2C-1211-1B6EAE277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37">
                  <a:extLst>
                    <a:ext uri="{FF2B5EF4-FFF2-40B4-BE49-F238E27FC236}">
                      <a16:creationId xmlns:a16="http://schemas.microsoft.com/office/drawing/2014/main" id="{ED5FC868-A555-04FE-7BD4-3247BA73C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38">
                  <a:extLst>
                    <a:ext uri="{FF2B5EF4-FFF2-40B4-BE49-F238E27FC236}">
                      <a16:creationId xmlns:a16="http://schemas.microsoft.com/office/drawing/2014/main" id="{8BE77D70-3B62-678F-A8BE-10FE73AD7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39">
                  <a:extLst>
                    <a:ext uri="{FF2B5EF4-FFF2-40B4-BE49-F238E27FC236}">
                      <a16:creationId xmlns:a16="http://schemas.microsoft.com/office/drawing/2014/main" id="{2E3487C6-BFD1-F1F4-F785-028CEAC8DD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40">
                  <a:extLst>
                    <a:ext uri="{FF2B5EF4-FFF2-40B4-BE49-F238E27FC236}">
                      <a16:creationId xmlns:a16="http://schemas.microsoft.com/office/drawing/2014/main" id="{CC78CB47-53E2-D5C8-DD33-9B8E72266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41">
                  <a:extLst>
                    <a:ext uri="{FF2B5EF4-FFF2-40B4-BE49-F238E27FC236}">
                      <a16:creationId xmlns:a16="http://schemas.microsoft.com/office/drawing/2014/main" id="{8588CA1D-D1B7-B9CD-B3B8-7FAE98EF2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42">
                  <a:extLst>
                    <a:ext uri="{FF2B5EF4-FFF2-40B4-BE49-F238E27FC236}">
                      <a16:creationId xmlns:a16="http://schemas.microsoft.com/office/drawing/2014/main" id="{CD55D03E-5B40-D474-A4D6-144EC635B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43">
                  <a:extLst>
                    <a:ext uri="{FF2B5EF4-FFF2-40B4-BE49-F238E27FC236}">
                      <a16:creationId xmlns:a16="http://schemas.microsoft.com/office/drawing/2014/main" id="{205F2182-A8C9-0F91-6A12-BB9B82CF7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44">
                  <a:extLst>
                    <a:ext uri="{FF2B5EF4-FFF2-40B4-BE49-F238E27FC236}">
                      <a16:creationId xmlns:a16="http://schemas.microsoft.com/office/drawing/2014/main" id="{1A01DD11-B92D-CDD1-1FD6-51381C75B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45">
                  <a:extLst>
                    <a:ext uri="{FF2B5EF4-FFF2-40B4-BE49-F238E27FC236}">
                      <a16:creationId xmlns:a16="http://schemas.microsoft.com/office/drawing/2014/main" id="{959EF48D-7A43-EF13-78F8-38186075B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46">
                  <a:extLst>
                    <a:ext uri="{FF2B5EF4-FFF2-40B4-BE49-F238E27FC236}">
                      <a16:creationId xmlns:a16="http://schemas.microsoft.com/office/drawing/2014/main" id="{2F5D0F71-FB54-2782-512E-3202BA765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47">
                  <a:extLst>
                    <a:ext uri="{FF2B5EF4-FFF2-40B4-BE49-F238E27FC236}">
                      <a16:creationId xmlns:a16="http://schemas.microsoft.com/office/drawing/2014/main" id="{3C218FBD-F970-2CDD-AB3D-B1EB0FA7E5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48">
                  <a:extLst>
                    <a:ext uri="{FF2B5EF4-FFF2-40B4-BE49-F238E27FC236}">
                      <a16:creationId xmlns:a16="http://schemas.microsoft.com/office/drawing/2014/main" id="{3E5331D3-815F-21C2-C94B-D4F980223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49">
                  <a:extLst>
                    <a:ext uri="{FF2B5EF4-FFF2-40B4-BE49-F238E27FC236}">
                      <a16:creationId xmlns:a16="http://schemas.microsoft.com/office/drawing/2014/main" id="{BD5E4744-A005-06A3-7B76-8747D1222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50">
                  <a:extLst>
                    <a:ext uri="{FF2B5EF4-FFF2-40B4-BE49-F238E27FC236}">
                      <a16:creationId xmlns:a16="http://schemas.microsoft.com/office/drawing/2014/main" id="{1367F90E-2F2E-DB56-7B90-1E02D99FA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51">
                  <a:extLst>
                    <a:ext uri="{FF2B5EF4-FFF2-40B4-BE49-F238E27FC236}">
                      <a16:creationId xmlns:a16="http://schemas.microsoft.com/office/drawing/2014/main" id="{5C801F62-54CF-5B7C-1F85-909CC9836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52">
                  <a:extLst>
                    <a:ext uri="{FF2B5EF4-FFF2-40B4-BE49-F238E27FC236}">
                      <a16:creationId xmlns:a16="http://schemas.microsoft.com/office/drawing/2014/main" id="{DB533250-54CC-BDEC-9F60-6FBC8671B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53">
                  <a:extLst>
                    <a:ext uri="{FF2B5EF4-FFF2-40B4-BE49-F238E27FC236}">
                      <a16:creationId xmlns:a16="http://schemas.microsoft.com/office/drawing/2014/main" id="{DFF51177-F9DE-D8D1-C966-95C6BC64C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54">
                  <a:extLst>
                    <a:ext uri="{FF2B5EF4-FFF2-40B4-BE49-F238E27FC236}">
                      <a16:creationId xmlns:a16="http://schemas.microsoft.com/office/drawing/2014/main" id="{90CBDCC6-AB03-F17A-9C50-F67C199CCB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55">
                  <a:extLst>
                    <a:ext uri="{FF2B5EF4-FFF2-40B4-BE49-F238E27FC236}">
                      <a16:creationId xmlns:a16="http://schemas.microsoft.com/office/drawing/2014/main" id="{9CA3C665-5295-788C-17E1-1311D62EB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56">
                  <a:extLst>
                    <a:ext uri="{FF2B5EF4-FFF2-40B4-BE49-F238E27FC236}">
                      <a16:creationId xmlns:a16="http://schemas.microsoft.com/office/drawing/2014/main" id="{B99F2FC6-FBE6-593A-4B02-30E4C9203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57">
                  <a:extLst>
                    <a:ext uri="{FF2B5EF4-FFF2-40B4-BE49-F238E27FC236}">
                      <a16:creationId xmlns:a16="http://schemas.microsoft.com/office/drawing/2014/main" id="{641FB7A3-A02F-F9F8-DBFA-1E127922E5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58">
                  <a:extLst>
                    <a:ext uri="{FF2B5EF4-FFF2-40B4-BE49-F238E27FC236}">
                      <a16:creationId xmlns:a16="http://schemas.microsoft.com/office/drawing/2014/main" id="{316908A2-34A6-31BD-AD7F-3A3983A68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59">
                  <a:extLst>
                    <a:ext uri="{FF2B5EF4-FFF2-40B4-BE49-F238E27FC236}">
                      <a16:creationId xmlns:a16="http://schemas.microsoft.com/office/drawing/2014/main" id="{4C06EA95-C48F-B3AA-1B9B-1DE724605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60">
                  <a:extLst>
                    <a:ext uri="{FF2B5EF4-FFF2-40B4-BE49-F238E27FC236}">
                      <a16:creationId xmlns:a16="http://schemas.microsoft.com/office/drawing/2014/main" id="{F2BF1C8E-6162-6949-EF3E-AE6F00C8E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61">
                  <a:extLst>
                    <a:ext uri="{FF2B5EF4-FFF2-40B4-BE49-F238E27FC236}">
                      <a16:creationId xmlns:a16="http://schemas.microsoft.com/office/drawing/2014/main" id="{520D3CA2-733E-8DCE-2D22-0E76A9A87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62">
                  <a:extLst>
                    <a:ext uri="{FF2B5EF4-FFF2-40B4-BE49-F238E27FC236}">
                      <a16:creationId xmlns:a16="http://schemas.microsoft.com/office/drawing/2014/main" id="{BA50D8D1-0286-B3C9-0F5D-BF30495ED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63">
                  <a:extLst>
                    <a:ext uri="{FF2B5EF4-FFF2-40B4-BE49-F238E27FC236}">
                      <a16:creationId xmlns:a16="http://schemas.microsoft.com/office/drawing/2014/main" id="{E4957557-1142-0617-767E-4D9D4CC96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64">
                  <a:extLst>
                    <a:ext uri="{FF2B5EF4-FFF2-40B4-BE49-F238E27FC236}">
                      <a16:creationId xmlns:a16="http://schemas.microsoft.com/office/drawing/2014/main" id="{7AAD898A-D408-2FB1-915B-355E62AA8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65">
                  <a:extLst>
                    <a:ext uri="{FF2B5EF4-FFF2-40B4-BE49-F238E27FC236}">
                      <a16:creationId xmlns:a16="http://schemas.microsoft.com/office/drawing/2014/main" id="{C657F502-D531-A82E-20C3-AA261EEF3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66">
                  <a:extLst>
                    <a:ext uri="{FF2B5EF4-FFF2-40B4-BE49-F238E27FC236}">
                      <a16:creationId xmlns:a16="http://schemas.microsoft.com/office/drawing/2014/main" id="{E52EDC6F-99BF-B85D-50D6-C9896CB83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67">
                  <a:extLst>
                    <a:ext uri="{FF2B5EF4-FFF2-40B4-BE49-F238E27FC236}">
                      <a16:creationId xmlns:a16="http://schemas.microsoft.com/office/drawing/2014/main" id="{59A1B4B9-B61D-7122-AA61-1C345E5D73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68">
                  <a:extLst>
                    <a:ext uri="{FF2B5EF4-FFF2-40B4-BE49-F238E27FC236}">
                      <a16:creationId xmlns:a16="http://schemas.microsoft.com/office/drawing/2014/main" id="{8AA8E40B-3C37-8956-C34B-FD37492D3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69">
                  <a:extLst>
                    <a:ext uri="{FF2B5EF4-FFF2-40B4-BE49-F238E27FC236}">
                      <a16:creationId xmlns:a16="http://schemas.microsoft.com/office/drawing/2014/main" id="{ACAB933C-C92F-0285-A084-F83C39C91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70">
                  <a:extLst>
                    <a:ext uri="{FF2B5EF4-FFF2-40B4-BE49-F238E27FC236}">
                      <a16:creationId xmlns:a16="http://schemas.microsoft.com/office/drawing/2014/main" id="{23085D46-0AFE-A728-890C-F8E148B52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71">
                  <a:extLst>
                    <a:ext uri="{FF2B5EF4-FFF2-40B4-BE49-F238E27FC236}">
                      <a16:creationId xmlns:a16="http://schemas.microsoft.com/office/drawing/2014/main" id="{2B91E5E1-255D-F158-E075-F1F3578F9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72">
                  <a:extLst>
                    <a:ext uri="{FF2B5EF4-FFF2-40B4-BE49-F238E27FC236}">
                      <a16:creationId xmlns:a16="http://schemas.microsoft.com/office/drawing/2014/main" id="{ADA3AF36-82D5-3DE5-AC8F-93BBD58B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73">
                  <a:extLst>
                    <a:ext uri="{FF2B5EF4-FFF2-40B4-BE49-F238E27FC236}">
                      <a16:creationId xmlns:a16="http://schemas.microsoft.com/office/drawing/2014/main" id="{C96FB50C-5BF0-2508-70F1-CCA8BCCCC8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74">
                  <a:extLst>
                    <a:ext uri="{FF2B5EF4-FFF2-40B4-BE49-F238E27FC236}">
                      <a16:creationId xmlns:a16="http://schemas.microsoft.com/office/drawing/2014/main" id="{3D32476A-1F04-5FB8-7F4A-E05E5D2801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75">
                  <a:extLst>
                    <a:ext uri="{FF2B5EF4-FFF2-40B4-BE49-F238E27FC236}">
                      <a16:creationId xmlns:a16="http://schemas.microsoft.com/office/drawing/2014/main" id="{B8D2F9DF-CEC8-912C-5E28-54AB09F21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76">
                  <a:extLst>
                    <a:ext uri="{FF2B5EF4-FFF2-40B4-BE49-F238E27FC236}">
                      <a16:creationId xmlns:a16="http://schemas.microsoft.com/office/drawing/2014/main" id="{2107427B-168E-3F11-9E34-3FD166172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77">
                  <a:extLst>
                    <a:ext uri="{FF2B5EF4-FFF2-40B4-BE49-F238E27FC236}">
                      <a16:creationId xmlns:a16="http://schemas.microsoft.com/office/drawing/2014/main" id="{6DECAD7E-103D-64CE-82F5-8EF572262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78">
                  <a:extLst>
                    <a:ext uri="{FF2B5EF4-FFF2-40B4-BE49-F238E27FC236}">
                      <a16:creationId xmlns:a16="http://schemas.microsoft.com/office/drawing/2014/main" id="{91AC2063-21C5-238F-A42D-48ED39C11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79">
                  <a:extLst>
                    <a:ext uri="{FF2B5EF4-FFF2-40B4-BE49-F238E27FC236}">
                      <a16:creationId xmlns:a16="http://schemas.microsoft.com/office/drawing/2014/main" id="{FD4D81F6-0376-33DC-A75A-B4214BE1C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80">
                  <a:extLst>
                    <a:ext uri="{FF2B5EF4-FFF2-40B4-BE49-F238E27FC236}">
                      <a16:creationId xmlns:a16="http://schemas.microsoft.com/office/drawing/2014/main" id="{B5F81DE2-7C51-6611-A9FB-96652A2D8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81">
                  <a:extLst>
                    <a:ext uri="{FF2B5EF4-FFF2-40B4-BE49-F238E27FC236}">
                      <a16:creationId xmlns:a16="http://schemas.microsoft.com/office/drawing/2014/main" id="{272FA9E1-D97F-D0D2-5F8B-A531A022C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82">
                  <a:extLst>
                    <a:ext uri="{FF2B5EF4-FFF2-40B4-BE49-F238E27FC236}">
                      <a16:creationId xmlns:a16="http://schemas.microsoft.com/office/drawing/2014/main" id="{868426C4-3A06-42E6-AA1C-58603885A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83">
                  <a:extLst>
                    <a:ext uri="{FF2B5EF4-FFF2-40B4-BE49-F238E27FC236}">
                      <a16:creationId xmlns:a16="http://schemas.microsoft.com/office/drawing/2014/main" id="{60EA54F9-F129-5952-3142-6605BD92B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84">
                  <a:extLst>
                    <a:ext uri="{FF2B5EF4-FFF2-40B4-BE49-F238E27FC236}">
                      <a16:creationId xmlns:a16="http://schemas.microsoft.com/office/drawing/2014/main" id="{58629E0A-4802-8654-578E-E12A1A2D1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85">
                  <a:extLst>
                    <a:ext uri="{FF2B5EF4-FFF2-40B4-BE49-F238E27FC236}">
                      <a16:creationId xmlns:a16="http://schemas.microsoft.com/office/drawing/2014/main" id="{323EF2C5-F509-5648-1740-F84471781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86">
                  <a:extLst>
                    <a:ext uri="{FF2B5EF4-FFF2-40B4-BE49-F238E27FC236}">
                      <a16:creationId xmlns:a16="http://schemas.microsoft.com/office/drawing/2014/main" id="{C72B3F6D-1F78-72F7-7F0F-6C352045F4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87">
                  <a:extLst>
                    <a:ext uri="{FF2B5EF4-FFF2-40B4-BE49-F238E27FC236}">
                      <a16:creationId xmlns:a16="http://schemas.microsoft.com/office/drawing/2014/main" id="{76AFF0BF-611B-DF58-B7DB-CB49DE874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88">
                  <a:extLst>
                    <a:ext uri="{FF2B5EF4-FFF2-40B4-BE49-F238E27FC236}">
                      <a16:creationId xmlns:a16="http://schemas.microsoft.com/office/drawing/2014/main" id="{4E4F77EB-128C-B798-034F-1804E6C130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89">
                  <a:extLst>
                    <a:ext uri="{FF2B5EF4-FFF2-40B4-BE49-F238E27FC236}">
                      <a16:creationId xmlns:a16="http://schemas.microsoft.com/office/drawing/2014/main" id="{CDD7DD9C-C69F-B2CF-2A72-F4C98E13F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90">
                  <a:extLst>
                    <a:ext uri="{FF2B5EF4-FFF2-40B4-BE49-F238E27FC236}">
                      <a16:creationId xmlns:a16="http://schemas.microsoft.com/office/drawing/2014/main" id="{03A1400A-176B-D83E-3D53-3136B10D7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91">
                  <a:extLst>
                    <a:ext uri="{FF2B5EF4-FFF2-40B4-BE49-F238E27FC236}">
                      <a16:creationId xmlns:a16="http://schemas.microsoft.com/office/drawing/2014/main" id="{2439634B-F459-F6C0-3F70-1B1A101D4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92">
                  <a:extLst>
                    <a:ext uri="{FF2B5EF4-FFF2-40B4-BE49-F238E27FC236}">
                      <a16:creationId xmlns:a16="http://schemas.microsoft.com/office/drawing/2014/main" id="{06ACD90B-D796-71B4-1B56-D3347EFB7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93">
                  <a:extLst>
                    <a:ext uri="{FF2B5EF4-FFF2-40B4-BE49-F238E27FC236}">
                      <a16:creationId xmlns:a16="http://schemas.microsoft.com/office/drawing/2014/main" id="{902303D2-959D-191E-60FA-6171A3A6D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94">
                  <a:extLst>
                    <a:ext uri="{FF2B5EF4-FFF2-40B4-BE49-F238E27FC236}">
                      <a16:creationId xmlns:a16="http://schemas.microsoft.com/office/drawing/2014/main" id="{2ABB0B55-998E-4684-07E0-73D79FBAB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95">
                  <a:extLst>
                    <a:ext uri="{FF2B5EF4-FFF2-40B4-BE49-F238E27FC236}">
                      <a16:creationId xmlns:a16="http://schemas.microsoft.com/office/drawing/2014/main" id="{21B9FEF8-14AA-FCA3-C4C5-AE17E1F6A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96">
                  <a:extLst>
                    <a:ext uri="{FF2B5EF4-FFF2-40B4-BE49-F238E27FC236}">
                      <a16:creationId xmlns:a16="http://schemas.microsoft.com/office/drawing/2014/main" id="{8732AA86-1253-F917-9282-73272514F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97">
                  <a:extLst>
                    <a:ext uri="{FF2B5EF4-FFF2-40B4-BE49-F238E27FC236}">
                      <a16:creationId xmlns:a16="http://schemas.microsoft.com/office/drawing/2014/main" id="{2BF753E4-8EF2-3DB3-D84A-C2665A180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98">
                  <a:extLst>
                    <a:ext uri="{FF2B5EF4-FFF2-40B4-BE49-F238E27FC236}">
                      <a16:creationId xmlns:a16="http://schemas.microsoft.com/office/drawing/2014/main" id="{29454FE4-290F-DAC5-CD42-8D1127741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99">
                  <a:extLst>
                    <a:ext uri="{FF2B5EF4-FFF2-40B4-BE49-F238E27FC236}">
                      <a16:creationId xmlns:a16="http://schemas.microsoft.com/office/drawing/2014/main" id="{DA56A294-8CCB-144C-CF3A-A1E5D55E2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700">
                  <a:extLst>
                    <a:ext uri="{FF2B5EF4-FFF2-40B4-BE49-F238E27FC236}">
                      <a16:creationId xmlns:a16="http://schemas.microsoft.com/office/drawing/2014/main" id="{A6B6A7EC-234E-F28F-7447-EF8DBF4A6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701">
                  <a:extLst>
                    <a:ext uri="{FF2B5EF4-FFF2-40B4-BE49-F238E27FC236}">
                      <a16:creationId xmlns:a16="http://schemas.microsoft.com/office/drawing/2014/main" id="{4E1C3D27-F498-4E91-DB2B-B1B65FA15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702">
                  <a:extLst>
                    <a:ext uri="{FF2B5EF4-FFF2-40B4-BE49-F238E27FC236}">
                      <a16:creationId xmlns:a16="http://schemas.microsoft.com/office/drawing/2014/main" id="{5AC23626-A386-8C92-A7A3-7A75368B8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703">
                  <a:extLst>
                    <a:ext uri="{FF2B5EF4-FFF2-40B4-BE49-F238E27FC236}">
                      <a16:creationId xmlns:a16="http://schemas.microsoft.com/office/drawing/2014/main" id="{AB34ADAE-3A2B-53E9-9DCD-7129AC67D9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704">
                  <a:extLst>
                    <a:ext uri="{FF2B5EF4-FFF2-40B4-BE49-F238E27FC236}">
                      <a16:creationId xmlns:a16="http://schemas.microsoft.com/office/drawing/2014/main" id="{C5046B4C-C2FC-CE0E-A2D8-CFA59D402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705">
                  <a:extLst>
                    <a:ext uri="{FF2B5EF4-FFF2-40B4-BE49-F238E27FC236}">
                      <a16:creationId xmlns:a16="http://schemas.microsoft.com/office/drawing/2014/main" id="{1D79B918-62EB-8BCA-72CB-7151B35A5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706">
                  <a:extLst>
                    <a:ext uri="{FF2B5EF4-FFF2-40B4-BE49-F238E27FC236}">
                      <a16:creationId xmlns:a16="http://schemas.microsoft.com/office/drawing/2014/main" id="{6DD9AEE8-7A4A-9888-CE2A-9283BFA94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707">
                  <a:extLst>
                    <a:ext uri="{FF2B5EF4-FFF2-40B4-BE49-F238E27FC236}">
                      <a16:creationId xmlns:a16="http://schemas.microsoft.com/office/drawing/2014/main" id="{AAC9E0F6-1808-051A-8E93-242B37B92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708">
                  <a:extLst>
                    <a:ext uri="{FF2B5EF4-FFF2-40B4-BE49-F238E27FC236}">
                      <a16:creationId xmlns:a16="http://schemas.microsoft.com/office/drawing/2014/main" id="{753AC09D-439E-245C-F688-9C20855C1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709">
                  <a:extLst>
                    <a:ext uri="{FF2B5EF4-FFF2-40B4-BE49-F238E27FC236}">
                      <a16:creationId xmlns:a16="http://schemas.microsoft.com/office/drawing/2014/main" id="{2E73A7D0-99A5-C521-BB1C-FDC4DE94A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710">
                  <a:extLst>
                    <a:ext uri="{FF2B5EF4-FFF2-40B4-BE49-F238E27FC236}">
                      <a16:creationId xmlns:a16="http://schemas.microsoft.com/office/drawing/2014/main" id="{61BB8C33-60CC-CE8C-F3F7-9C081AACD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711">
                  <a:extLst>
                    <a:ext uri="{FF2B5EF4-FFF2-40B4-BE49-F238E27FC236}">
                      <a16:creationId xmlns:a16="http://schemas.microsoft.com/office/drawing/2014/main" id="{19023FEE-D9E0-4388-0989-64F24A9DE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712">
                  <a:extLst>
                    <a:ext uri="{FF2B5EF4-FFF2-40B4-BE49-F238E27FC236}">
                      <a16:creationId xmlns:a16="http://schemas.microsoft.com/office/drawing/2014/main" id="{EFD50691-36C8-78A9-49CB-83D896EC6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13">
                  <a:extLst>
                    <a:ext uri="{FF2B5EF4-FFF2-40B4-BE49-F238E27FC236}">
                      <a16:creationId xmlns:a16="http://schemas.microsoft.com/office/drawing/2014/main" id="{FA77A0AC-EDE0-B675-8BD3-FE6C69AC3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14">
                  <a:extLst>
                    <a:ext uri="{FF2B5EF4-FFF2-40B4-BE49-F238E27FC236}">
                      <a16:creationId xmlns:a16="http://schemas.microsoft.com/office/drawing/2014/main" id="{94BE9376-6D07-2F9A-9016-B103E5370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15">
                  <a:extLst>
                    <a:ext uri="{FF2B5EF4-FFF2-40B4-BE49-F238E27FC236}">
                      <a16:creationId xmlns:a16="http://schemas.microsoft.com/office/drawing/2014/main" id="{D46381D5-7F86-93E1-9EF1-4DCE1376E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16">
                  <a:extLst>
                    <a:ext uri="{FF2B5EF4-FFF2-40B4-BE49-F238E27FC236}">
                      <a16:creationId xmlns:a16="http://schemas.microsoft.com/office/drawing/2014/main" id="{651D4583-8557-ACB7-A34A-2380EE608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17">
                  <a:extLst>
                    <a:ext uri="{FF2B5EF4-FFF2-40B4-BE49-F238E27FC236}">
                      <a16:creationId xmlns:a16="http://schemas.microsoft.com/office/drawing/2014/main" id="{7B456E56-4A97-82DD-0209-0487DEFE2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18">
                  <a:extLst>
                    <a:ext uri="{FF2B5EF4-FFF2-40B4-BE49-F238E27FC236}">
                      <a16:creationId xmlns:a16="http://schemas.microsoft.com/office/drawing/2014/main" id="{92F522D8-628F-64CC-0EA5-447A2BC09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19">
                  <a:extLst>
                    <a:ext uri="{FF2B5EF4-FFF2-40B4-BE49-F238E27FC236}">
                      <a16:creationId xmlns:a16="http://schemas.microsoft.com/office/drawing/2014/main" id="{5CE3C869-0F12-731D-E835-0D9E2F4F2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20">
                  <a:extLst>
                    <a:ext uri="{FF2B5EF4-FFF2-40B4-BE49-F238E27FC236}">
                      <a16:creationId xmlns:a16="http://schemas.microsoft.com/office/drawing/2014/main" id="{DD9BA7EE-129E-5415-B158-E60CE665A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21">
                  <a:extLst>
                    <a:ext uri="{FF2B5EF4-FFF2-40B4-BE49-F238E27FC236}">
                      <a16:creationId xmlns:a16="http://schemas.microsoft.com/office/drawing/2014/main" id="{00BD2285-A4DE-526D-5F9E-0DAB48C55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22">
                  <a:extLst>
                    <a:ext uri="{FF2B5EF4-FFF2-40B4-BE49-F238E27FC236}">
                      <a16:creationId xmlns:a16="http://schemas.microsoft.com/office/drawing/2014/main" id="{81C15A77-CB36-5FC9-5D83-C4322A755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23">
                  <a:extLst>
                    <a:ext uri="{FF2B5EF4-FFF2-40B4-BE49-F238E27FC236}">
                      <a16:creationId xmlns:a16="http://schemas.microsoft.com/office/drawing/2014/main" id="{00771297-4F51-5DFD-1082-D4D57D6CF1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24">
                  <a:extLst>
                    <a:ext uri="{FF2B5EF4-FFF2-40B4-BE49-F238E27FC236}">
                      <a16:creationId xmlns:a16="http://schemas.microsoft.com/office/drawing/2014/main" id="{A9D4D18B-01E4-0093-7E1F-D51AFE3B3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25">
                  <a:extLst>
                    <a:ext uri="{FF2B5EF4-FFF2-40B4-BE49-F238E27FC236}">
                      <a16:creationId xmlns:a16="http://schemas.microsoft.com/office/drawing/2014/main" id="{0FEA96E6-0F2F-A9CF-8D0F-25CA0DC40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26">
                  <a:extLst>
                    <a:ext uri="{FF2B5EF4-FFF2-40B4-BE49-F238E27FC236}">
                      <a16:creationId xmlns:a16="http://schemas.microsoft.com/office/drawing/2014/main" id="{3B6C2977-C5F0-FF29-0E1A-A59E02F82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27">
                  <a:extLst>
                    <a:ext uri="{FF2B5EF4-FFF2-40B4-BE49-F238E27FC236}">
                      <a16:creationId xmlns:a16="http://schemas.microsoft.com/office/drawing/2014/main" id="{5825141F-BAE9-8A95-6461-558664096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28">
                  <a:extLst>
                    <a:ext uri="{FF2B5EF4-FFF2-40B4-BE49-F238E27FC236}">
                      <a16:creationId xmlns:a16="http://schemas.microsoft.com/office/drawing/2014/main" id="{21917E31-3406-F331-04E2-776AEEAFF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29">
                  <a:extLst>
                    <a:ext uri="{FF2B5EF4-FFF2-40B4-BE49-F238E27FC236}">
                      <a16:creationId xmlns:a16="http://schemas.microsoft.com/office/drawing/2014/main" id="{149DC13F-5930-AC56-C2E9-F453341F0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30">
                  <a:extLst>
                    <a:ext uri="{FF2B5EF4-FFF2-40B4-BE49-F238E27FC236}">
                      <a16:creationId xmlns:a16="http://schemas.microsoft.com/office/drawing/2014/main" id="{FC003C0A-47DA-6FD7-7459-7182DB735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31">
                  <a:extLst>
                    <a:ext uri="{FF2B5EF4-FFF2-40B4-BE49-F238E27FC236}">
                      <a16:creationId xmlns:a16="http://schemas.microsoft.com/office/drawing/2014/main" id="{E8EDCD22-EB94-7085-F055-3602D76CA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32">
                  <a:extLst>
                    <a:ext uri="{FF2B5EF4-FFF2-40B4-BE49-F238E27FC236}">
                      <a16:creationId xmlns:a16="http://schemas.microsoft.com/office/drawing/2014/main" id="{FCDBD147-70F4-8DDA-8A1F-76D10D891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33">
                  <a:extLst>
                    <a:ext uri="{FF2B5EF4-FFF2-40B4-BE49-F238E27FC236}">
                      <a16:creationId xmlns:a16="http://schemas.microsoft.com/office/drawing/2014/main" id="{BE0E2B8B-51FD-BC38-1A4C-71BF9157B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34">
                  <a:extLst>
                    <a:ext uri="{FF2B5EF4-FFF2-40B4-BE49-F238E27FC236}">
                      <a16:creationId xmlns:a16="http://schemas.microsoft.com/office/drawing/2014/main" id="{C2219F7D-67DF-7306-84D0-3DE0FD021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35">
                  <a:extLst>
                    <a:ext uri="{FF2B5EF4-FFF2-40B4-BE49-F238E27FC236}">
                      <a16:creationId xmlns:a16="http://schemas.microsoft.com/office/drawing/2014/main" id="{77B50132-B00B-16BA-55DB-0DAA37E46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36">
                  <a:extLst>
                    <a:ext uri="{FF2B5EF4-FFF2-40B4-BE49-F238E27FC236}">
                      <a16:creationId xmlns:a16="http://schemas.microsoft.com/office/drawing/2014/main" id="{3E15D54D-2733-804C-438C-F19557790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37">
                  <a:extLst>
                    <a:ext uri="{FF2B5EF4-FFF2-40B4-BE49-F238E27FC236}">
                      <a16:creationId xmlns:a16="http://schemas.microsoft.com/office/drawing/2014/main" id="{35075F94-7EE7-C6B1-7D68-F075463FD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38">
                  <a:extLst>
                    <a:ext uri="{FF2B5EF4-FFF2-40B4-BE49-F238E27FC236}">
                      <a16:creationId xmlns:a16="http://schemas.microsoft.com/office/drawing/2014/main" id="{F3EFFFF4-B916-7464-DF3A-90C0F47A3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39">
                  <a:extLst>
                    <a:ext uri="{FF2B5EF4-FFF2-40B4-BE49-F238E27FC236}">
                      <a16:creationId xmlns:a16="http://schemas.microsoft.com/office/drawing/2014/main" id="{1B22AFA7-09D8-0488-7E73-76A46C79F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40">
                  <a:extLst>
                    <a:ext uri="{FF2B5EF4-FFF2-40B4-BE49-F238E27FC236}">
                      <a16:creationId xmlns:a16="http://schemas.microsoft.com/office/drawing/2014/main" id="{EDD7F2CA-7692-F004-153D-F56A4F3243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41">
                  <a:extLst>
                    <a:ext uri="{FF2B5EF4-FFF2-40B4-BE49-F238E27FC236}">
                      <a16:creationId xmlns:a16="http://schemas.microsoft.com/office/drawing/2014/main" id="{CC5D02D1-2BF6-716D-E4EC-7555F1C7A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42">
                  <a:extLst>
                    <a:ext uri="{FF2B5EF4-FFF2-40B4-BE49-F238E27FC236}">
                      <a16:creationId xmlns:a16="http://schemas.microsoft.com/office/drawing/2014/main" id="{EE0E062F-2556-9738-E3DC-4F6FFBE78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43">
                  <a:extLst>
                    <a:ext uri="{FF2B5EF4-FFF2-40B4-BE49-F238E27FC236}">
                      <a16:creationId xmlns:a16="http://schemas.microsoft.com/office/drawing/2014/main" id="{ADF15B9F-F329-C480-E9B6-7482DF397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44">
                  <a:extLst>
                    <a:ext uri="{FF2B5EF4-FFF2-40B4-BE49-F238E27FC236}">
                      <a16:creationId xmlns:a16="http://schemas.microsoft.com/office/drawing/2014/main" id="{E775F5E4-9789-35E2-92D2-FA50B7A6F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45">
                  <a:extLst>
                    <a:ext uri="{FF2B5EF4-FFF2-40B4-BE49-F238E27FC236}">
                      <a16:creationId xmlns:a16="http://schemas.microsoft.com/office/drawing/2014/main" id="{A0846108-B825-E127-D56D-42069003D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46">
                  <a:extLst>
                    <a:ext uri="{FF2B5EF4-FFF2-40B4-BE49-F238E27FC236}">
                      <a16:creationId xmlns:a16="http://schemas.microsoft.com/office/drawing/2014/main" id="{6047320C-0958-F64A-C92E-CAD7D8F4B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47">
                  <a:extLst>
                    <a:ext uri="{FF2B5EF4-FFF2-40B4-BE49-F238E27FC236}">
                      <a16:creationId xmlns:a16="http://schemas.microsoft.com/office/drawing/2014/main" id="{0A26AFF2-E150-BE27-207F-298D42AB18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48">
                  <a:extLst>
                    <a:ext uri="{FF2B5EF4-FFF2-40B4-BE49-F238E27FC236}">
                      <a16:creationId xmlns:a16="http://schemas.microsoft.com/office/drawing/2014/main" id="{3660DC16-8A20-F62F-869B-25DCCD65D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49">
                  <a:extLst>
                    <a:ext uri="{FF2B5EF4-FFF2-40B4-BE49-F238E27FC236}">
                      <a16:creationId xmlns:a16="http://schemas.microsoft.com/office/drawing/2014/main" id="{6F05118A-ED44-345C-2E98-0735760CC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50">
                  <a:extLst>
                    <a:ext uri="{FF2B5EF4-FFF2-40B4-BE49-F238E27FC236}">
                      <a16:creationId xmlns:a16="http://schemas.microsoft.com/office/drawing/2014/main" id="{A84622FA-3A74-F947-225E-931577232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51">
                  <a:extLst>
                    <a:ext uri="{FF2B5EF4-FFF2-40B4-BE49-F238E27FC236}">
                      <a16:creationId xmlns:a16="http://schemas.microsoft.com/office/drawing/2014/main" id="{6B4EDEE2-D181-E540-F4DC-9941A9331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52">
                  <a:extLst>
                    <a:ext uri="{FF2B5EF4-FFF2-40B4-BE49-F238E27FC236}">
                      <a16:creationId xmlns:a16="http://schemas.microsoft.com/office/drawing/2014/main" id="{90439454-E794-D659-BEDA-4768E5E76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53">
                  <a:extLst>
                    <a:ext uri="{FF2B5EF4-FFF2-40B4-BE49-F238E27FC236}">
                      <a16:creationId xmlns:a16="http://schemas.microsoft.com/office/drawing/2014/main" id="{28B4438C-F49D-7ECC-35AE-462DF3C0D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54">
                  <a:extLst>
                    <a:ext uri="{FF2B5EF4-FFF2-40B4-BE49-F238E27FC236}">
                      <a16:creationId xmlns:a16="http://schemas.microsoft.com/office/drawing/2014/main" id="{0F887566-B39D-11CC-CFD3-CC1BBE079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55">
                  <a:extLst>
                    <a:ext uri="{FF2B5EF4-FFF2-40B4-BE49-F238E27FC236}">
                      <a16:creationId xmlns:a16="http://schemas.microsoft.com/office/drawing/2014/main" id="{158AEC41-22D2-907E-92B2-C7EF68BBC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56">
                  <a:extLst>
                    <a:ext uri="{FF2B5EF4-FFF2-40B4-BE49-F238E27FC236}">
                      <a16:creationId xmlns:a16="http://schemas.microsoft.com/office/drawing/2014/main" id="{CB12752C-109F-9D65-1005-7A37E74C0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57">
                  <a:extLst>
                    <a:ext uri="{FF2B5EF4-FFF2-40B4-BE49-F238E27FC236}">
                      <a16:creationId xmlns:a16="http://schemas.microsoft.com/office/drawing/2014/main" id="{6CF9479B-009C-1437-E73C-FBE3DE317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58">
                  <a:extLst>
                    <a:ext uri="{FF2B5EF4-FFF2-40B4-BE49-F238E27FC236}">
                      <a16:creationId xmlns:a16="http://schemas.microsoft.com/office/drawing/2014/main" id="{F3E828C0-2A89-E423-4185-EFE67A5F0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59">
                  <a:extLst>
                    <a:ext uri="{FF2B5EF4-FFF2-40B4-BE49-F238E27FC236}">
                      <a16:creationId xmlns:a16="http://schemas.microsoft.com/office/drawing/2014/main" id="{8CB3E48E-7DB6-4FF8-79F4-F713A8DB5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60">
                  <a:extLst>
                    <a:ext uri="{FF2B5EF4-FFF2-40B4-BE49-F238E27FC236}">
                      <a16:creationId xmlns:a16="http://schemas.microsoft.com/office/drawing/2014/main" id="{745EBBD8-1284-CB2E-6C04-E51D80E2E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61">
                  <a:extLst>
                    <a:ext uri="{FF2B5EF4-FFF2-40B4-BE49-F238E27FC236}">
                      <a16:creationId xmlns:a16="http://schemas.microsoft.com/office/drawing/2014/main" id="{93BF605F-E495-702E-FD81-A36E971395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62">
                  <a:extLst>
                    <a:ext uri="{FF2B5EF4-FFF2-40B4-BE49-F238E27FC236}">
                      <a16:creationId xmlns:a16="http://schemas.microsoft.com/office/drawing/2014/main" id="{074D7F2E-CE88-FBE1-02B7-FBDA1113F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63">
                  <a:extLst>
                    <a:ext uri="{FF2B5EF4-FFF2-40B4-BE49-F238E27FC236}">
                      <a16:creationId xmlns:a16="http://schemas.microsoft.com/office/drawing/2014/main" id="{20DD1F89-B5AE-DA87-70CC-9BE250093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64">
                  <a:extLst>
                    <a:ext uri="{FF2B5EF4-FFF2-40B4-BE49-F238E27FC236}">
                      <a16:creationId xmlns:a16="http://schemas.microsoft.com/office/drawing/2014/main" id="{731E69E5-2A00-5519-69BA-BC1BA451B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65">
                  <a:extLst>
                    <a:ext uri="{FF2B5EF4-FFF2-40B4-BE49-F238E27FC236}">
                      <a16:creationId xmlns:a16="http://schemas.microsoft.com/office/drawing/2014/main" id="{18F42799-94B4-F274-26CE-B7E1A0C6E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66">
                  <a:extLst>
                    <a:ext uri="{FF2B5EF4-FFF2-40B4-BE49-F238E27FC236}">
                      <a16:creationId xmlns:a16="http://schemas.microsoft.com/office/drawing/2014/main" id="{56031756-1FC5-D3BD-3504-F92C7A5C2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67">
                  <a:extLst>
                    <a:ext uri="{FF2B5EF4-FFF2-40B4-BE49-F238E27FC236}">
                      <a16:creationId xmlns:a16="http://schemas.microsoft.com/office/drawing/2014/main" id="{3F6C4317-3A3B-B089-5896-631E407A4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68">
                  <a:extLst>
                    <a:ext uri="{FF2B5EF4-FFF2-40B4-BE49-F238E27FC236}">
                      <a16:creationId xmlns:a16="http://schemas.microsoft.com/office/drawing/2014/main" id="{A85F3628-16E7-6733-48C1-6A2183C8B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69">
                  <a:extLst>
                    <a:ext uri="{FF2B5EF4-FFF2-40B4-BE49-F238E27FC236}">
                      <a16:creationId xmlns:a16="http://schemas.microsoft.com/office/drawing/2014/main" id="{FEA65EB3-8C58-9C8A-F593-195887818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70">
                  <a:extLst>
                    <a:ext uri="{FF2B5EF4-FFF2-40B4-BE49-F238E27FC236}">
                      <a16:creationId xmlns:a16="http://schemas.microsoft.com/office/drawing/2014/main" id="{1C1B64F3-F1D2-D2BE-E31C-1E1FAF9EA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71">
                  <a:extLst>
                    <a:ext uri="{FF2B5EF4-FFF2-40B4-BE49-F238E27FC236}">
                      <a16:creationId xmlns:a16="http://schemas.microsoft.com/office/drawing/2014/main" id="{B326F6F7-84E4-8FAE-C5F7-94086B5E4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72">
                  <a:extLst>
                    <a:ext uri="{FF2B5EF4-FFF2-40B4-BE49-F238E27FC236}">
                      <a16:creationId xmlns:a16="http://schemas.microsoft.com/office/drawing/2014/main" id="{4EA336D9-083A-E67D-2238-29B4F7B6A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73">
                  <a:extLst>
                    <a:ext uri="{FF2B5EF4-FFF2-40B4-BE49-F238E27FC236}">
                      <a16:creationId xmlns:a16="http://schemas.microsoft.com/office/drawing/2014/main" id="{DD9F9033-AD14-958E-F37C-912610C26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74">
                  <a:extLst>
                    <a:ext uri="{FF2B5EF4-FFF2-40B4-BE49-F238E27FC236}">
                      <a16:creationId xmlns:a16="http://schemas.microsoft.com/office/drawing/2014/main" id="{F196C5E3-00F3-6675-3A29-A83252F32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75">
                  <a:extLst>
                    <a:ext uri="{FF2B5EF4-FFF2-40B4-BE49-F238E27FC236}">
                      <a16:creationId xmlns:a16="http://schemas.microsoft.com/office/drawing/2014/main" id="{0C2C223B-9350-93C3-9ED7-253AECB27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76">
                  <a:extLst>
                    <a:ext uri="{FF2B5EF4-FFF2-40B4-BE49-F238E27FC236}">
                      <a16:creationId xmlns:a16="http://schemas.microsoft.com/office/drawing/2014/main" id="{936FF064-291A-D46F-DCB7-4442623EB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77">
                  <a:extLst>
                    <a:ext uri="{FF2B5EF4-FFF2-40B4-BE49-F238E27FC236}">
                      <a16:creationId xmlns:a16="http://schemas.microsoft.com/office/drawing/2014/main" id="{E12FCA63-F9EA-B65E-6BB9-34D4CBACF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78">
                  <a:extLst>
                    <a:ext uri="{FF2B5EF4-FFF2-40B4-BE49-F238E27FC236}">
                      <a16:creationId xmlns:a16="http://schemas.microsoft.com/office/drawing/2014/main" id="{B518C0EC-33E6-42BD-1C9C-B385C58A4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79">
                  <a:extLst>
                    <a:ext uri="{FF2B5EF4-FFF2-40B4-BE49-F238E27FC236}">
                      <a16:creationId xmlns:a16="http://schemas.microsoft.com/office/drawing/2014/main" id="{501DA6A1-5A36-C705-479E-179A13565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80">
                  <a:extLst>
                    <a:ext uri="{FF2B5EF4-FFF2-40B4-BE49-F238E27FC236}">
                      <a16:creationId xmlns:a16="http://schemas.microsoft.com/office/drawing/2014/main" id="{404287BE-BA53-7E7E-5B32-90C27A909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81">
                  <a:extLst>
                    <a:ext uri="{FF2B5EF4-FFF2-40B4-BE49-F238E27FC236}">
                      <a16:creationId xmlns:a16="http://schemas.microsoft.com/office/drawing/2014/main" id="{ADEA94D4-6451-2BF1-5346-4AE23AFF9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82">
                  <a:extLst>
                    <a:ext uri="{FF2B5EF4-FFF2-40B4-BE49-F238E27FC236}">
                      <a16:creationId xmlns:a16="http://schemas.microsoft.com/office/drawing/2014/main" id="{B07BB284-4801-E76A-0A66-3B50C2172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83">
                  <a:extLst>
                    <a:ext uri="{FF2B5EF4-FFF2-40B4-BE49-F238E27FC236}">
                      <a16:creationId xmlns:a16="http://schemas.microsoft.com/office/drawing/2014/main" id="{B7F15E02-1C39-46FD-FF5B-89248E34F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84">
                  <a:extLst>
                    <a:ext uri="{FF2B5EF4-FFF2-40B4-BE49-F238E27FC236}">
                      <a16:creationId xmlns:a16="http://schemas.microsoft.com/office/drawing/2014/main" id="{4877D98F-5D61-15DF-7571-8E23A886C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85">
                  <a:extLst>
                    <a:ext uri="{FF2B5EF4-FFF2-40B4-BE49-F238E27FC236}">
                      <a16:creationId xmlns:a16="http://schemas.microsoft.com/office/drawing/2014/main" id="{16709B48-F642-1542-F761-1BF21025A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86">
                  <a:extLst>
                    <a:ext uri="{FF2B5EF4-FFF2-40B4-BE49-F238E27FC236}">
                      <a16:creationId xmlns:a16="http://schemas.microsoft.com/office/drawing/2014/main" id="{3A410089-A3B9-1F04-2E77-1FA0F2572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87">
                  <a:extLst>
                    <a:ext uri="{FF2B5EF4-FFF2-40B4-BE49-F238E27FC236}">
                      <a16:creationId xmlns:a16="http://schemas.microsoft.com/office/drawing/2014/main" id="{6CE75E53-E93E-9751-3B14-6FC17B174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88">
                  <a:extLst>
                    <a:ext uri="{FF2B5EF4-FFF2-40B4-BE49-F238E27FC236}">
                      <a16:creationId xmlns:a16="http://schemas.microsoft.com/office/drawing/2014/main" id="{9F8DF0EE-64AD-0163-26CE-9E94C3DAB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89">
                  <a:extLst>
                    <a:ext uri="{FF2B5EF4-FFF2-40B4-BE49-F238E27FC236}">
                      <a16:creationId xmlns:a16="http://schemas.microsoft.com/office/drawing/2014/main" id="{E589B9DA-2077-5B14-1AB7-508D117F9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90">
                  <a:extLst>
                    <a:ext uri="{FF2B5EF4-FFF2-40B4-BE49-F238E27FC236}">
                      <a16:creationId xmlns:a16="http://schemas.microsoft.com/office/drawing/2014/main" id="{BCE902C6-A6C8-BA83-0B2B-4701201D6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91">
                  <a:extLst>
                    <a:ext uri="{FF2B5EF4-FFF2-40B4-BE49-F238E27FC236}">
                      <a16:creationId xmlns:a16="http://schemas.microsoft.com/office/drawing/2014/main" id="{9E4FEB3C-6F7D-F287-490B-8E8E9FFC6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92">
                  <a:extLst>
                    <a:ext uri="{FF2B5EF4-FFF2-40B4-BE49-F238E27FC236}">
                      <a16:creationId xmlns:a16="http://schemas.microsoft.com/office/drawing/2014/main" id="{1A012D10-484D-D2EF-F708-BBDA90865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93">
                  <a:extLst>
                    <a:ext uri="{FF2B5EF4-FFF2-40B4-BE49-F238E27FC236}">
                      <a16:creationId xmlns:a16="http://schemas.microsoft.com/office/drawing/2014/main" id="{A250AB2D-C7A1-AC55-9A8B-4CB7FA41C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94">
                  <a:extLst>
                    <a:ext uri="{FF2B5EF4-FFF2-40B4-BE49-F238E27FC236}">
                      <a16:creationId xmlns:a16="http://schemas.microsoft.com/office/drawing/2014/main" id="{7D21060C-10C2-6447-A4A1-9C94EC7DD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95">
                  <a:extLst>
                    <a:ext uri="{FF2B5EF4-FFF2-40B4-BE49-F238E27FC236}">
                      <a16:creationId xmlns:a16="http://schemas.microsoft.com/office/drawing/2014/main" id="{DC9FCF40-0F01-9052-7C70-2AC83042F4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96">
                  <a:extLst>
                    <a:ext uri="{FF2B5EF4-FFF2-40B4-BE49-F238E27FC236}">
                      <a16:creationId xmlns:a16="http://schemas.microsoft.com/office/drawing/2014/main" id="{4ED03B4A-5051-A287-8015-7FFEE108C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97">
                  <a:extLst>
                    <a:ext uri="{FF2B5EF4-FFF2-40B4-BE49-F238E27FC236}">
                      <a16:creationId xmlns:a16="http://schemas.microsoft.com/office/drawing/2014/main" id="{A6D3F13A-BFF4-384A-391F-F3D5D9A1F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98">
                  <a:extLst>
                    <a:ext uri="{FF2B5EF4-FFF2-40B4-BE49-F238E27FC236}">
                      <a16:creationId xmlns:a16="http://schemas.microsoft.com/office/drawing/2014/main" id="{3E486EB9-E590-C1C2-B0B3-A307CD6DF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99">
                  <a:extLst>
                    <a:ext uri="{FF2B5EF4-FFF2-40B4-BE49-F238E27FC236}">
                      <a16:creationId xmlns:a16="http://schemas.microsoft.com/office/drawing/2014/main" id="{7BDED05F-946F-91CA-87A1-20CCF142C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800">
                  <a:extLst>
                    <a:ext uri="{FF2B5EF4-FFF2-40B4-BE49-F238E27FC236}">
                      <a16:creationId xmlns:a16="http://schemas.microsoft.com/office/drawing/2014/main" id="{FF78CBA8-56F7-B322-D0BD-26F21F922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801">
                  <a:extLst>
                    <a:ext uri="{FF2B5EF4-FFF2-40B4-BE49-F238E27FC236}">
                      <a16:creationId xmlns:a16="http://schemas.microsoft.com/office/drawing/2014/main" id="{AC5C33CD-B02E-7487-517A-93A5CD7C0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802">
                  <a:extLst>
                    <a:ext uri="{FF2B5EF4-FFF2-40B4-BE49-F238E27FC236}">
                      <a16:creationId xmlns:a16="http://schemas.microsoft.com/office/drawing/2014/main" id="{F16E9422-3D29-2511-9161-594EA9DDD8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803">
                  <a:extLst>
                    <a:ext uri="{FF2B5EF4-FFF2-40B4-BE49-F238E27FC236}">
                      <a16:creationId xmlns:a16="http://schemas.microsoft.com/office/drawing/2014/main" id="{21FD1749-3183-A804-3E15-493101ECE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804">
                  <a:extLst>
                    <a:ext uri="{FF2B5EF4-FFF2-40B4-BE49-F238E27FC236}">
                      <a16:creationId xmlns:a16="http://schemas.microsoft.com/office/drawing/2014/main" id="{16CB00E3-268D-44EA-810B-61EAE3D0C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805">
                  <a:extLst>
                    <a:ext uri="{FF2B5EF4-FFF2-40B4-BE49-F238E27FC236}">
                      <a16:creationId xmlns:a16="http://schemas.microsoft.com/office/drawing/2014/main" id="{0A3DC5D1-48B6-10BC-887D-A5BCCEDE6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806">
                  <a:extLst>
                    <a:ext uri="{FF2B5EF4-FFF2-40B4-BE49-F238E27FC236}">
                      <a16:creationId xmlns:a16="http://schemas.microsoft.com/office/drawing/2014/main" id="{8AF25F89-FFEC-5743-A428-CA4F38319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807">
                <a:extLst>
                  <a:ext uri="{FF2B5EF4-FFF2-40B4-BE49-F238E27FC236}">
                    <a16:creationId xmlns:a16="http://schemas.microsoft.com/office/drawing/2014/main" id="{6B9A423A-EFE0-2A27-74B5-95E695BD25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50" name="Freeform 808">
                  <a:extLst>
                    <a:ext uri="{FF2B5EF4-FFF2-40B4-BE49-F238E27FC236}">
                      <a16:creationId xmlns:a16="http://schemas.microsoft.com/office/drawing/2014/main" id="{651E6194-4147-ABB9-B851-46E03B17F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809">
                  <a:extLst>
                    <a:ext uri="{FF2B5EF4-FFF2-40B4-BE49-F238E27FC236}">
                      <a16:creationId xmlns:a16="http://schemas.microsoft.com/office/drawing/2014/main" id="{21B3FD7F-095B-9B7C-470C-9A2ADD898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2" name="Freeform 810">
                  <a:extLst>
                    <a:ext uri="{FF2B5EF4-FFF2-40B4-BE49-F238E27FC236}">
                      <a16:creationId xmlns:a16="http://schemas.microsoft.com/office/drawing/2014/main" id="{BE0073C4-3D6D-FE78-A61D-866200C0B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811">
                  <a:extLst>
                    <a:ext uri="{FF2B5EF4-FFF2-40B4-BE49-F238E27FC236}">
                      <a16:creationId xmlns:a16="http://schemas.microsoft.com/office/drawing/2014/main" id="{52A13E10-B9FC-9BEB-9A72-B12D513B8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4" name="Freeform 812">
                  <a:extLst>
                    <a:ext uri="{FF2B5EF4-FFF2-40B4-BE49-F238E27FC236}">
                      <a16:creationId xmlns:a16="http://schemas.microsoft.com/office/drawing/2014/main" id="{52E914B5-116D-552D-4A7B-07C4B4749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813">
                  <a:extLst>
                    <a:ext uri="{FF2B5EF4-FFF2-40B4-BE49-F238E27FC236}">
                      <a16:creationId xmlns:a16="http://schemas.microsoft.com/office/drawing/2014/main" id="{F546503D-72BC-96A9-1B07-4C81AA4D9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814">
                  <a:extLst>
                    <a:ext uri="{FF2B5EF4-FFF2-40B4-BE49-F238E27FC236}">
                      <a16:creationId xmlns:a16="http://schemas.microsoft.com/office/drawing/2014/main" id="{D4C646B5-1E46-EA00-AD25-CB33F9824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815">
                  <a:extLst>
                    <a:ext uri="{FF2B5EF4-FFF2-40B4-BE49-F238E27FC236}">
                      <a16:creationId xmlns:a16="http://schemas.microsoft.com/office/drawing/2014/main" id="{7546927A-2724-657F-0F87-31C84AB91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816">
                  <a:extLst>
                    <a:ext uri="{FF2B5EF4-FFF2-40B4-BE49-F238E27FC236}">
                      <a16:creationId xmlns:a16="http://schemas.microsoft.com/office/drawing/2014/main" id="{339C9C4D-478F-05B1-8CFC-ED909590C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817">
                  <a:extLst>
                    <a:ext uri="{FF2B5EF4-FFF2-40B4-BE49-F238E27FC236}">
                      <a16:creationId xmlns:a16="http://schemas.microsoft.com/office/drawing/2014/main" id="{3DAE7E50-3CFD-1869-3B3D-CCDF98188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818">
                  <a:extLst>
                    <a:ext uri="{FF2B5EF4-FFF2-40B4-BE49-F238E27FC236}">
                      <a16:creationId xmlns:a16="http://schemas.microsoft.com/office/drawing/2014/main" id="{0CC66FC0-14FD-BBF3-2ABB-9AE0C7D50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819">
                  <a:extLst>
                    <a:ext uri="{FF2B5EF4-FFF2-40B4-BE49-F238E27FC236}">
                      <a16:creationId xmlns:a16="http://schemas.microsoft.com/office/drawing/2014/main" id="{4DF759E6-5EBD-F8D6-2C6E-343973C75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820">
                  <a:extLst>
                    <a:ext uri="{FF2B5EF4-FFF2-40B4-BE49-F238E27FC236}">
                      <a16:creationId xmlns:a16="http://schemas.microsoft.com/office/drawing/2014/main" id="{1565A852-B0D6-2C01-AEE1-ADE8D2AE0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3" name="Freeform 821">
                  <a:extLst>
                    <a:ext uri="{FF2B5EF4-FFF2-40B4-BE49-F238E27FC236}">
                      <a16:creationId xmlns:a16="http://schemas.microsoft.com/office/drawing/2014/main" id="{E52099FE-66CB-0C2E-362F-38AB095B3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22">
                  <a:extLst>
                    <a:ext uri="{FF2B5EF4-FFF2-40B4-BE49-F238E27FC236}">
                      <a16:creationId xmlns:a16="http://schemas.microsoft.com/office/drawing/2014/main" id="{9854CF74-6750-7E1A-E6F3-C2DB795E7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23">
                  <a:extLst>
                    <a:ext uri="{FF2B5EF4-FFF2-40B4-BE49-F238E27FC236}">
                      <a16:creationId xmlns:a16="http://schemas.microsoft.com/office/drawing/2014/main" id="{04A4143D-B686-F13C-F284-29A6B4974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24">
                  <a:extLst>
                    <a:ext uri="{FF2B5EF4-FFF2-40B4-BE49-F238E27FC236}">
                      <a16:creationId xmlns:a16="http://schemas.microsoft.com/office/drawing/2014/main" id="{A585A466-90E6-0461-4F2F-63DCB4623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25">
                  <a:extLst>
                    <a:ext uri="{FF2B5EF4-FFF2-40B4-BE49-F238E27FC236}">
                      <a16:creationId xmlns:a16="http://schemas.microsoft.com/office/drawing/2014/main" id="{66899C76-A371-2C15-02CA-702FA4353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26">
                  <a:extLst>
                    <a:ext uri="{FF2B5EF4-FFF2-40B4-BE49-F238E27FC236}">
                      <a16:creationId xmlns:a16="http://schemas.microsoft.com/office/drawing/2014/main" id="{DDC90A73-C63C-AE36-646B-422495935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27">
                  <a:extLst>
                    <a:ext uri="{FF2B5EF4-FFF2-40B4-BE49-F238E27FC236}">
                      <a16:creationId xmlns:a16="http://schemas.microsoft.com/office/drawing/2014/main" id="{F1907C92-3102-5EE1-C632-8F7633D9D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28">
                  <a:extLst>
                    <a:ext uri="{FF2B5EF4-FFF2-40B4-BE49-F238E27FC236}">
                      <a16:creationId xmlns:a16="http://schemas.microsoft.com/office/drawing/2014/main" id="{A45B877F-DC01-7EA4-D00B-7A39CF73F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29">
                  <a:extLst>
                    <a:ext uri="{FF2B5EF4-FFF2-40B4-BE49-F238E27FC236}">
                      <a16:creationId xmlns:a16="http://schemas.microsoft.com/office/drawing/2014/main" id="{8F921114-D11B-E5B6-1985-7B1854525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30">
                  <a:extLst>
                    <a:ext uri="{FF2B5EF4-FFF2-40B4-BE49-F238E27FC236}">
                      <a16:creationId xmlns:a16="http://schemas.microsoft.com/office/drawing/2014/main" id="{242B793D-5ED7-B3FB-D3E2-BE40FA37C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31">
                  <a:extLst>
                    <a:ext uri="{FF2B5EF4-FFF2-40B4-BE49-F238E27FC236}">
                      <a16:creationId xmlns:a16="http://schemas.microsoft.com/office/drawing/2014/main" id="{CB56FEF2-E13E-BA92-B9F8-6EF6117D4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32">
                  <a:extLst>
                    <a:ext uri="{FF2B5EF4-FFF2-40B4-BE49-F238E27FC236}">
                      <a16:creationId xmlns:a16="http://schemas.microsoft.com/office/drawing/2014/main" id="{B3DAF789-43F0-1101-649D-70244EA49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33">
                  <a:extLst>
                    <a:ext uri="{FF2B5EF4-FFF2-40B4-BE49-F238E27FC236}">
                      <a16:creationId xmlns:a16="http://schemas.microsoft.com/office/drawing/2014/main" id="{CA24823F-8009-CC84-BBED-6705DC15D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34">
                  <a:extLst>
                    <a:ext uri="{FF2B5EF4-FFF2-40B4-BE49-F238E27FC236}">
                      <a16:creationId xmlns:a16="http://schemas.microsoft.com/office/drawing/2014/main" id="{6B39205E-36FF-8473-A4B3-5B5DBFF44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35">
                  <a:extLst>
                    <a:ext uri="{FF2B5EF4-FFF2-40B4-BE49-F238E27FC236}">
                      <a16:creationId xmlns:a16="http://schemas.microsoft.com/office/drawing/2014/main" id="{2C0ED43F-74F9-3DF9-55B8-7BE137646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36">
                  <a:extLst>
                    <a:ext uri="{FF2B5EF4-FFF2-40B4-BE49-F238E27FC236}">
                      <a16:creationId xmlns:a16="http://schemas.microsoft.com/office/drawing/2014/main" id="{C572DA77-4FD2-43B3-4EEA-FE2EB7B75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37">
                  <a:extLst>
                    <a:ext uri="{FF2B5EF4-FFF2-40B4-BE49-F238E27FC236}">
                      <a16:creationId xmlns:a16="http://schemas.microsoft.com/office/drawing/2014/main" id="{F01D95FD-0062-94B6-3E82-1DA42B24C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38">
                  <a:extLst>
                    <a:ext uri="{FF2B5EF4-FFF2-40B4-BE49-F238E27FC236}">
                      <a16:creationId xmlns:a16="http://schemas.microsoft.com/office/drawing/2014/main" id="{99C949E8-2183-F0FB-A6FC-952F63265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39">
                  <a:extLst>
                    <a:ext uri="{FF2B5EF4-FFF2-40B4-BE49-F238E27FC236}">
                      <a16:creationId xmlns:a16="http://schemas.microsoft.com/office/drawing/2014/main" id="{A9D2A222-B679-1D3B-71B3-8E4CD595A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40">
                  <a:extLst>
                    <a:ext uri="{FF2B5EF4-FFF2-40B4-BE49-F238E27FC236}">
                      <a16:creationId xmlns:a16="http://schemas.microsoft.com/office/drawing/2014/main" id="{9EA25D97-791F-52F1-A830-4D08DD061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41">
                  <a:extLst>
                    <a:ext uri="{FF2B5EF4-FFF2-40B4-BE49-F238E27FC236}">
                      <a16:creationId xmlns:a16="http://schemas.microsoft.com/office/drawing/2014/main" id="{7DFB67A5-FD9C-B439-046E-C2386518D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42">
                  <a:extLst>
                    <a:ext uri="{FF2B5EF4-FFF2-40B4-BE49-F238E27FC236}">
                      <a16:creationId xmlns:a16="http://schemas.microsoft.com/office/drawing/2014/main" id="{1121C4EE-D036-5C1D-11BE-8E1A0C1BC6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43">
                  <a:extLst>
                    <a:ext uri="{FF2B5EF4-FFF2-40B4-BE49-F238E27FC236}">
                      <a16:creationId xmlns:a16="http://schemas.microsoft.com/office/drawing/2014/main" id="{F08444B1-367D-B2C4-B6A6-70F8E421C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44">
                  <a:extLst>
                    <a:ext uri="{FF2B5EF4-FFF2-40B4-BE49-F238E27FC236}">
                      <a16:creationId xmlns:a16="http://schemas.microsoft.com/office/drawing/2014/main" id="{279B27C9-3792-7FA6-71B0-8A3245BC2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45">
                  <a:extLst>
                    <a:ext uri="{FF2B5EF4-FFF2-40B4-BE49-F238E27FC236}">
                      <a16:creationId xmlns:a16="http://schemas.microsoft.com/office/drawing/2014/main" id="{38C6FFA9-0E02-6E13-9F47-7565614D9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46">
                  <a:extLst>
                    <a:ext uri="{FF2B5EF4-FFF2-40B4-BE49-F238E27FC236}">
                      <a16:creationId xmlns:a16="http://schemas.microsoft.com/office/drawing/2014/main" id="{34284D55-7C88-C9C6-4752-0ED9A3A39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47">
                  <a:extLst>
                    <a:ext uri="{FF2B5EF4-FFF2-40B4-BE49-F238E27FC236}">
                      <a16:creationId xmlns:a16="http://schemas.microsoft.com/office/drawing/2014/main" id="{BF820D51-68EF-7C17-57E9-D0B3C27D2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48">
                  <a:extLst>
                    <a:ext uri="{FF2B5EF4-FFF2-40B4-BE49-F238E27FC236}">
                      <a16:creationId xmlns:a16="http://schemas.microsoft.com/office/drawing/2014/main" id="{E9FD0BDA-E523-0BD5-054F-32A91042F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49">
                  <a:extLst>
                    <a:ext uri="{FF2B5EF4-FFF2-40B4-BE49-F238E27FC236}">
                      <a16:creationId xmlns:a16="http://schemas.microsoft.com/office/drawing/2014/main" id="{FF8FCD24-A746-4DEB-CE5D-73C7BC1CF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50">
                  <a:extLst>
                    <a:ext uri="{FF2B5EF4-FFF2-40B4-BE49-F238E27FC236}">
                      <a16:creationId xmlns:a16="http://schemas.microsoft.com/office/drawing/2014/main" id="{AA1A09BF-A8F6-8216-6C15-BA5F4D993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51">
                  <a:extLst>
                    <a:ext uri="{FF2B5EF4-FFF2-40B4-BE49-F238E27FC236}">
                      <a16:creationId xmlns:a16="http://schemas.microsoft.com/office/drawing/2014/main" id="{3DF7388A-AD26-FF89-CAE1-005141119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52">
                  <a:extLst>
                    <a:ext uri="{FF2B5EF4-FFF2-40B4-BE49-F238E27FC236}">
                      <a16:creationId xmlns:a16="http://schemas.microsoft.com/office/drawing/2014/main" id="{570F1E95-5BC3-1E90-805A-9A50171E0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53">
                  <a:extLst>
                    <a:ext uri="{FF2B5EF4-FFF2-40B4-BE49-F238E27FC236}">
                      <a16:creationId xmlns:a16="http://schemas.microsoft.com/office/drawing/2014/main" id="{60F4F765-D0EB-742E-4660-2948C9046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54">
                  <a:extLst>
                    <a:ext uri="{FF2B5EF4-FFF2-40B4-BE49-F238E27FC236}">
                      <a16:creationId xmlns:a16="http://schemas.microsoft.com/office/drawing/2014/main" id="{CF33CC35-17D0-E846-66DA-1828CC204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55">
                  <a:extLst>
                    <a:ext uri="{FF2B5EF4-FFF2-40B4-BE49-F238E27FC236}">
                      <a16:creationId xmlns:a16="http://schemas.microsoft.com/office/drawing/2014/main" id="{AED60F25-7ECA-496C-4ACD-71F22B401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56">
                  <a:extLst>
                    <a:ext uri="{FF2B5EF4-FFF2-40B4-BE49-F238E27FC236}">
                      <a16:creationId xmlns:a16="http://schemas.microsoft.com/office/drawing/2014/main" id="{B8C5B82A-6491-95AA-6D93-2251B2601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57">
                  <a:extLst>
                    <a:ext uri="{FF2B5EF4-FFF2-40B4-BE49-F238E27FC236}">
                      <a16:creationId xmlns:a16="http://schemas.microsoft.com/office/drawing/2014/main" id="{4A420FCD-C3AF-D659-30A3-B795CD5DF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58">
                  <a:extLst>
                    <a:ext uri="{FF2B5EF4-FFF2-40B4-BE49-F238E27FC236}">
                      <a16:creationId xmlns:a16="http://schemas.microsoft.com/office/drawing/2014/main" id="{3452187E-EC19-8DB4-0E17-4220F6C73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59">
                  <a:extLst>
                    <a:ext uri="{FF2B5EF4-FFF2-40B4-BE49-F238E27FC236}">
                      <a16:creationId xmlns:a16="http://schemas.microsoft.com/office/drawing/2014/main" id="{89870CF5-7F5F-CD42-378A-8759C0D90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60">
                  <a:extLst>
                    <a:ext uri="{FF2B5EF4-FFF2-40B4-BE49-F238E27FC236}">
                      <a16:creationId xmlns:a16="http://schemas.microsoft.com/office/drawing/2014/main" id="{D15FF123-2BE2-7C94-0050-FC19C407D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61">
                  <a:extLst>
                    <a:ext uri="{FF2B5EF4-FFF2-40B4-BE49-F238E27FC236}">
                      <a16:creationId xmlns:a16="http://schemas.microsoft.com/office/drawing/2014/main" id="{D95E6E80-519C-0358-5E7F-333473123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62">
                  <a:extLst>
                    <a:ext uri="{FF2B5EF4-FFF2-40B4-BE49-F238E27FC236}">
                      <a16:creationId xmlns:a16="http://schemas.microsoft.com/office/drawing/2014/main" id="{9966AD81-700A-6D1E-AA87-3D9F1E9A5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63">
                  <a:extLst>
                    <a:ext uri="{FF2B5EF4-FFF2-40B4-BE49-F238E27FC236}">
                      <a16:creationId xmlns:a16="http://schemas.microsoft.com/office/drawing/2014/main" id="{2FC30AD0-DAD2-1399-6B9B-6828FA1B9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64">
                  <a:extLst>
                    <a:ext uri="{FF2B5EF4-FFF2-40B4-BE49-F238E27FC236}">
                      <a16:creationId xmlns:a16="http://schemas.microsoft.com/office/drawing/2014/main" id="{815E8C54-CA9D-6610-0387-1D364D51F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65">
                  <a:extLst>
                    <a:ext uri="{FF2B5EF4-FFF2-40B4-BE49-F238E27FC236}">
                      <a16:creationId xmlns:a16="http://schemas.microsoft.com/office/drawing/2014/main" id="{7B4B2291-E70D-C4E4-F9C8-18F680551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66">
                  <a:extLst>
                    <a:ext uri="{FF2B5EF4-FFF2-40B4-BE49-F238E27FC236}">
                      <a16:creationId xmlns:a16="http://schemas.microsoft.com/office/drawing/2014/main" id="{7839327E-7A2C-5986-1F7F-48C46CA62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67">
                  <a:extLst>
                    <a:ext uri="{FF2B5EF4-FFF2-40B4-BE49-F238E27FC236}">
                      <a16:creationId xmlns:a16="http://schemas.microsoft.com/office/drawing/2014/main" id="{788CA95E-0F3C-5C64-5F9B-870017AF6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68">
                  <a:extLst>
                    <a:ext uri="{FF2B5EF4-FFF2-40B4-BE49-F238E27FC236}">
                      <a16:creationId xmlns:a16="http://schemas.microsoft.com/office/drawing/2014/main" id="{EE97C874-BAAF-3327-9753-81F7FC70B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69">
                  <a:extLst>
                    <a:ext uri="{FF2B5EF4-FFF2-40B4-BE49-F238E27FC236}">
                      <a16:creationId xmlns:a16="http://schemas.microsoft.com/office/drawing/2014/main" id="{32C9520B-3F7A-9D94-ABDA-1D7581627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70">
                  <a:extLst>
                    <a:ext uri="{FF2B5EF4-FFF2-40B4-BE49-F238E27FC236}">
                      <a16:creationId xmlns:a16="http://schemas.microsoft.com/office/drawing/2014/main" id="{38404967-A05D-AA6A-F9E8-BE6327A7E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71">
                  <a:extLst>
                    <a:ext uri="{FF2B5EF4-FFF2-40B4-BE49-F238E27FC236}">
                      <a16:creationId xmlns:a16="http://schemas.microsoft.com/office/drawing/2014/main" id="{1D789D29-9213-4B3A-3893-DA68D7D66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72">
                  <a:extLst>
                    <a:ext uri="{FF2B5EF4-FFF2-40B4-BE49-F238E27FC236}">
                      <a16:creationId xmlns:a16="http://schemas.microsoft.com/office/drawing/2014/main" id="{A65CE789-F1CA-4AAD-12C0-B6C16ACA3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73">
                  <a:extLst>
                    <a:ext uri="{FF2B5EF4-FFF2-40B4-BE49-F238E27FC236}">
                      <a16:creationId xmlns:a16="http://schemas.microsoft.com/office/drawing/2014/main" id="{32BCABC9-C92A-4C0F-50B2-BAC5429A8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74">
                  <a:extLst>
                    <a:ext uri="{FF2B5EF4-FFF2-40B4-BE49-F238E27FC236}">
                      <a16:creationId xmlns:a16="http://schemas.microsoft.com/office/drawing/2014/main" id="{A1034116-FEE1-D4E5-D57B-19A88ADD0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75">
                  <a:extLst>
                    <a:ext uri="{FF2B5EF4-FFF2-40B4-BE49-F238E27FC236}">
                      <a16:creationId xmlns:a16="http://schemas.microsoft.com/office/drawing/2014/main" id="{78C963DE-6C8A-9550-B987-20FCB980D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76">
                  <a:extLst>
                    <a:ext uri="{FF2B5EF4-FFF2-40B4-BE49-F238E27FC236}">
                      <a16:creationId xmlns:a16="http://schemas.microsoft.com/office/drawing/2014/main" id="{1FC0851E-DB8F-DF4F-ADB6-3D29AFC23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77">
                  <a:extLst>
                    <a:ext uri="{FF2B5EF4-FFF2-40B4-BE49-F238E27FC236}">
                      <a16:creationId xmlns:a16="http://schemas.microsoft.com/office/drawing/2014/main" id="{B54525E5-910E-86BC-A8F7-9FF9E4361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78">
                  <a:extLst>
                    <a:ext uri="{FF2B5EF4-FFF2-40B4-BE49-F238E27FC236}">
                      <a16:creationId xmlns:a16="http://schemas.microsoft.com/office/drawing/2014/main" id="{144ED52C-6C95-5CD0-310B-44559FD1E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79">
                  <a:extLst>
                    <a:ext uri="{FF2B5EF4-FFF2-40B4-BE49-F238E27FC236}">
                      <a16:creationId xmlns:a16="http://schemas.microsoft.com/office/drawing/2014/main" id="{7932FB26-9496-19B8-34CF-100F6CDA8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80">
                  <a:extLst>
                    <a:ext uri="{FF2B5EF4-FFF2-40B4-BE49-F238E27FC236}">
                      <a16:creationId xmlns:a16="http://schemas.microsoft.com/office/drawing/2014/main" id="{FAA3828D-2EC0-A265-2CA6-ED53ABD9D3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81">
                  <a:extLst>
                    <a:ext uri="{FF2B5EF4-FFF2-40B4-BE49-F238E27FC236}">
                      <a16:creationId xmlns:a16="http://schemas.microsoft.com/office/drawing/2014/main" id="{CC0D185F-9F82-AA4B-B0EA-EDD7FFE0E8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82">
                  <a:extLst>
                    <a:ext uri="{FF2B5EF4-FFF2-40B4-BE49-F238E27FC236}">
                      <a16:creationId xmlns:a16="http://schemas.microsoft.com/office/drawing/2014/main" id="{285E6702-F527-A519-B26E-48046D896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83">
                  <a:extLst>
                    <a:ext uri="{FF2B5EF4-FFF2-40B4-BE49-F238E27FC236}">
                      <a16:creationId xmlns:a16="http://schemas.microsoft.com/office/drawing/2014/main" id="{6E180684-894F-1909-6A17-1DEDEA4AB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84">
                  <a:extLst>
                    <a:ext uri="{FF2B5EF4-FFF2-40B4-BE49-F238E27FC236}">
                      <a16:creationId xmlns:a16="http://schemas.microsoft.com/office/drawing/2014/main" id="{17E63953-0E8A-5985-4778-C1EE9A143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85">
                  <a:extLst>
                    <a:ext uri="{FF2B5EF4-FFF2-40B4-BE49-F238E27FC236}">
                      <a16:creationId xmlns:a16="http://schemas.microsoft.com/office/drawing/2014/main" id="{AA8025D9-1643-0793-F8AA-C4AB4BDB6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86">
                  <a:extLst>
                    <a:ext uri="{FF2B5EF4-FFF2-40B4-BE49-F238E27FC236}">
                      <a16:creationId xmlns:a16="http://schemas.microsoft.com/office/drawing/2014/main" id="{E24CDE33-EA64-96B6-647D-8BE5DCB73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87">
                  <a:extLst>
                    <a:ext uri="{FF2B5EF4-FFF2-40B4-BE49-F238E27FC236}">
                      <a16:creationId xmlns:a16="http://schemas.microsoft.com/office/drawing/2014/main" id="{CBEF873D-2202-86E0-39A4-67EE1D409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88">
                  <a:extLst>
                    <a:ext uri="{FF2B5EF4-FFF2-40B4-BE49-F238E27FC236}">
                      <a16:creationId xmlns:a16="http://schemas.microsoft.com/office/drawing/2014/main" id="{02DD1556-9652-C6B7-5EA2-E1672F732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89">
                  <a:extLst>
                    <a:ext uri="{FF2B5EF4-FFF2-40B4-BE49-F238E27FC236}">
                      <a16:creationId xmlns:a16="http://schemas.microsoft.com/office/drawing/2014/main" id="{DDD9B52C-3F92-CD2B-1E9D-4071FB4E7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90">
                  <a:extLst>
                    <a:ext uri="{FF2B5EF4-FFF2-40B4-BE49-F238E27FC236}">
                      <a16:creationId xmlns:a16="http://schemas.microsoft.com/office/drawing/2014/main" id="{C852A473-A3EA-8C21-4F4F-CDA63DCC4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91">
                  <a:extLst>
                    <a:ext uri="{FF2B5EF4-FFF2-40B4-BE49-F238E27FC236}">
                      <a16:creationId xmlns:a16="http://schemas.microsoft.com/office/drawing/2014/main" id="{663095A0-A426-5956-0A27-334F68DFE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92">
                  <a:extLst>
                    <a:ext uri="{FF2B5EF4-FFF2-40B4-BE49-F238E27FC236}">
                      <a16:creationId xmlns:a16="http://schemas.microsoft.com/office/drawing/2014/main" id="{9275946F-CA04-2932-17BA-57D97B61C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93">
                  <a:extLst>
                    <a:ext uri="{FF2B5EF4-FFF2-40B4-BE49-F238E27FC236}">
                      <a16:creationId xmlns:a16="http://schemas.microsoft.com/office/drawing/2014/main" id="{21F391F7-2B29-3377-5769-B0CABB9D4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94">
                  <a:extLst>
                    <a:ext uri="{FF2B5EF4-FFF2-40B4-BE49-F238E27FC236}">
                      <a16:creationId xmlns:a16="http://schemas.microsoft.com/office/drawing/2014/main" id="{6E592F03-BCE3-0F94-A006-F474A5F19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95">
                  <a:extLst>
                    <a:ext uri="{FF2B5EF4-FFF2-40B4-BE49-F238E27FC236}">
                      <a16:creationId xmlns:a16="http://schemas.microsoft.com/office/drawing/2014/main" id="{39D437CE-7535-21F1-8609-BF26AC2C3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96">
                  <a:extLst>
                    <a:ext uri="{FF2B5EF4-FFF2-40B4-BE49-F238E27FC236}">
                      <a16:creationId xmlns:a16="http://schemas.microsoft.com/office/drawing/2014/main" id="{4CDAECDD-2EB8-B9EC-2773-9DEB44595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97">
                  <a:extLst>
                    <a:ext uri="{FF2B5EF4-FFF2-40B4-BE49-F238E27FC236}">
                      <a16:creationId xmlns:a16="http://schemas.microsoft.com/office/drawing/2014/main" id="{5BDE7780-3B5F-8655-EF91-31414AC89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98">
                  <a:extLst>
                    <a:ext uri="{FF2B5EF4-FFF2-40B4-BE49-F238E27FC236}">
                      <a16:creationId xmlns:a16="http://schemas.microsoft.com/office/drawing/2014/main" id="{F38C57A5-FDEB-8E99-04B2-8D89A16D7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99">
                  <a:extLst>
                    <a:ext uri="{FF2B5EF4-FFF2-40B4-BE49-F238E27FC236}">
                      <a16:creationId xmlns:a16="http://schemas.microsoft.com/office/drawing/2014/main" id="{6A600CA4-9788-DC85-AEE6-4F6B3C49D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900">
                  <a:extLst>
                    <a:ext uri="{FF2B5EF4-FFF2-40B4-BE49-F238E27FC236}">
                      <a16:creationId xmlns:a16="http://schemas.microsoft.com/office/drawing/2014/main" id="{6D590BD5-CA4C-190D-5906-F9FC06ECF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901">
                  <a:extLst>
                    <a:ext uri="{FF2B5EF4-FFF2-40B4-BE49-F238E27FC236}">
                      <a16:creationId xmlns:a16="http://schemas.microsoft.com/office/drawing/2014/main" id="{89065B59-2197-6A70-6CE4-605B5D62A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902">
                  <a:extLst>
                    <a:ext uri="{FF2B5EF4-FFF2-40B4-BE49-F238E27FC236}">
                      <a16:creationId xmlns:a16="http://schemas.microsoft.com/office/drawing/2014/main" id="{C7CCC92F-6888-7A27-37E6-C659D4439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903">
                  <a:extLst>
                    <a:ext uri="{FF2B5EF4-FFF2-40B4-BE49-F238E27FC236}">
                      <a16:creationId xmlns:a16="http://schemas.microsoft.com/office/drawing/2014/main" id="{3736962F-87B0-3430-06FB-0C9A675BA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904">
                  <a:extLst>
                    <a:ext uri="{FF2B5EF4-FFF2-40B4-BE49-F238E27FC236}">
                      <a16:creationId xmlns:a16="http://schemas.microsoft.com/office/drawing/2014/main" id="{E2A4BA13-8F73-C95A-AC89-967169B54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905">
                  <a:extLst>
                    <a:ext uri="{FF2B5EF4-FFF2-40B4-BE49-F238E27FC236}">
                      <a16:creationId xmlns:a16="http://schemas.microsoft.com/office/drawing/2014/main" id="{EBF8A880-058F-9ADC-9A58-CF2E9E03B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906">
                  <a:extLst>
                    <a:ext uri="{FF2B5EF4-FFF2-40B4-BE49-F238E27FC236}">
                      <a16:creationId xmlns:a16="http://schemas.microsoft.com/office/drawing/2014/main" id="{DC4D63BA-39A4-A300-917C-6A9BCB9F7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907">
                  <a:extLst>
                    <a:ext uri="{FF2B5EF4-FFF2-40B4-BE49-F238E27FC236}">
                      <a16:creationId xmlns:a16="http://schemas.microsoft.com/office/drawing/2014/main" id="{9B034644-18EC-DA56-CE48-92152665BB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908">
                  <a:extLst>
                    <a:ext uri="{FF2B5EF4-FFF2-40B4-BE49-F238E27FC236}">
                      <a16:creationId xmlns:a16="http://schemas.microsoft.com/office/drawing/2014/main" id="{0CCA5BA9-B3BB-DEF3-2115-F2A07DCB3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909">
                  <a:extLst>
                    <a:ext uri="{FF2B5EF4-FFF2-40B4-BE49-F238E27FC236}">
                      <a16:creationId xmlns:a16="http://schemas.microsoft.com/office/drawing/2014/main" id="{35706F79-32CF-BC50-56FB-906E0D17F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910">
                  <a:extLst>
                    <a:ext uri="{FF2B5EF4-FFF2-40B4-BE49-F238E27FC236}">
                      <a16:creationId xmlns:a16="http://schemas.microsoft.com/office/drawing/2014/main" id="{0F7B88E0-6ED4-7EC2-D481-3BBC27330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911">
                  <a:extLst>
                    <a:ext uri="{FF2B5EF4-FFF2-40B4-BE49-F238E27FC236}">
                      <a16:creationId xmlns:a16="http://schemas.microsoft.com/office/drawing/2014/main" id="{0BCBAF33-447C-1116-2CBD-DB036D295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912">
                  <a:extLst>
                    <a:ext uri="{FF2B5EF4-FFF2-40B4-BE49-F238E27FC236}">
                      <a16:creationId xmlns:a16="http://schemas.microsoft.com/office/drawing/2014/main" id="{733418E0-992E-FCD5-BAD8-EA20B313D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13">
                  <a:extLst>
                    <a:ext uri="{FF2B5EF4-FFF2-40B4-BE49-F238E27FC236}">
                      <a16:creationId xmlns:a16="http://schemas.microsoft.com/office/drawing/2014/main" id="{F50D4B44-8FAB-AA4C-67E0-3509B0D2B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14">
                  <a:extLst>
                    <a:ext uri="{FF2B5EF4-FFF2-40B4-BE49-F238E27FC236}">
                      <a16:creationId xmlns:a16="http://schemas.microsoft.com/office/drawing/2014/main" id="{E42E38DE-0C3B-E158-334B-DA34773D77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15">
                  <a:extLst>
                    <a:ext uri="{FF2B5EF4-FFF2-40B4-BE49-F238E27FC236}">
                      <a16:creationId xmlns:a16="http://schemas.microsoft.com/office/drawing/2014/main" id="{547DE431-E9A1-A92D-FCB0-EF21E4685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16">
                  <a:extLst>
                    <a:ext uri="{FF2B5EF4-FFF2-40B4-BE49-F238E27FC236}">
                      <a16:creationId xmlns:a16="http://schemas.microsoft.com/office/drawing/2014/main" id="{634FDA85-B255-35C0-DE6D-CC9F0FDF5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17">
                  <a:extLst>
                    <a:ext uri="{FF2B5EF4-FFF2-40B4-BE49-F238E27FC236}">
                      <a16:creationId xmlns:a16="http://schemas.microsoft.com/office/drawing/2014/main" id="{F15E89A4-2F24-B0C6-E694-B219F0755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18">
                  <a:extLst>
                    <a:ext uri="{FF2B5EF4-FFF2-40B4-BE49-F238E27FC236}">
                      <a16:creationId xmlns:a16="http://schemas.microsoft.com/office/drawing/2014/main" id="{D88465D5-C12F-B6E6-F50B-AAB032734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19">
                  <a:extLst>
                    <a:ext uri="{FF2B5EF4-FFF2-40B4-BE49-F238E27FC236}">
                      <a16:creationId xmlns:a16="http://schemas.microsoft.com/office/drawing/2014/main" id="{34FCF595-7104-4809-C4D3-E52D5191B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20">
                  <a:extLst>
                    <a:ext uri="{FF2B5EF4-FFF2-40B4-BE49-F238E27FC236}">
                      <a16:creationId xmlns:a16="http://schemas.microsoft.com/office/drawing/2014/main" id="{E1778C83-F885-856C-92DB-91C1131D6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21">
                  <a:extLst>
                    <a:ext uri="{FF2B5EF4-FFF2-40B4-BE49-F238E27FC236}">
                      <a16:creationId xmlns:a16="http://schemas.microsoft.com/office/drawing/2014/main" id="{B9DEFEF4-0D64-3EB7-0680-7EB310DC3B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22">
                  <a:extLst>
                    <a:ext uri="{FF2B5EF4-FFF2-40B4-BE49-F238E27FC236}">
                      <a16:creationId xmlns:a16="http://schemas.microsoft.com/office/drawing/2014/main" id="{8F8A30B2-2B5D-252E-0344-D7227E6C8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23">
                  <a:extLst>
                    <a:ext uri="{FF2B5EF4-FFF2-40B4-BE49-F238E27FC236}">
                      <a16:creationId xmlns:a16="http://schemas.microsoft.com/office/drawing/2014/main" id="{5CC9523B-457E-ED2E-AB4F-96E23C75A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24">
                  <a:extLst>
                    <a:ext uri="{FF2B5EF4-FFF2-40B4-BE49-F238E27FC236}">
                      <a16:creationId xmlns:a16="http://schemas.microsoft.com/office/drawing/2014/main" id="{5F6233AD-0B67-A9FD-CC5C-B604540A2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25">
                  <a:extLst>
                    <a:ext uri="{FF2B5EF4-FFF2-40B4-BE49-F238E27FC236}">
                      <a16:creationId xmlns:a16="http://schemas.microsoft.com/office/drawing/2014/main" id="{BB2335A7-07E7-F42B-7BF4-0634E11D98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26">
                  <a:extLst>
                    <a:ext uri="{FF2B5EF4-FFF2-40B4-BE49-F238E27FC236}">
                      <a16:creationId xmlns:a16="http://schemas.microsoft.com/office/drawing/2014/main" id="{894BBCB9-EA5D-54FD-6D92-B845CE335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27">
                  <a:extLst>
                    <a:ext uri="{FF2B5EF4-FFF2-40B4-BE49-F238E27FC236}">
                      <a16:creationId xmlns:a16="http://schemas.microsoft.com/office/drawing/2014/main" id="{D4EE44EC-CFCE-CD6F-54AC-2C2EB7F45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28">
                  <a:extLst>
                    <a:ext uri="{FF2B5EF4-FFF2-40B4-BE49-F238E27FC236}">
                      <a16:creationId xmlns:a16="http://schemas.microsoft.com/office/drawing/2014/main" id="{AF00DC9F-51F0-3011-A196-104D0792C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29">
                  <a:extLst>
                    <a:ext uri="{FF2B5EF4-FFF2-40B4-BE49-F238E27FC236}">
                      <a16:creationId xmlns:a16="http://schemas.microsoft.com/office/drawing/2014/main" id="{DCD7C8B6-9BAB-1EFE-B3ED-98FEAF112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30">
                  <a:extLst>
                    <a:ext uri="{FF2B5EF4-FFF2-40B4-BE49-F238E27FC236}">
                      <a16:creationId xmlns:a16="http://schemas.microsoft.com/office/drawing/2014/main" id="{35939EBE-1B95-45AD-1061-66732F5A6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31">
                  <a:extLst>
                    <a:ext uri="{FF2B5EF4-FFF2-40B4-BE49-F238E27FC236}">
                      <a16:creationId xmlns:a16="http://schemas.microsoft.com/office/drawing/2014/main" id="{99E3670D-32A2-8E65-2100-551CD5DF0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32">
                  <a:extLst>
                    <a:ext uri="{FF2B5EF4-FFF2-40B4-BE49-F238E27FC236}">
                      <a16:creationId xmlns:a16="http://schemas.microsoft.com/office/drawing/2014/main" id="{C175672F-9290-60D8-4534-F5ECEA11B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33">
                  <a:extLst>
                    <a:ext uri="{FF2B5EF4-FFF2-40B4-BE49-F238E27FC236}">
                      <a16:creationId xmlns:a16="http://schemas.microsoft.com/office/drawing/2014/main" id="{99953F8F-246E-8D1B-0253-17AEF5D7F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34">
                  <a:extLst>
                    <a:ext uri="{FF2B5EF4-FFF2-40B4-BE49-F238E27FC236}">
                      <a16:creationId xmlns:a16="http://schemas.microsoft.com/office/drawing/2014/main" id="{BF96F387-3D88-4CD4-EFD4-D58BF9379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35">
                  <a:extLst>
                    <a:ext uri="{FF2B5EF4-FFF2-40B4-BE49-F238E27FC236}">
                      <a16:creationId xmlns:a16="http://schemas.microsoft.com/office/drawing/2014/main" id="{CE8E072F-AEC3-2113-5AE6-17D4110EB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36">
                  <a:extLst>
                    <a:ext uri="{FF2B5EF4-FFF2-40B4-BE49-F238E27FC236}">
                      <a16:creationId xmlns:a16="http://schemas.microsoft.com/office/drawing/2014/main" id="{B3176F31-081A-D3D4-53F0-3D713D6489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37">
                  <a:extLst>
                    <a:ext uri="{FF2B5EF4-FFF2-40B4-BE49-F238E27FC236}">
                      <a16:creationId xmlns:a16="http://schemas.microsoft.com/office/drawing/2014/main" id="{952BA1AC-C384-3E8C-4E71-CD6F559E1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38">
                  <a:extLst>
                    <a:ext uri="{FF2B5EF4-FFF2-40B4-BE49-F238E27FC236}">
                      <a16:creationId xmlns:a16="http://schemas.microsoft.com/office/drawing/2014/main" id="{91B8C799-32A1-0A2C-250F-F3DD931F8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39">
                  <a:extLst>
                    <a:ext uri="{FF2B5EF4-FFF2-40B4-BE49-F238E27FC236}">
                      <a16:creationId xmlns:a16="http://schemas.microsoft.com/office/drawing/2014/main" id="{EBDC541C-A8FC-2B4E-7607-DB6D25BF0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40">
                  <a:extLst>
                    <a:ext uri="{FF2B5EF4-FFF2-40B4-BE49-F238E27FC236}">
                      <a16:creationId xmlns:a16="http://schemas.microsoft.com/office/drawing/2014/main" id="{7A9BC6BD-F238-679E-7EDE-C287804B2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41">
                  <a:extLst>
                    <a:ext uri="{FF2B5EF4-FFF2-40B4-BE49-F238E27FC236}">
                      <a16:creationId xmlns:a16="http://schemas.microsoft.com/office/drawing/2014/main" id="{A46E3C11-4C6A-B297-9CC7-AF2E3212D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42">
                  <a:extLst>
                    <a:ext uri="{FF2B5EF4-FFF2-40B4-BE49-F238E27FC236}">
                      <a16:creationId xmlns:a16="http://schemas.microsoft.com/office/drawing/2014/main" id="{158E3063-A4A1-68E5-1318-90099798D2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43">
                  <a:extLst>
                    <a:ext uri="{FF2B5EF4-FFF2-40B4-BE49-F238E27FC236}">
                      <a16:creationId xmlns:a16="http://schemas.microsoft.com/office/drawing/2014/main" id="{D1F3D3A7-06B6-07E3-0FA4-39C11493D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44">
                  <a:extLst>
                    <a:ext uri="{FF2B5EF4-FFF2-40B4-BE49-F238E27FC236}">
                      <a16:creationId xmlns:a16="http://schemas.microsoft.com/office/drawing/2014/main" id="{2C309CD4-D028-E480-D6EB-C4B5A7B2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45">
                  <a:extLst>
                    <a:ext uri="{FF2B5EF4-FFF2-40B4-BE49-F238E27FC236}">
                      <a16:creationId xmlns:a16="http://schemas.microsoft.com/office/drawing/2014/main" id="{560CA0CB-7A3F-EA8A-9EF1-4F6D0283C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46">
                  <a:extLst>
                    <a:ext uri="{FF2B5EF4-FFF2-40B4-BE49-F238E27FC236}">
                      <a16:creationId xmlns:a16="http://schemas.microsoft.com/office/drawing/2014/main" id="{87E8006C-704D-6153-AA45-D7EDBD85A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47">
                  <a:extLst>
                    <a:ext uri="{FF2B5EF4-FFF2-40B4-BE49-F238E27FC236}">
                      <a16:creationId xmlns:a16="http://schemas.microsoft.com/office/drawing/2014/main" id="{D9F31D14-7439-A205-BDE6-447743B6E8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48">
                  <a:extLst>
                    <a:ext uri="{FF2B5EF4-FFF2-40B4-BE49-F238E27FC236}">
                      <a16:creationId xmlns:a16="http://schemas.microsoft.com/office/drawing/2014/main" id="{056B2A80-5FDC-0948-ECCE-F31FCA4C8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49">
                  <a:extLst>
                    <a:ext uri="{FF2B5EF4-FFF2-40B4-BE49-F238E27FC236}">
                      <a16:creationId xmlns:a16="http://schemas.microsoft.com/office/drawing/2014/main" id="{15056B8B-46FF-B669-BDB8-D82CA4FAD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50">
                  <a:extLst>
                    <a:ext uri="{FF2B5EF4-FFF2-40B4-BE49-F238E27FC236}">
                      <a16:creationId xmlns:a16="http://schemas.microsoft.com/office/drawing/2014/main" id="{3A7F6F4A-54DE-7E5E-444B-19758746D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51">
                  <a:extLst>
                    <a:ext uri="{FF2B5EF4-FFF2-40B4-BE49-F238E27FC236}">
                      <a16:creationId xmlns:a16="http://schemas.microsoft.com/office/drawing/2014/main" id="{48E02AF4-493E-765F-8535-EA8A3F53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52">
                  <a:extLst>
                    <a:ext uri="{FF2B5EF4-FFF2-40B4-BE49-F238E27FC236}">
                      <a16:creationId xmlns:a16="http://schemas.microsoft.com/office/drawing/2014/main" id="{2F725FCB-F68A-9BDE-78D3-DE00B5943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53">
                  <a:extLst>
                    <a:ext uri="{FF2B5EF4-FFF2-40B4-BE49-F238E27FC236}">
                      <a16:creationId xmlns:a16="http://schemas.microsoft.com/office/drawing/2014/main" id="{38851D98-240F-8A4B-7046-818B013CA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54">
                  <a:extLst>
                    <a:ext uri="{FF2B5EF4-FFF2-40B4-BE49-F238E27FC236}">
                      <a16:creationId xmlns:a16="http://schemas.microsoft.com/office/drawing/2014/main" id="{118D8DBF-5961-8172-1FB0-7D94D1549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55">
                  <a:extLst>
                    <a:ext uri="{FF2B5EF4-FFF2-40B4-BE49-F238E27FC236}">
                      <a16:creationId xmlns:a16="http://schemas.microsoft.com/office/drawing/2014/main" id="{9198D87D-D2BB-4541-BEC7-BA8C057A6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56">
                  <a:extLst>
                    <a:ext uri="{FF2B5EF4-FFF2-40B4-BE49-F238E27FC236}">
                      <a16:creationId xmlns:a16="http://schemas.microsoft.com/office/drawing/2014/main" id="{8F95E760-7120-2C74-588C-5B67F951C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57">
                  <a:extLst>
                    <a:ext uri="{FF2B5EF4-FFF2-40B4-BE49-F238E27FC236}">
                      <a16:creationId xmlns:a16="http://schemas.microsoft.com/office/drawing/2014/main" id="{B1994942-7A85-D538-2091-4700635EC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58">
                  <a:extLst>
                    <a:ext uri="{FF2B5EF4-FFF2-40B4-BE49-F238E27FC236}">
                      <a16:creationId xmlns:a16="http://schemas.microsoft.com/office/drawing/2014/main" id="{ABE1B90D-2619-17C7-61EE-3F63CD90C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59">
                  <a:extLst>
                    <a:ext uri="{FF2B5EF4-FFF2-40B4-BE49-F238E27FC236}">
                      <a16:creationId xmlns:a16="http://schemas.microsoft.com/office/drawing/2014/main" id="{D7707D72-1F8F-43B5-EB0B-22723DF7E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60">
                  <a:extLst>
                    <a:ext uri="{FF2B5EF4-FFF2-40B4-BE49-F238E27FC236}">
                      <a16:creationId xmlns:a16="http://schemas.microsoft.com/office/drawing/2014/main" id="{30C50286-CD18-3EF6-DBD1-A9DF1149C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61">
                  <a:extLst>
                    <a:ext uri="{FF2B5EF4-FFF2-40B4-BE49-F238E27FC236}">
                      <a16:creationId xmlns:a16="http://schemas.microsoft.com/office/drawing/2014/main" id="{AF8E4F29-FECD-B4DB-9A12-CCE069649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62">
                  <a:extLst>
                    <a:ext uri="{FF2B5EF4-FFF2-40B4-BE49-F238E27FC236}">
                      <a16:creationId xmlns:a16="http://schemas.microsoft.com/office/drawing/2014/main" id="{2D8181A7-2E4B-5DAD-B9F3-9FF2939C8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63">
                  <a:extLst>
                    <a:ext uri="{FF2B5EF4-FFF2-40B4-BE49-F238E27FC236}">
                      <a16:creationId xmlns:a16="http://schemas.microsoft.com/office/drawing/2014/main" id="{247D2DE2-0DE6-8CE9-37BF-96737203C9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64">
                  <a:extLst>
                    <a:ext uri="{FF2B5EF4-FFF2-40B4-BE49-F238E27FC236}">
                      <a16:creationId xmlns:a16="http://schemas.microsoft.com/office/drawing/2014/main" id="{34C57DDE-B198-6B9F-D960-8A4BBE53B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65">
                  <a:extLst>
                    <a:ext uri="{FF2B5EF4-FFF2-40B4-BE49-F238E27FC236}">
                      <a16:creationId xmlns:a16="http://schemas.microsoft.com/office/drawing/2014/main" id="{EBB04F60-3631-DA09-BD3B-F742E6C78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66">
                  <a:extLst>
                    <a:ext uri="{FF2B5EF4-FFF2-40B4-BE49-F238E27FC236}">
                      <a16:creationId xmlns:a16="http://schemas.microsoft.com/office/drawing/2014/main" id="{52249B8D-B3A9-C2BB-FD70-BC2DB80940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67">
                  <a:extLst>
                    <a:ext uri="{FF2B5EF4-FFF2-40B4-BE49-F238E27FC236}">
                      <a16:creationId xmlns:a16="http://schemas.microsoft.com/office/drawing/2014/main" id="{BB888C95-D128-4663-7644-2F102837E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FD0FF542-3D71-6ABB-9D6D-A75867AFE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69">
                  <a:extLst>
                    <a:ext uri="{FF2B5EF4-FFF2-40B4-BE49-F238E27FC236}">
                      <a16:creationId xmlns:a16="http://schemas.microsoft.com/office/drawing/2014/main" id="{300BF7F8-2682-506A-6E9C-1960675CF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70">
                  <a:extLst>
                    <a:ext uri="{FF2B5EF4-FFF2-40B4-BE49-F238E27FC236}">
                      <a16:creationId xmlns:a16="http://schemas.microsoft.com/office/drawing/2014/main" id="{C5852FE6-AF4F-3E11-2540-CEE336A04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71">
                  <a:extLst>
                    <a:ext uri="{FF2B5EF4-FFF2-40B4-BE49-F238E27FC236}">
                      <a16:creationId xmlns:a16="http://schemas.microsoft.com/office/drawing/2014/main" id="{AF22ACD2-2818-8486-956C-798DFB5A3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72">
                  <a:extLst>
                    <a:ext uri="{FF2B5EF4-FFF2-40B4-BE49-F238E27FC236}">
                      <a16:creationId xmlns:a16="http://schemas.microsoft.com/office/drawing/2014/main" id="{3E6C9457-DAB1-73AE-B2E5-6E09758E8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73">
                  <a:extLst>
                    <a:ext uri="{FF2B5EF4-FFF2-40B4-BE49-F238E27FC236}">
                      <a16:creationId xmlns:a16="http://schemas.microsoft.com/office/drawing/2014/main" id="{04482914-2404-8818-4A7D-55536A158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74">
                  <a:extLst>
                    <a:ext uri="{FF2B5EF4-FFF2-40B4-BE49-F238E27FC236}">
                      <a16:creationId xmlns:a16="http://schemas.microsoft.com/office/drawing/2014/main" id="{4E1F0805-88D9-E891-81D9-A2BA07A2D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75">
                  <a:extLst>
                    <a:ext uri="{FF2B5EF4-FFF2-40B4-BE49-F238E27FC236}">
                      <a16:creationId xmlns:a16="http://schemas.microsoft.com/office/drawing/2014/main" id="{37B5DE9B-155F-1E29-26C9-5FC517A66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76">
                  <a:extLst>
                    <a:ext uri="{FF2B5EF4-FFF2-40B4-BE49-F238E27FC236}">
                      <a16:creationId xmlns:a16="http://schemas.microsoft.com/office/drawing/2014/main" id="{E67E6AFF-6B28-E7EA-5839-C44D0ED55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77">
                  <a:extLst>
                    <a:ext uri="{FF2B5EF4-FFF2-40B4-BE49-F238E27FC236}">
                      <a16:creationId xmlns:a16="http://schemas.microsoft.com/office/drawing/2014/main" id="{3CCB847B-8EBF-443A-C2BB-D42BE2737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78">
                  <a:extLst>
                    <a:ext uri="{FF2B5EF4-FFF2-40B4-BE49-F238E27FC236}">
                      <a16:creationId xmlns:a16="http://schemas.microsoft.com/office/drawing/2014/main" id="{862C4BF9-7211-25B5-0029-38811BD42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79">
                  <a:extLst>
                    <a:ext uri="{FF2B5EF4-FFF2-40B4-BE49-F238E27FC236}">
                      <a16:creationId xmlns:a16="http://schemas.microsoft.com/office/drawing/2014/main" id="{7906BD7D-5238-777F-F136-57CF9A7C5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80">
                  <a:extLst>
                    <a:ext uri="{FF2B5EF4-FFF2-40B4-BE49-F238E27FC236}">
                      <a16:creationId xmlns:a16="http://schemas.microsoft.com/office/drawing/2014/main" id="{F3AED4FE-E3F0-B019-861E-B3FAF5249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81">
                  <a:extLst>
                    <a:ext uri="{FF2B5EF4-FFF2-40B4-BE49-F238E27FC236}">
                      <a16:creationId xmlns:a16="http://schemas.microsoft.com/office/drawing/2014/main" id="{871EA4A8-456C-6B35-F7EA-378014F70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82">
                  <a:extLst>
                    <a:ext uri="{FF2B5EF4-FFF2-40B4-BE49-F238E27FC236}">
                      <a16:creationId xmlns:a16="http://schemas.microsoft.com/office/drawing/2014/main" id="{AD5F728D-D140-D62B-9B87-38ACBC84B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83">
                  <a:extLst>
                    <a:ext uri="{FF2B5EF4-FFF2-40B4-BE49-F238E27FC236}">
                      <a16:creationId xmlns:a16="http://schemas.microsoft.com/office/drawing/2014/main" id="{FC621498-5932-7C82-95DA-EFBA9295F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84">
                  <a:extLst>
                    <a:ext uri="{FF2B5EF4-FFF2-40B4-BE49-F238E27FC236}">
                      <a16:creationId xmlns:a16="http://schemas.microsoft.com/office/drawing/2014/main" id="{3B8284C7-0EB8-96DB-6BF4-322404133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85">
                  <a:extLst>
                    <a:ext uri="{FF2B5EF4-FFF2-40B4-BE49-F238E27FC236}">
                      <a16:creationId xmlns:a16="http://schemas.microsoft.com/office/drawing/2014/main" id="{1A169B44-4815-09C4-9573-74B0FAC6C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86">
                  <a:extLst>
                    <a:ext uri="{FF2B5EF4-FFF2-40B4-BE49-F238E27FC236}">
                      <a16:creationId xmlns:a16="http://schemas.microsoft.com/office/drawing/2014/main" id="{CE49DEEE-DFF5-F2C7-81B8-4D71D7135B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87">
                  <a:extLst>
                    <a:ext uri="{FF2B5EF4-FFF2-40B4-BE49-F238E27FC236}">
                      <a16:creationId xmlns:a16="http://schemas.microsoft.com/office/drawing/2014/main" id="{A0C069BA-A83D-7310-4366-A98B81EBD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88">
                  <a:extLst>
                    <a:ext uri="{FF2B5EF4-FFF2-40B4-BE49-F238E27FC236}">
                      <a16:creationId xmlns:a16="http://schemas.microsoft.com/office/drawing/2014/main" id="{4A9A8395-FB6A-FA51-3D42-D3EDCA397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89">
                  <a:extLst>
                    <a:ext uri="{FF2B5EF4-FFF2-40B4-BE49-F238E27FC236}">
                      <a16:creationId xmlns:a16="http://schemas.microsoft.com/office/drawing/2014/main" id="{72B227AD-5F4C-C425-F3C7-962315D26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90">
                  <a:extLst>
                    <a:ext uri="{FF2B5EF4-FFF2-40B4-BE49-F238E27FC236}">
                      <a16:creationId xmlns:a16="http://schemas.microsoft.com/office/drawing/2014/main" id="{9952B03A-9167-E5A9-D74C-FEDA0D448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91">
                  <a:extLst>
                    <a:ext uri="{FF2B5EF4-FFF2-40B4-BE49-F238E27FC236}">
                      <a16:creationId xmlns:a16="http://schemas.microsoft.com/office/drawing/2014/main" id="{52AACB1A-6749-4C0C-4595-64246FE46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92">
                  <a:extLst>
                    <a:ext uri="{FF2B5EF4-FFF2-40B4-BE49-F238E27FC236}">
                      <a16:creationId xmlns:a16="http://schemas.microsoft.com/office/drawing/2014/main" id="{D19DEE7F-4AAA-F542-2AFD-A24E7D293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93">
                  <a:extLst>
                    <a:ext uri="{FF2B5EF4-FFF2-40B4-BE49-F238E27FC236}">
                      <a16:creationId xmlns:a16="http://schemas.microsoft.com/office/drawing/2014/main" id="{51B6D288-7500-9249-41BC-B259F03E2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94">
                  <a:extLst>
                    <a:ext uri="{FF2B5EF4-FFF2-40B4-BE49-F238E27FC236}">
                      <a16:creationId xmlns:a16="http://schemas.microsoft.com/office/drawing/2014/main" id="{81980821-C0BC-2606-AD10-0D66EDF6E1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95">
                  <a:extLst>
                    <a:ext uri="{FF2B5EF4-FFF2-40B4-BE49-F238E27FC236}">
                      <a16:creationId xmlns:a16="http://schemas.microsoft.com/office/drawing/2014/main" id="{E2024A26-DC1A-65A1-ED9B-9F539FB3A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96">
                  <a:extLst>
                    <a:ext uri="{FF2B5EF4-FFF2-40B4-BE49-F238E27FC236}">
                      <a16:creationId xmlns:a16="http://schemas.microsoft.com/office/drawing/2014/main" id="{F8063703-8390-563F-D8C4-96CFA691A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97">
                  <a:extLst>
                    <a:ext uri="{FF2B5EF4-FFF2-40B4-BE49-F238E27FC236}">
                      <a16:creationId xmlns:a16="http://schemas.microsoft.com/office/drawing/2014/main" id="{B8912F71-C732-8AD1-5815-A01056860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98">
                  <a:extLst>
                    <a:ext uri="{FF2B5EF4-FFF2-40B4-BE49-F238E27FC236}">
                      <a16:creationId xmlns:a16="http://schemas.microsoft.com/office/drawing/2014/main" id="{38B24A2E-181D-8E6C-4FE3-0F8B10361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99">
                  <a:extLst>
                    <a:ext uri="{FF2B5EF4-FFF2-40B4-BE49-F238E27FC236}">
                      <a16:creationId xmlns:a16="http://schemas.microsoft.com/office/drawing/2014/main" id="{B5222605-B1A8-0926-C780-DCD0D619E1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1000">
                  <a:extLst>
                    <a:ext uri="{FF2B5EF4-FFF2-40B4-BE49-F238E27FC236}">
                      <a16:creationId xmlns:a16="http://schemas.microsoft.com/office/drawing/2014/main" id="{8418C3FF-F79E-F0A1-1C7A-C5B94FA99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1001">
                  <a:extLst>
                    <a:ext uri="{FF2B5EF4-FFF2-40B4-BE49-F238E27FC236}">
                      <a16:creationId xmlns:a16="http://schemas.microsoft.com/office/drawing/2014/main" id="{D7DD6BBE-D0F6-807B-754A-123E9CF68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1002">
                  <a:extLst>
                    <a:ext uri="{FF2B5EF4-FFF2-40B4-BE49-F238E27FC236}">
                      <a16:creationId xmlns:a16="http://schemas.microsoft.com/office/drawing/2014/main" id="{0386FD5C-5609-DF48-83AA-3E225BD49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1003">
                  <a:extLst>
                    <a:ext uri="{FF2B5EF4-FFF2-40B4-BE49-F238E27FC236}">
                      <a16:creationId xmlns:a16="http://schemas.microsoft.com/office/drawing/2014/main" id="{B9525C67-FA52-283E-9783-0A9778D40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1004">
                  <a:extLst>
                    <a:ext uri="{FF2B5EF4-FFF2-40B4-BE49-F238E27FC236}">
                      <a16:creationId xmlns:a16="http://schemas.microsoft.com/office/drawing/2014/main" id="{DD81147A-A427-D9F5-76FC-AF09B0B8D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1005">
                  <a:extLst>
                    <a:ext uri="{FF2B5EF4-FFF2-40B4-BE49-F238E27FC236}">
                      <a16:creationId xmlns:a16="http://schemas.microsoft.com/office/drawing/2014/main" id="{663717E7-31CD-17D4-8357-85F1E29BB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1006">
                  <a:extLst>
                    <a:ext uri="{FF2B5EF4-FFF2-40B4-BE49-F238E27FC236}">
                      <a16:creationId xmlns:a16="http://schemas.microsoft.com/office/drawing/2014/main" id="{CEEBDC00-9F16-EBDD-0D20-B8E19293C8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1007">
                  <a:extLst>
                    <a:ext uri="{FF2B5EF4-FFF2-40B4-BE49-F238E27FC236}">
                      <a16:creationId xmlns:a16="http://schemas.microsoft.com/office/drawing/2014/main" id="{3A6F51D3-F43B-72B0-8B04-64E0CC367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1" name="Group 1008">
                <a:extLst>
                  <a:ext uri="{FF2B5EF4-FFF2-40B4-BE49-F238E27FC236}">
                    <a16:creationId xmlns:a16="http://schemas.microsoft.com/office/drawing/2014/main" id="{D3DB802E-6C10-707A-7F42-2FA1108F31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50" name="Freeform 1009">
                  <a:extLst>
                    <a:ext uri="{FF2B5EF4-FFF2-40B4-BE49-F238E27FC236}">
                      <a16:creationId xmlns:a16="http://schemas.microsoft.com/office/drawing/2014/main" id="{FBD41D2B-A0DF-5EBD-3C99-631B5B662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010">
                  <a:extLst>
                    <a:ext uri="{FF2B5EF4-FFF2-40B4-BE49-F238E27FC236}">
                      <a16:creationId xmlns:a16="http://schemas.microsoft.com/office/drawing/2014/main" id="{5647E749-8791-806E-6BB5-F33E837E0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2" name="Freeform 1011">
                  <a:extLst>
                    <a:ext uri="{FF2B5EF4-FFF2-40B4-BE49-F238E27FC236}">
                      <a16:creationId xmlns:a16="http://schemas.microsoft.com/office/drawing/2014/main" id="{A4A2A563-A581-5107-4619-B6DE47DDA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012">
                  <a:extLst>
                    <a:ext uri="{FF2B5EF4-FFF2-40B4-BE49-F238E27FC236}">
                      <a16:creationId xmlns:a16="http://schemas.microsoft.com/office/drawing/2014/main" id="{B6528ADD-4CFD-3686-9804-33E14F91C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4" name="Freeform 1013">
                  <a:extLst>
                    <a:ext uri="{FF2B5EF4-FFF2-40B4-BE49-F238E27FC236}">
                      <a16:creationId xmlns:a16="http://schemas.microsoft.com/office/drawing/2014/main" id="{32BC8719-66CE-1403-73CA-D1E6576FD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014">
                  <a:extLst>
                    <a:ext uri="{FF2B5EF4-FFF2-40B4-BE49-F238E27FC236}">
                      <a16:creationId xmlns:a16="http://schemas.microsoft.com/office/drawing/2014/main" id="{89BD77C6-9A9F-56F9-3A4D-6A8477299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015">
                  <a:extLst>
                    <a:ext uri="{FF2B5EF4-FFF2-40B4-BE49-F238E27FC236}">
                      <a16:creationId xmlns:a16="http://schemas.microsoft.com/office/drawing/2014/main" id="{EDE36106-514F-E2A3-AD82-D9EB276CC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016">
                  <a:extLst>
                    <a:ext uri="{FF2B5EF4-FFF2-40B4-BE49-F238E27FC236}">
                      <a16:creationId xmlns:a16="http://schemas.microsoft.com/office/drawing/2014/main" id="{8438FD7B-01E4-4E3B-4EC6-463B284BD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017">
                  <a:extLst>
                    <a:ext uri="{FF2B5EF4-FFF2-40B4-BE49-F238E27FC236}">
                      <a16:creationId xmlns:a16="http://schemas.microsoft.com/office/drawing/2014/main" id="{C9F3F820-EF43-0FFF-AC3E-158F5DA7A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018">
                  <a:extLst>
                    <a:ext uri="{FF2B5EF4-FFF2-40B4-BE49-F238E27FC236}">
                      <a16:creationId xmlns:a16="http://schemas.microsoft.com/office/drawing/2014/main" id="{65C0F70D-D2AC-6576-F3E0-353DA45B94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019">
                  <a:extLst>
                    <a:ext uri="{FF2B5EF4-FFF2-40B4-BE49-F238E27FC236}">
                      <a16:creationId xmlns:a16="http://schemas.microsoft.com/office/drawing/2014/main" id="{35D828F4-156E-B5DE-4245-CDE8DFB3A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020">
                  <a:extLst>
                    <a:ext uri="{FF2B5EF4-FFF2-40B4-BE49-F238E27FC236}">
                      <a16:creationId xmlns:a16="http://schemas.microsoft.com/office/drawing/2014/main" id="{026A4730-0ED1-4A59-6B8F-389FF69B2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021">
                  <a:extLst>
                    <a:ext uri="{FF2B5EF4-FFF2-40B4-BE49-F238E27FC236}">
                      <a16:creationId xmlns:a16="http://schemas.microsoft.com/office/drawing/2014/main" id="{BE960D45-BCD0-D4FB-28A0-8FD481616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3" name="Freeform 1022">
                  <a:extLst>
                    <a:ext uri="{FF2B5EF4-FFF2-40B4-BE49-F238E27FC236}">
                      <a16:creationId xmlns:a16="http://schemas.microsoft.com/office/drawing/2014/main" id="{0D695118-A197-76A7-82C5-262DAC687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23">
                  <a:extLst>
                    <a:ext uri="{FF2B5EF4-FFF2-40B4-BE49-F238E27FC236}">
                      <a16:creationId xmlns:a16="http://schemas.microsoft.com/office/drawing/2014/main" id="{009F777E-1BF6-B31D-B935-9F6920137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24">
                  <a:extLst>
                    <a:ext uri="{FF2B5EF4-FFF2-40B4-BE49-F238E27FC236}">
                      <a16:creationId xmlns:a16="http://schemas.microsoft.com/office/drawing/2014/main" id="{591F44CA-562F-8761-E446-6A6786A10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25">
                  <a:extLst>
                    <a:ext uri="{FF2B5EF4-FFF2-40B4-BE49-F238E27FC236}">
                      <a16:creationId xmlns:a16="http://schemas.microsoft.com/office/drawing/2014/main" id="{8D1BEED2-648B-7F5A-2391-660388D94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26">
                  <a:extLst>
                    <a:ext uri="{FF2B5EF4-FFF2-40B4-BE49-F238E27FC236}">
                      <a16:creationId xmlns:a16="http://schemas.microsoft.com/office/drawing/2014/main" id="{1E1AC3E8-530A-8E10-C4B9-9E7EF9F14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27">
                  <a:extLst>
                    <a:ext uri="{FF2B5EF4-FFF2-40B4-BE49-F238E27FC236}">
                      <a16:creationId xmlns:a16="http://schemas.microsoft.com/office/drawing/2014/main" id="{D392D1B6-2233-994D-4882-4E9BE7AF0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28">
                  <a:extLst>
                    <a:ext uri="{FF2B5EF4-FFF2-40B4-BE49-F238E27FC236}">
                      <a16:creationId xmlns:a16="http://schemas.microsoft.com/office/drawing/2014/main" id="{20B59C50-6403-A46B-24B5-0328AC325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29">
                  <a:extLst>
                    <a:ext uri="{FF2B5EF4-FFF2-40B4-BE49-F238E27FC236}">
                      <a16:creationId xmlns:a16="http://schemas.microsoft.com/office/drawing/2014/main" id="{3BFE3EBE-F758-8549-03D5-E60870FF6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30">
                  <a:extLst>
                    <a:ext uri="{FF2B5EF4-FFF2-40B4-BE49-F238E27FC236}">
                      <a16:creationId xmlns:a16="http://schemas.microsoft.com/office/drawing/2014/main" id="{ABD415E7-8334-8C64-8803-D93F93AB5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31">
                  <a:extLst>
                    <a:ext uri="{FF2B5EF4-FFF2-40B4-BE49-F238E27FC236}">
                      <a16:creationId xmlns:a16="http://schemas.microsoft.com/office/drawing/2014/main" id="{E096E5E1-4D0B-D8A8-7BCC-7FCB7F962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32">
                  <a:extLst>
                    <a:ext uri="{FF2B5EF4-FFF2-40B4-BE49-F238E27FC236}">
                      <a16:creationId xmlns:a16="http://schemas.microsoft.com/office/drawing/2014/main" id="{C38B015F-F421-E7D9-40A2-10D08EC7F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33">
                  <a:extLst>
                    <a:ext uri="{FF2B5EF4-FFF2-40B4-BE49-F238E27FC236}">
                      <a16:creationId xmlns:a16="http://schemas.microsoft.com/office/drawing/2014/main" id="{4EDFF240-B448-9543-4321-1CDB6FBF0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34">
                  <a:extLst>
                    <a:ext uri="{FF2B5EF4-FFF2-40B4-BE49-F238E27FC236}">
                      <a16:creationId xmlns:a16="http://schemas.microsoft.com/office/drawing/2014/main" id="{0372463F-D95C-4244-11C1-FB9776EF1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35">
                  <a:extLst>
                    <a:ext uri="{FF2B5EF4-FFF2-40B4-BE49-F238E27FC236}">
                      <a16:creationId xmlns:a16="http://schemas.microsoft.com/office/drawing/2014/main" id="{C4CD21FA-339D-DE1B-1E54-42B104E5A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36">
                  <a:extLst>
                    <a:ext uri="{FF2B5EF4-FFF2-40B4-BE49-F238E27FC236}">
                      <a16:creationId xmlns:a16="http://schemas.microsoft.com/office/drawing/2014/main" id="{77C10131-C54F-4975-DE9C-BFBD7C208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37">
                  <a:extLst>
                    <a:ext uri="{FF2B5EF4-FFF2-40B4-BE49-F238E27FC236}">
                      <a16:creationId xmlns:a16="http://schemas.microsoft.com/office/drawing/2014/main" id="{1C9692BE-7DB7-11CC-0241-1D7B1D686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38">
                  <a:extLst>
                    <a:ext uri="{FF2B5EF4-FFF2-40B4-BE49-F238E27FC236}">
                      <a16:creationId xmlns:a16="http://schemas.microsoft.com/office/drawing/2014/main" id="{E23EA7ED-2714-A2AD-F0BC-0FD4582A1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39">
                  <a:extLst>
                    <a:ext uri="{FF2B5EF4-FFF2-40B4-BE49-F238E27FC236}">
                      <a16:creationId xmlns:a16="http://schemas.microsoft.com/office/drawing/2014/main" id="{33AB67AA-DCE5-FD4A-07F7-8D4975BF2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40">
                  <a:extLst>
                    <a:ext uri="{FF2B5EF4-FFF2-40B4-BE49-F238E27FC236}">
                      <a16:creationId xmlns:a16="http://schemas.microsoft.com/office/drawing/2014/main" id="{2AC817F0-EA3D-6D34-BAC4-F5276949A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41">
                  <a:extLst>
                    <a:ext uri="{FF2B5EF4-FFF2-40B4-BE49-F238E27FC236}">
                      <a16:creationId xmlns:a16="http://schemas.microsoft.com/office/drawing/2014/main" id="{78409422-C125-C36B-AE10-EDD34375E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42">
                  <a:extLst>
                    <a:ext uri="{FF2B5EF4-FFF2-40B4-BE49-F238E27FC236}">
                      <a16:creationId xmlns:a16="http://schemas.microsoft.com/office/drawing/2014/main" id="{8E510265-FC9A-3DFB-7702-A72A3E93E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43">
                  <a:extLst>
                    <a:ext uri="{FF2B5EF4-FFF2-40B4-BE49-F238E27FC236}">
                      <a16:creationId xmlns:a16="http://schemas.microsoft.com/office/drawing/2014/main" id="{6E466AB6-2BFA-7AF8-1F7C-F2FA7B789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44">
                  <a:extLst>
                    <a:ext uri="{FF2B5EF4-FFF2-40B4-BE49-F238E27FC236}">
                      <a16:creationId xmlns:a16="http://schemas.microsoft.com/office/drawing/2014/main" id="{0C5C435F-70A3-BEB0-DDD6-A6886E54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45">
                  <a:extLst>
                    <a:ext uri="{FF2B5EF4-FFF2-40B4-BE49-F238E27FC236}">
                      <a16:creationId xmlns:a16="http://schemas.microsoft.com/office/drawing/2014/main" id="{7A80CFAB-06CD-ACCD-3DE1-3D8938B7E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46">
                  <a:extLst>
                    <a:ext uri="{FF2B5EF4-FFF2-40B4-BE49-F238E27FC236}">
                      <a16:creationId xmlns:a16="http://schemas.microsoft.com/office/drawing/2014/main" id="{BDB5740D-C51A-7E28-867E-50233B3A8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47">
                  <a:extLst>
                    <a:ext uri="{FF2B5EF4-FFF2-40B4-BE49-F238E27FC236}">
                      <a16:creationId xmlns:a16="http://schemas.microsoft.com/office/drawing/2014/main" id="{16300AE0-7F74-05C1-960D-41BA28478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48">
                  <a:extLst>
                    <a:ext uri="{FF2B5EF4-FFF2-40B4-BE49-F238E27FC236}">
                      <a16:creationId xmlns:a16="http://schemas.microsoft.com/office/drawing/2014/main" id="{FDB2022E-991C-03EA-CFCB-6B86BDE36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49">
                  <a:extLst>
                    <a:ext uri="{FF2B5EF4-FFF2-40B4-BE49-F238E27FC236}">
                      <a16:creationId xmlns:a16="http://schemas.microsoft.com/office/drawing/2014/main" id="{9EA02C5E-0D56-3E18-638C-BD31E45EE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50">
                  <a:extLst>
                    <a:ext uri="{FF2B5EF4-FFF2-40B4-BE49-F238E27FC236}">
                      <a16:creationId xmlns:a16="http://schemas.microsoft.com/office/drawing/2014/main" id="{9B4EB4BC-7503-FE8A-583B-AEB440885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51">
                  <a:extLst>
                    <a:ext uri="{FF2B5EF4-FFF2-40B4-BE49-F238E27FC236}">
                      <a16:creationId xmlns:a16="http://schemas.microsoft.com/office/drawing/2014/main" id="{1B81E154-6E9C-AD00-51D1-6814D53BCB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52">
                  <a:extLst>
                    <a:ext uri="{FF2B5EF4-FFF2-40B4-BE49-F238E27FC236}">
                      <a16:creationId xmlns:a16="http://schemas.microsoft.com/office/drawing/2014/main" id="{2B0B8FCE-7F52-37FE-E8F7-81A0E8E0F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53">
                  <a:extLst>
                    <a:ext uri="{FF2B5EF4-FFF2-40B4-BE49-F238E27FC236}">
                      <a16:creationId xmlns:a16="http://schemas.microsoft.com/office/drawing/2014/main" id="{A95466B9-D741-C017-5697-9AA8084FA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54">
                  <a:extLst>
                    <a:ext uri="{FF2B5EF4-FFF2-40B4-BE49-F238E27FC236}">
                      <a16:creationId xmlns:a16="http://schemas.microsoft.com/office/drawing/2014/main" id="{6E8BEA6A-94D0-EA97-9806-10541BE8D5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55">
                  <a:extLst>
                    <a:ext uri="{FF2B5EF4-FFF2-40B4-BE49-F238E27FC236}">
                      <a16:creationId xmlns:a16="http://schemas.microsoft.com/office/drawing/2014/main" id="{5135E0DA-ED81-D57A-A0B5-F3CB61751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56">
                  <a:extLst>
                    <a:ext uri="{FF2B5EF4-FFF2-40B4-BE49-F238E27FC236}">
                      <a16:creationId xmlns:a16="http://schemas.microsoft.com/office/drawing/2014/main" id="{DEB17B13-737C-E98D-68D0-DD6CF40A7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57">
                  <a:extLst>
                    <a:ext uri="{FF2B5EF4-FFF2-40B4-BE49-F238E27FC236}">
                      <a16:creationId xmlns:a16="http://schemas.microsoft.com/office/drawing/2014/main" id="{75CBCFE3-0C4D-86D8-98DB-70A8C3D8D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58">
                  <a:extLst>
                    <a:ext uri="{FF2B5EF4-FFF2-40B4-BE49-F238E27FC236}">
                      <a16:creationId xmlns:a16="http://schemas.microsoft.com/office/drawing/2014/main" id="{0B5C417C-23D4-09FA-E2FD-8702AE203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59">
                  <a:extLst>
                    <a:ext uri="{FF2B5EF4-FFF2-40B4-BE49-F238E27FC236}">
                      <a16:creationId xmlns:a16="http://schemas.microsoft.com/office/drawing/2014/main" id="{12716573-5D52-4638-8A2D-3E6D71D50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60">
                  <a:extLst>
                    <a:ext uri="{FF2B5EF4-FFF2-40B4-BE49-F238E27FC236}">
                      <a16:creationId xmlns:a16="http://schemas.microsoft.com/office/drawing/2014/main" id="{4EED2E7F-1815-8FC5-F5D2-044BD4D5F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61">
                  <a:extLst>
                    <a:ext uri="{FF2B5EF4-FFF2-40B4-BE49-F238E27FC236}">
                      <a16:creationId xmlns:a16="http://schemas.microsoft.com/office/drawing/2014/main" id="{3803B2BB-4BED-F423-BC2D-63B0D4E25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62">
                  <a:extLst>
                    <a:ext uri="{FF2B5EF4-FFF2-40B4-BE49-F238E27FC236}">
                      <a16:creationId xmlns:a16="http://schemas.microsoft.com/office/drawing/2014/main" id="{A482C7C5-D320-5844-DE3E-4BD143260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63">
                  <a:extLst>
                    <a:ext uri="{FF2B5EF4-FFF2-40B4-BE49-F238E27FC236}">
                      <a16:creationId xmlns:a16="http://schemas.microsoft.com/office/drawing/2014/main" id="{377CED72-7FF4-DE78-3F6E-1FA3C9DC6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64">
                  <a:extLst>
                    <a:ext uri="{FF2B5EF4-FFF2-40B4-BE49-F238E27FC236}">
                      <a16:creationId xmlns:a16="http://schemas.microsoft.com/office/drawing/2014/main" id="{EC8944D7-35F9-4AEB-2A8B-DDBEEBB21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65">
                  <a:extLst>
                    <a:ext uri="{FF2B5EF4-FFF2-40B4-BE49-F238E27FC236}">
                      <a16:creationId xmlns:a16="http://schemas.microsoft.com/office/drawing/2014/main" id="{B4E81CD2-EF7E-DAEC-8430-EFA2F9E86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66">
                  <a:extLst>
                    <a:ext uri="{FF2B5EF4-FFF2-40B4-BE49-F238E27FC236}">
                      <a16:creationId xmlns:a16="http://schemas.microsoft.com/office/drawing/2014/main" id="{CCDD520A-DF25-63BB-898E-81A2D297AC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67">
                  <a:extLst>
                    <a:ext uri="{FF2B5EF4-FFF2-40B4-BE49-F238E27FC236}">
                      <a16:creationId xmlns:a16="http://schemas.microsoft.com/office/drawing/2014/main" id="{79C9ED09-1F8B-D287-C683-BB462D430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68">
                  <a:extLst>
                    <a:ext uri="{FF2B5EF4-FFF2-40B4-BE49-F238E27FC236}">
                      <a16:creationId xmlns:a16="http://schemas.microsoft.com/office/drawing/2014/main" id="{ADE511CC-34AE-750F-3622-CCEF82D08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69">
                  <a:extLst>
                    <a:ext uri="{FF2B5EF4-FFF2-40B4-BE49-F238E27FC236}">
                      <a16:creationId xmlns:a16="http://schemas.microsoft.com/office/drawing/2014/main" id="{8571C31F-C0A8-548A-EC9B-131173D4D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70">
                  <a:extLst>
                    <a:ext uri="{FF2B5EF4-FFF2-40B4-BE49-F238E27FC236}">
                      <a16:creationId xmlns:a16="http://schemas.microsoft.com/office/drawing/2014/main" id="{97895407-622A-29F7-6238-BE376FAA31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71">
                  <a:extLst>
                    <a:ext uri="{FF2B5EF4-FFF2-40B4-BE49-F238E27FC236}">
                      <a16:creationId xmlns:a16="http://schemas.microsoft.com/office/drawing/2014/main" id="{02772A4A-582E-7939-5F01-84ACF1BFC8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72">
                  <a:extLst>
                    <a:ext uri="{FF2B5EF4-FFF2-40B4-BE49-F238E27FC236}">
                      <a16:creationId xmlns:a16="http://schemas.microsoft.com/office/drawing/2014/main" id="{3FF3966E-C871-C412-27E5-2D3E548209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73">
                  <a:extLst>
                    <a:ext uri="{FF2B5EF4-FFF2-40B4-BE49-F238E27FC236}">
                      <a16:creationId xmlns:a16="http://schemas.microsoft.com/office/drawing/2014/main" id="{BA5BFB70-9BE3-005A-6413-D1AFCF5A2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74">
                  <a:extLst>
                    <a:ext uri="{FF2B5EF4-FFF2-40B4-BE49-F238E27FC236}">
                      <a16:creationId xmlns:a16="http://schemas.microsoft.com/office/drawing/2014/main" id="{26BB34CB-A6CC-3120-3CF8-3BDD3F9EF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75">
                  <a:extLst>
                    <a:ext uri="{FF2B5EF4-FFF2-40B4-BE49-F238E27FC236}">
                      <a16:creationId xmlns:a16="http://schemas.microsoft.com/office/drawing/2014/main" id="{FEA29CE4-058A-DAF2-4371-4328B252C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76">
                  <a:extLst>
                    <a:ext uri="{FF2B5EF4-FFF2-40B4-BE49-F238E27FC236}">
                      <a16:creationId xmlns:a16="http://schemas.microsoft.com/office/drawing/2014/main" id="{E2B5D4B3-F309-E0BE-5846-FAF1D0514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77">
                  <a:extLst>
                    <a:ext uri="{FF2B5EF4-FFF2-40B4-BE49-F238E27FC236}">
                      <a16:creationId xmlns:a16="http://schemas.microsoft.com/office/drawing/2014/main" id="{4035E30A-5381-5960-BC1D-7B077EA34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78">
                  <a:extLst>
                    <a:ext uri="{FF2B5EF4-FFF2-40B4-BE49-F238E27FC236}">
                      <a16:creationId xmlns:a16="http://schemas.microsoft.com/office/drawing/2014/main" id="{14B8D1C8-9CA1-2F72-4974-5678B6B9B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79">
                  <a:extLst>
                    <a:ext uri="{FF2B5EF4-FFF2-40B4-BE49-F238E27FC236}">
                      <a16:creationId xmlns:a16="http://schemas.microsoft.com/office/drawing/2014/main" id="{57770DB9-D0D9-F390-D8AE-E066B9430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80">
                  <a:extLst>
                    <a:ext uri="{FF2B5EF4-FFF2-40B4-BE49-F238E27FC236}">
                      <a16:creationId xmlns:a16="http://schemas.microsoft.com/office/drawing/2014/main" id="{6EC1C40F-C362-DE1E-757A-9C03F6112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81">
                  <a:extLst>
                    <a:ext uri="{FF2B5EF4-FFF2-40B4-BE49-F238E27FC236}">
                      <a16:creationId xmlns:a16="http://schemas.microsoft.com/office/drawing/2014/main" id="{016C2B06-A3D8-108B-2266-E10C54C72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82">
                  <a:extLst>
                    <a:ext uri="{FF2B5EF4-FFF2-40B4-BE49-F238E27FC236}">
                      <a16:creationId xmlns:a16="http://schemas.microsoft.com/office/drawing/2014/main" id="{3F76286E-97DE-8A1E-6B14-A063F4D20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83">
                  <a:extLst>
                    <a:ext uri="{FF2B5EF4-FFF2-40B4-BE49-F238E27FC236}">
                      <a16:creationId xmlns:a16="http://schemas.microsoft.com/office/drawing/2014/main" id="{A898076C-886D-8922-8464-BEA8CCE44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84">
                  <a:extLst>
                    <a:ext uri="{FF2B5EF4-FFF2-40B4-BE49-F238E27FC236}">
                      <a16:creationId xmlns:a16="http://schemas.microsoft.com/office/drawing/2014/main" id="{6D74E940-E397-0CA4-BCB6-2A8172C4D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85">
                  <a:extLst>
                    <a:ext uri="{FF2B5EF4-FFF2-40B4-BE49-F238E27FC236}">
                      <a16:creationId xmlns:a16="http://schemas.microsoft.com/office/drawing/2014/main" id="{24B6228D-A3AC-DDC8-CF43-D7B9671C4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86">
                  <a:extLst>
                    <a:ext uri="{FF2B5EF4-FFF2-40B4-BE49-F238E27FC236}">
                      <a16:creationId xmlns:a16="http://schemas.microsoft.com/office/drawing/2014/main" id="{988FBE69-FCC9-1CA1-B8D1-B2311E7DAC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87">
                  <a:extLst>
                    <a:ext uri="{FF2B5EF4-FFF2-40B4-BE49-F238E27FC236}">
                      <a16:creationId xmlns:a16="http://schemas.microsoft.com/office/drawing/2014/main" id="{AA1E4F26-EE0F-3873-3520-F3FE5199C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88">
                  <a:extLst>
                    <a:ext uri="{FF2B5EF4-FFF2-40B4-BE49-F238E27FC236}">
                      <a16:creationId xmlns:a16="http://schemas.microsoft.com/office/drawing/2014/main" id="{618F224C-97C6-062D-DCE3-A55F48867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89">
                  <a:extLst>
                    <a:ext uri="{FF2B5EF4-FFF2-40B4-BE49-F238E27FC236}">
                      <a16:creationId xmlns:a16="http://schemas.microsoft.com/office/drawing/2014/main" id="{8E726C27-DD2D-9E41-1FFF-266C98E79A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90">
                  <a:extLst>
                    <a:ext uri="{FF2B5EF4-FFF2-40B4-BE49-F238E27FC236}">
                      <a16:creationId xmlns:a16="http://schemas.microsoft.com/office/drawing/2014/main" id="{506B835B-64FF-5EA1-F8AD-6082F9E4E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91">
                  <a:extLst>
                    <a:ext uri="{FF2B5EF4-FFF2-40B4-BE49-F238E27FC236}">
                      <a16:creationId xmlns:a16="http://schemas.microsoft.com/office/drawing/2014/main" id="{3EB08684-8AD9-D601-6D1E-D4303AAF3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92">
                  <a:extLst>
                    <a:ext uri="{FF2B5EF4-FFF2-40B4-BE49-F238E27FC236}">
                      <a16:creationId xmlns:a16="http://schemas.microsoft.com/office/drawing/2014/main" id="{74F13C76-772C-7F40-5FAE-8258112FB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93">
                  <a:extLst>
                    <a:ext uri="{FF2B5EF4-FFF2-40B4-BE49-F238E27FC236}">
                      <a16:creationId xmlns:a16="http://schemas.microsoft.com/office/drawing/2014/main" id="{A48E5519-F7FF-641B-BB2F-C3A50527F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94">
                  <a:extLst>
                    <a:ext uri="{FF2B5EF4-FFF2-40B4-BE49-F238E27FC236}">
                      <a16:creationId xmlns:a16="http://schemas.microsoft.com/office/drawing/2014/main" id="{C181A41B-291C-C9CB-4706-318A95BFE2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95">
                  <a:extLst>
                    <a:ext uri="{FF2B5EF4-FFF2-40B4-BE49-F238E27FC236}">
                      <a16:creationId xmlns:a16="http://schemas.microsoft.com/office/drawing/2014/main" id="{E76B92F8-172D-C268-4937-336B269EE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96">
                  <a:extLst>
                    <a:ext uri="{FF2B5EF4-FFF2-40B4-BE49-F238E27FC236}">
                      <a16:creationId xmlns:a16="http://schemas.microsoft.com/office/drawing/2014/main" id="{8851FE6A-975F-0326-E763-FE8C5631E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97">
                  <a:extLst>
                    <a:ext uri="{FF2B5EF4-FFF2-40B4-BE49-F238E27FC236}">
                      <a16:creationId xmlns:a16="http://schemas.microsoft.com/office/drawing/2014/main" id="{09A0139A-D272-AD0E-115A-80B841649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98">
                  <a:extLst>
                    <a:ext uri="{FF2B5EF4-FFF2-40B4-BE49-F238E27FC236}">
                      <a16:creationId xmlns:a16="http://schemas.microsoft.com/office/drawing/2014/main" id="{2AC38A87-2610-4ECD-CF79-ACF981335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99">
                  <a:extLst>
                    <a:ext uri="{FF2B5EF4-FFF2-40B4-BE49-F238E27FC236}">
                      <a16:creationId xmlns:a16="http://schemas.microsoft.com/office/drawing/2014/main" id="{6B2A4940-09E5-FB1E-E4BB-891C19AE6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100">
                  <a:extLst>
                    <a:ext uri="{FF2B5EF4-FFF2-40B4-BE49-F238E27FC236}">
                      <a16:creationId xmlns:a16="http://schemas.microsoft.com/office/drawing/2014/main" id="{BE68FAAE-6EA9-EF5F-0E7B-123457BC0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101">
                  <a:extLst>
                    <a:ext uri="{FF2B5EF4-FFF2-40B4-BE49-F238E27FC236}">
                      <a16:creationId xmlns:a16="http://schemas.microsoft.com/office/drawing/2014/main" id="{0B351326-AAD0-D06A-0752-4A0A19C64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102">
                  <a:extLst>
                    <a:ext uri="{FF2B5EF4-FFF2-40B4-BE49-F238E27FC236}">
                      <a16:creationId xmlns:a16="http://schemas.microsoft.com/office/drawing/2014/main" id="{5960540C-F87E-CD62-0EFF-08E4563C1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103">
                  <a:extLst>
                    <a:ext uri="{FF2B5EF4-FFF2-40B4-BE49-F238E27FC236}">
                      <a16:creationId xmlns:a16="http://schemas.microsoft.com/office/drawing/2014/main" id="{DEDBA717-6CFC-B301-D11B-8DF94E8A0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104">
                  <a:extLst>
                    <a:ext uri="{FF2B5EF4-FFF2-40B4-BE49-F238E27FC236}">
                      <a16:creationId xmlns:a16="http://schemas.microsoft.com/office/drawing/2014/main" id="{C2F778CE-C6EE-AB38-ADB8-D4D025500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105">
                  <a:extLst>
                    <a:ext uri="{FF2B5EF4-FFF2-40B4-BE49-F238E27FC236}">
                      <a16:creationId xmlns:a16="http://schemas.microsoft.com/office/drawing/2014/main" id="{134AA470-296E-88A8-14AA-6A96E3C77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106">
                  <a:extLst>
                    <a:ext uri="{FF2B5EF4-FFF2-40B4-BE49-F238E27FC236}">
                      <a16:creationId xmlns:a16="http://schemas.microsoft.com/office/drawing/2014/main" id="{7DF702E8-57CE-CACB-78DA-95F97F4B4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107">
                  <a:extLst>
                    <a:ext uri="{FF2B5EF4-FFF2-40B4-BE49-F238E27FC236}">
                      <a16:creationId xmlns:a16="http://schemas.microsoft.com/office/drawing/2014/main" id="{4AA491E5-12A7-55F1-FAD2-5EFAAD849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108">
                  <a:extLst>
                    <a:ext uri="{FF2B5EF4-FFF2-40B4-BE49-F238E27FC236}">
                      <a16:creationId xmlns:a16="http://schemas.microsoft.com/office/drawing/2014/main" id="{F32A6FAE-8388-009A-5C5E-8C2DDDBC6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109">
                  <a:extLst>
                    <a:ext uri="{FF2B5EF4-FFF2-40B4-BE49-F238E27FC236}">
                      <a16:creationId xmlns:a16="http://schemas.microsoft.com/office/drawing/2014/main" id="{75CDA8CC-7788-FFF2-04F0-8F2DBEA2A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110">
                  <a:extLst>
                    <a:ext uri="{FF2B5EF4-FFF2-40B4-BE49-F238E27FC236}">
                      <a16:creationId xmlns:a16="http://schemas.microsoft.com/office/drawing/2014/main" id="{719C829A-3270-9025-149D-38BEBA8F6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111">
                  <a:extLst>
                    <a:ext uri="{FF2B5EF4-FFF2-40B4-BE49-F238E27FC236}">
                      <a16:creationId xmlns:a16="http://schemas.microsoft.com/office/drawing/2014/main" id="{435A95E0-E767-0591-6DC3-2D2AFC0C0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112">
                  <a:extLst>
                    <a:ext uri="{FF2B5EF4-FFF2-40B4-BE49-F238E27FC236}">
                      <a16:creationId xmlns:a16="http://schemas.microsoft.com/office/drawing/2014/main" id="{703CB8CF-B058-2B0B-BDFE-AEF14B29A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13">
                  <a:extLst>
                    <a:ext uri="{FF2B5EF4-FFF2-40B4-BE49-F238E27FC236}">
                      <a16:creationId xmlns:a16="http://schemas.microsoft.com/office/drawing/2014/main" id="{6E2FEA7C-925D-7F5C-6321-62AF2B661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14">
                  <a:extLst>
                    <a:ext uri="{FF2B5EF4-FFF2-40B4-BE49-F238E27FC236}">
                      <a16:creationId xmlns:a16="http://schemas.microsoft.com/office/drawing/2014/main" id="{1A837956-84C0-DB2B-4BF9-D2D569011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15">
                  <a:extLst>
                    <a:ext uri="{FF2B5EF4-FFF2-40B4-BE49-F238E27FC236}">
                      <a16:creationId xmlns:a16="http://schemas.microsoft.com/office/drawing/2014/main" id="{CB72638F-C80F-0E81-DC89-9A1CE06D93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16">
                  <a:extLst>
                    <a:ext uri="{FF2B5EF4-FFF2-40B4-BE49-F238E27FC236}">
                      <a16:creationId xmlns:a16="http://schemas.microsoft.com/office/drawing/2014/main" id="{5B7A8876-C386-A838-EB7D-191791C87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17">
                  <a:extLst>
                    <a:ext uri="{FF2B5EF4-FFF2-40B4-BE49-F238E27FC236}">
                      <a16:creationId xmlns:a16="http://schemas.microsoft.com/office/drawing/2014/main" id="{BE4F1427-E652-6943-6766-38E5E2412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18">
                  <a:extLst>
                    <a:ext uri="{FF2B5EF4-FFF2-40B4-BE49-F238E27FC236}">
                      <a16:creationId xmlns:a16="http://schemas.microsoft.com/office/drawing/2014/main" id="{76276037-5CEF-82E7-8BB5-E883205ED8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19">
                  <a:extLst>
                    <a:ext uri="{FF2B5EF4-FFF2-40B4-BE49-F238E27FC236}">
                      <a16:creationId xmlns:a16="http://schemas.microsoft.com/office/drawing/2014/main" id="{FB30F847-475C-79C1-5B3C-B1CC0CC13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20">
                  <a:extLst>
                    <a:ext uri="{FF2B5EF4-FFF2-40B4-BE49-F238E27FC236}">
                      <a16:creationId xmlns:a16="http://schemas.microsoft.com/office/drawing/2014/main" id="{26211820-A4EB-D0B6-9DD6-7782D14FF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21">
                  <a:extLst>
                    <a:ext uri="{FF2B5EF4-FFF2-40B4-BE49-F238E27FC236}">
                      <a16:creationId xmlns:a16="http://schemas.microsoft.com/office/drawing/2014/main" id="{423A0420-3F04-4236-D672-7FE4C50E7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22">
                  <a:extLst>
                    <a:ext uri="{FF2B5EF4-FFF2-40B4-BE49-F238E27FC236}">
                      <a16:creationId xmlns:a16="http://schemas.microsoft.com/office/drawing/2014/main" id="{CD55E7FC-A37E-441A-937A-A13EED5FF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23">
                  <a:extLst>
                    <a:ext uri="{FF2B5EF4-FFF2-40B4-BE49-F238E27FC236}">
                      <a16:creationId xmlns:a16="http://schemas.microsoft.com/office/drawing/2014/main" id="{A6499A5A-1EA6-1BD8-3C09-9550C1371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24">
                  <a:extLst>
                    <a:ext uri="{FF2B5EF4-FFF2-40B4-BE49-F238E27FC236}">
                      <a16:creationId xmlns:a16="http://schemas.microsoft.com/office/drawing/2014/main" id="{8169D76C-BA2B-8129-5DCF-82355B184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25">
                  <a:extLst>
                    <a:ext uri="{FF2B5EF4-FFF2-40B4-BE49-F238E27FC236}">
                      <a16:creationId xmlns:a16="http://schemas.microsoft.com/office/drawing/2014/main" id="{4CB34B43-0FF4-F844-16B9-DE6EFE049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26">
                  <a:extLst>
                    <a:ext uri="{FF2B5EF4-FFF2-40B4-BE49-F238E27FC236}">
                      <a16:creationId xmlns:a16="http://schemas.microsoft.com/office/drawing/2014/main" id="{35938588-8E0B-3E7C-8061-8B58E951C0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27">
                  <a:extLst>
                    <a:ext uri="{FF2B5EF4-FFF2-40B4-BE49-F238E27FC236}">
                      <a16:creationId xmlns:a16="http://schemas.microsoft.com/office/drawing/2014/main" id="{C55DDBC8-4460-3B69-E5EB-6A99CA68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28">
                  <a:extLst>
                    <a:ext uri="{FF2B5EF4-FFF2-40B4-BE49-F238E27FC236}">
                      <a16:creationId xmlns:a16="http://schemas.microsoft.com/office/drawing/2014/main" id="{690B4E6C-C28B-A91E-E9D3-3BC7FC445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29">
                  <a:extLst>
                    <a:ext uri="{FF2B5EF4-FFF2-40B4-BE49-F238E27FC236}">
                      <a16:creationId xmlns:a16="http://schemas.microsoft.com/office/drawing/2014/main" id="{52D62B67-120E-C04E-48A2-D3B4FBE1A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30">
                  <a:extLst>
                    <a:ext uri="{FF2B5EF4-FFF2-40B4-BE49-F238E27FC236}">
                      <a16:creationId xmlns:a16="http://schemas.microsoft.com/office/drawing/2014/main" id="{DBA849C3-2D55-A3D7-43F1-D44A54E0B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31">
                  <a:extLst>
                    <a:ext uri="{FF2B5EF4-FFF2-40B4-BE49-F238E27FC236}">
                      <a16:creationId xmlns:a16="http://schemas.microsoft.com/office/drawing/2014/main" id="{D8C93128-377E-22A1-EE90-F22BABC01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32">
                  <a:extLst>
                    <a:ext uri="{FF2B5EF4-FFF2-40B4-BE49-F238E27FC236}">
                      <a16:creationId xmlns:a16="http://schemas.microsoft.com/office/drawing/2014/main" id="{9177DE3E-9B88-8BC8-9343-2AE0366B19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33">
                  <a:extLst>
                    <a:ext uri="{FF2B5EF4-FFF2-40B4-BE49-F238E27FC236}">
                      <a16:creationId xmlns:a16="http://schemas.microsoft.com/office/drawing/2014/main" id="{E32A1C87-BECA-F5A8-54F2-3CBCCCDB7A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34">
                  <a:extLst>
                    <a:ext uri="{FF2B5EF4-FFF2-40B4-BE49-F238E27FC236}">
                      <a16:creationId xmlns:a16="http://schemas.microsoft.com/office/drawing/2014/main" id="{420D96FD-E5B5-6CCC-D95C-E5074874B0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35">
                  <a:extLst>
                    <a:ext uri="{FF2B5EF4-FFF2-40B4-BE49-F238E27FC236}">
                      <a16:creationId xmlns:a16="http://schemas.microsoft.com/office/drawing/2014/main" id="{FBD532F9-C795-D777-9FA3-5FA206287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36">
                  <a:extLst>
                    <a:ext uri="{FF2B5EF4-FFF2-40B4-BE49-F238E27FC236}">
                      <a16:creationId xmlns:a16="http://schemas.microsoft.com/office/drawing/2014/main" id="{27E18712-19D6-E902-7815-D7E59102F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37">
                  <a:extLst>
                    <a:ext uri="{FF2B5EF4-FFF2-40B4-BE49-F238E27FC236}">
                      <a16:creationId xmlns:a16="http://schemas.microsoft.com/office/drawing/2014/main" id="{32340FE2-8956-B02A-E8B9-87450AAD4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38">
                  <a:extLst>
                    <a:ext uri="{FF2B5EF4-FFF2-40B4-BE49-F238E27FC236}">
                      <a16:creationId xmlns:a16="http://schemas.microsoft.com/office/drawing/2014/main" id="{637A0170-17DD-2E14-4E8F-1D6AD5BA5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39">
                  <a:extLst>
                    <a:ext uri="{FF2B5EF4-FFF2-40B4-BE49-F238E27FC236}">
                      <a16:creationId xmlns:a16="http://schemas.microsoft.com/office/drawing/2014/main" id="{9E65A389-1766-9CBC-9B65-8188297F3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40">
                  <a:extLst>
                    <a:ext uri="{FF2B5EF4-FFF2-40B4-BE49-F238E27FC236}">
                      <a16:creationId xmlns:a16="http://schemas.microsoft.com/office/drawing/2014/main" id="{BFCC53FE-CBDC-AA8B-94E0-8A694F693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41">
                  <a:extLst>
                    <a:ext uri="{FF2B5EF4-FFF2-40B4-BE49-F238E27FC236}">
                      <a16:creationId xmlns:a16="http://schemas.microsoft.com/office/drawing/2014/main" id="{2C6E4C2B-1DB8-6498-DCB9-E83F213B7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42">
                  <a:extLst>
                    <a:ext uri="{FF2B5EF4-FFF2-40B4-BE49-F238E27FC236}">
                      <a16:creationId xmlns:a16="http://schemas.microsoft.com/office/drawing/2014/main" id="{B116FB95-02D0-6385-1E34-76AE8F203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43">
                  <a:extLst>
                    <a:ext uri="{FF2B5EF4-FFF2-40B4-BE49-F238E27FC236}">
                      <a16:creationId xmlns:a16="http://schemas.microsoft.com/office/drawing/2014/main" id="{F4E3E08C-DAF1-4E4D-1871-2321C7C6A4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44">
                  <a:extLst>
                    <a:ext uri="{FF2B5EF4-FFF2-40B4-BE49-F238E27FC236}">
                      <a16:creationId xmlns:a16="http://schemas.microsoft.com/office/drawing/2014/main" id="{DB3B4630-8186-2249-8EB9-0099F1BDD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45">
                  <a:extLst>
                    <a:ext uri="{FF2B5EF4-FFF2-40B4-BE49-F238E27FC236}">
                      <a16:creationId xmlns:a16="http://schemas.microsoft.com/office/drawing/2014/main" id="{F7E83773-AF9C-B41E-7F6F-F361E246D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46">
                  <a:extLst>
                    <a:ext uri="{FF2B5EF4-FFF2-40B4-BE49-F238E27FC236}">
                      <a16:creationId xmlns:a16="http://schemas.microsoft.com/office/drawing/2014/main" id="{67C1DACD-97C4-376D-468D-42D7B5730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47">
                  <a:extLst>
                    <a:ext uri="{FF2B5EF4-FFF2-40B4-BE49-F238E27FC236}">
                      <a16:creationId xmlns:a16="http://schemas.microsoft.com/office/drawing/2014/main" id="{6A21DFDE-CABC-AA43-4F3B-9C411E8B9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48">
                  <a:extLst>
                    <a:ext uri="{FF2B5EF4-FFF2-40B4-BE49-F238E27FC236}">
                      <a16:creationId xmlns:a16="http://schemas.microsoft.com/office/drawing/2014/main" id="{DC2182CB-65BA-E0AE-F2E3-8C755F6C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49">
                  <a:extLst>
                    <a:ext uri="{FF2B5EF4-FFF2-40B4-BE49-F238E27FC236}">
                      <a16:creationId xmlns:a16="http://schemas.microsoft.com/office/drawing/2014/main" id="{4A52C4C5-A09A-03B4-683D-EF33E10919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50">
                  <a:extLst>
                    <a:ext uri="{FF2B5EF4-FFF2-40B4-BE49-F238E27FC236}">
                      <a16:creationId xmlns:a16="http://schemas.microsoft.com/office/drawing/2014/main" id="{952174C4-0FD1-2BF0-FFB2-A3D1FA884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51">
                  <a:extLst>
                    <a:ext uri="{FF2B5EF4-FFF2-40B4-BE49-F238E27FC236}">
                      <a16:creationId xmlns:a16="http://schemas.microsoft.com/office/drawing/2014/main" id="{D4D66D6E-0E36-8109-2463-09572033E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52">
                  <a:extLst>
                    <a:ext uri="{FF2B5EF4-FFF2-40B4-BE49-F238E27FC236}">
                      <a16:creationId xmlns:a16="http://schemas.microsoft.com/office/drawing/2014/main" id="{4E3DF757-3AA3-88EF-911A-A26F2FC34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53">
                  <a:extLst>
                    <a:ext uri="{FF2B5EF4-FFF2-40B4-BE49-F238E27FC236}">
                      <a16:creationId xmlns:a16="http://schemas.microsoft.com/office/drawing/2014/main" id="{920948D8-BEC9-DBFA-C8A7-7D2D32EDD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54">
                  <a:extLst>
                    <a:ext uri="{FF2B5EF4-FFF2-40B4-BE49-F238E27FC236}">
                      <a16:creationId xmlns:a16="http://schemas.microsoft.com/office/drawing/2014/main" id="{06F9A2AE-384D-5B74-C0CF-EDF960E66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55">
                  <a:extLst>
                    <a:ext uri="{FF2B5EF4-FFF2-40B4-BE49-F238E27FC236}">
                      <a16:creationId xmlns:a16="http://schemas.microsoft.com/office/drawing/2014/main" id="{C314D580-5E07-DB68-B7AA-C06DAF3C8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56">
                  <a:extLst>
                    <a:ext uri="{FF2B5EF4-FFF2-40B4-BE49-F238E27FC236}">
                      <a16:creationId xmlns:a16="http://schemas.microsoft.com/office/drawing/2014/main" id="{A286F005-F469-6691-ADE6-9E451E99A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57">
                  <a:extLst>
                    <a:ext uri="{FF2B5EF4-FFF2-40B4-BE49-F238E27FC236}">
                      <a16:creationId xmlns:a16="http://schemas.microsoft.com/office/drawing/2014/main" id="{2B338CE1-3A28-C022-F7D1-E8CE414DC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58">
                  <a:extLst>
                    <a:ext uri="{FF2B5EF4-FFF2-40B4-BE49-F238E27FC236}">
                      <a16:creationId xmlns:a16="http://schemas.microsoft.com/office/drawing/2014/main" id="{98F20B65-E03D-8923-9C2D-D927CDB4B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59">
                  <a:extLst>
                    <a:ext uri="{FF2B5EF4-FFF2-40B4-BE49-F238E27FC236}">
                      <a16:creationId xmlns:a16="http://schemas.microsoft.com/office/drawing/2014/main" id="{26B43BF5-D349-7472-C8E6-D86067DFA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60">
                  <a:extLst>
                    <a:ext uri="{FF2B5EF4-FFF2-40B4-BE49-F238E27FC236}">
                      <a16:creationId xmlns:a16="http://schemas.microsoft.com/office/drawing/2014/main" id="{FFBF565A-9E97-D747-EABA-BC5E62BF55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61">
                  <a:extLst>
                    <a:ext uri="{FF2B5EF4-FFF2-40B4-BE49-F238E27FC236}">
                      <a16:creationId xmlns:a16="http://schemas.microsoft.com/office/drawing/2014/main" id="{B1F9D705-C831-172A-1CA6-DBC37E2E4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62">
                  <a:extLst>
                    <a:ext uri="{FF2B5EF4-FFF2-40B4-BE49-F238E27FC236}">
                      <a16:creationId xmlns:a16="http://schemas.microsoft.com/office/drawing/2014/main" id="{59F980B5-25DB-D6BF-0DFF-261EAEB96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63">
                  <a:extLst>
                    <a:ext uri="{FF2B5EF4-FFF2-40B4-BE49-F238E27FC236}">
                      <a16:creationId xmlns:a16="http://schemas.microsoft.com/office/drawing/2014/main" id="{D9ABD63A-4D47-943A-8388-6F56DA0B3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64">
                  <a:extLst>
                    <a:ext uri="{FF2B5EF4-FFF2-40B4-BE49-F238E27FC236}">
                      <a16:creationId xmlns:a16="http://schemas.microsoft.com/office/drawing/2014/main" id="{58F8BFBE-E643-DC89-8180-E2B13EAE8E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65">
                  <a:extLst>
                    <a:ext uri="{FF2B5EF4-FFF2-40B4-BE49-F238E27FC236}">
                      <a16:creationId xmlns:a16="http://schemas.microsoft.com/office/drawing/2014/main" id="{F8D17DFD-240B-F5C8-1AD5-754D912275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66">
                  <a:extLst>
                    <a:ext uri="{FF2B5EF4-FFF2-40B4-BE49-F238E27FC236}">
                      <a16:creationId xmlns:a16="http://schemas.microsoft.com/office/drawing/2014/main" id="{F8ACBC38-7F13-BE98-EFB5-4B2D5E726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67">
                  <a:extLst>
                    <a:ext uri="{FF2B5EF4-FFF2-40B4-BE49-F238E27FC236}">
                      <a16:creationId xmlns:a16="http://schemas.microsoft.com/office/drawing/2014/main" id="{76F74761-D6CD-75B4-D854-AD2C6D30E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68">
                  <a:extLst>
                    <a:ext uri="{FF2B5EF4-FFF2-40B4-BE49-F238E27FC236}">
                      <a16:creationId xmlns:a16="http://schemas.microsoft.com/office/drawing/2014/main" id="{2D16C105-9F2C-8D39-E6EF-25DDAF9DE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69">
                  <a:extLst>
                    <a:ext uri="{FF2B5EF4-FFF2-40B4-BE49-F238E27FC236}">
                      <a16:creationId xmlns:a16="http://schemas.microsoft.com/office/drawing/2014/main" id="{92A398DC-7AB5-1212-A696-D2881841F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70">
                  <a:extLst>
                    <a:ext uri="{FF2B5EF4-FFF2-40B4-BE49-F238E27FC236}">
                      <a16:creationId xmlns:a16="http://schemas.microsoft.com/office/drawing/2014/main" id="{DB6A64CF-E191-34A9-F309-20A853DFA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71">
                  <a:extLst>
                    <a:ext uri="{FF2B5EF4-FFF2-40B4-BE49-F238E27FC236}">
                      <a16:creationId xmlns:a16="http://schemas.microsoft.com/office/drawing/2014/main" id="{9434F66E-1B8E-D281-A386-B4EDA92B5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72">
                  <a:extLst>
                    <a:ext uri="{FF2B5EF4-FFF2-40B4-BE49-F238E27FC236}">
                      <a16:creationId xmlns:a16="http://schemas.microsoft.com/office/drawing/2014/main" id="{068F458C-3576-EE13-73C0-D812B4B0E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73">
                  <a:extLst>
                    <a:ext uri="{FF2B5EF4-FFF2-40B4-BE49-F238E27FC236}">
                      <a16:creationId xmlns:a16="http://schemas.microsoft.com/office/drawing/2014/main" id="{7FC7F0A2-F968-DE44-EFE2-AEC97ABC8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74">
                  <a:extLst>
                    <a:ext uri="{FF2B5EF4-FFF2-40B4-BE49-F238E27FC236}">
                      <a16:creationId xmlns:a16="http://schemas.microsoft.com/office/drawing/2014/main" id="{93E212B4-170E-9430-C878-31B2B6D99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75">
                  <a:extLst>
                    <a:ext uri="{FF2B5EF4-FFF2-40B4-BE49-F238E27FC236}">
                      <a16:creationId xmlns:a16="http://schemas.microsoft.com/office/drawing/2014/main" id="{26F21DB0-646B-472F-1BC4-66D012A193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76">
                  <a:extLst>
                    <a:ext uri="{FF2B5EF4-FFF2-40B4-BE49-F238E27FC236}">
                      <a16:creationId xmlns:a16="http://schemas.microsoft.com/office/drawing/2014/main" id="{70203B44-DEEB-5138-A9DF-1E6081908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77">
                  <a:extLst>
                    <a:ext uri="{FF2B5EF4-FFF2-40B4-BE49-F238E27FC236}">
                      <a16:creationId xmlns:a16="http://schemas.microsoft.com/office/drawing/2014/main" id="{2D478084-BF24-E31E-9E53-228132DB86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78">
                  <a:extLst>
                    <a:ext uri="{FF2B5EF4-FFF2-40B4-BE49-F238E27FC236}">
                      <a16:creationId xmlns:a16="http://schemas.microsoft.com/office/drawing/2014/main" id="{67D5CFCD-DBD6-78FE-BF8F-2F02C2761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79">
                  <a:extLst>
                    <a:ext uri="{FF2B5EF4-FFF2-40B4-BE49-F238E27FC236}">
                      <a16:creationId xmlns:a16="http://schemas.microsoft.com/office/drawing/2014/main" id="{0C254D9F-DFEB-D019-05AE-8795413A7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80">
                  <a:extLst>
                    <a:ext uri="{FF2B5EF4-FFF2-40B4-BE49-F238E27FC236}">
                      <a16:creationId xmlns:a16="http://schemas.microsoft.com/office/drawing/2014/main" id="{306F1D46-A79A-812A-DC82-B6CE3C9E3F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81">
                  <a:extLst>
                    <a:ext uri="{FF2B5EF4-FFF2-40B4-BE49-F238E27FC236}">
                      <a16:creationId xmlns:a16="http://schemas.microsoft.com/office/drawing/2014/main" id="{802105AA-459E-ED99-23E7-8019A324B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82">
                  <a:extLst>
                    <a:ext uri="{FF2B5EF4-FFF2-40B4-BE49-F238E27FC236}">
                      <a16:creationId xmlns:a16="http://schemas.microsoft.com/office/drawing/2014/main" id="{C1226D1E-B960-02FC-87F4-5D658574F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83">
                  <a:extLst>
                    <a:ext uri="{FF2B5EF4-FFF2-40B4-BE49-F238E27FC236}">
                      <a16:creationId xmlns:a16="http://schemas.microsoft.com/office/drawing/2014/main" id="{93FF5E5E-F942-677F-1186-B317222D0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84">
                  <a:extLst>
                    <a:ext uri="{FF2B5EF4-FFF2-40B4-BE49-F238E27FC236}">
                      <a16:creationId xmlns:a16="http://schemas.microsoft.com/office/drawing/2014/main" id="{D1E2F3A5-CBF2-27A0-5A6E-D7EE3B095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85">
                  <a:extLst>
                    <a:ext uri="{FF2B5EF4-FFF2-40B4-BE49-F238E27FC236}">
                      <a16:creationId xmlns:a16="http://schemas.microsoft.com/office/drawing/2014/main" id="{2864CBBD-0EB3-8985-240B-BCA06FDDE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86">
                  <a:extLst>
                    <a:ext uri="{FF2B5EF4-FFF2-40B4-BE49-F238E27FC236}">
                      <a16:creationId xmlns:a16="http://schemas.microsoft.com/office/drawing/2014/main" id="{35EE0A7F-F064-470C-1836-4D4774E75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87">
                  <a:extLst>
                    <a:ext uri="{FF2B5EF4-FFF2-40B4-BE49-F238E27FC236}">
                      <a16:creationId xmlns:a16="http://schemas.microsoft.com/office/drawing/2014/main" id="{692B7889-D75B-2D16-DD03-8AD87F4C0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88">
                  <a:extLst>
                    <a:ext uri="{FF2B5EF4-FFF2-40B4-BE49-F238E27FC236}">
                      <a16:creationId xmlns:a16="http://schemas.microsoft.com/office/drawing/2014/main" id="{DD061B1D-7A92-7086-98BB-574B40C8A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89">
                  <a:extLst>
                    <a:ext uri="{FF2B5EF4-FFF2-40B4-BE49-F238E27FC236}">
                      <a16:creationId xmlns:a16="http://schemas.microsoft.com/office/drawing/2014/main" id="{4B6B9AE6-59A4-0F50-636C-BEAC360EB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90">
                  <a:extLst>
                    <a:ext uri="{FF2B5EF4-FFF2-40B4-BE49-F238E27FC236}">
                      <a16:creationId xmlns:a16="http://schemas.microsoft.com/office/drawing/2014/main" id="{E9EA2A90-0570-090D-5975-E0BF1E825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91">
                  <a:extLst>
                    <a:ext uri="{FF2B5EF4-FFF2-40B4-BE49-F238E27FC236}">
                      <a16:creationId xmlns:a16="http://schemas.microsoft.com/office/drawing/2014/main" id="{4FE86742-ED72-CB6E-AB13-475F00DF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92">
                  <a:extLst>
                    <a:ext uri="{FF2B5EF4-FFF2-40B4-BE49-F238E27FC236}">
                      <a16:creationId xmlns:a16="http://schemas.microsoft.com/office/drawing/2014/main" id="{C427ACBE-D70A-8B68-E70B-14F2DAC54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93">
                  <a:extLst>
                    <a:ext uri="{FF2B5EF4-FFF2-40B4-BE49-F238E27FC236}">
                      <a16:creationId xmlns:a16="http://schemas.microsoft.com/office/drawing/2014/main" id="{49F26902-581F-4D0A-5A18-DBA084559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94">
                  <a:extLst>
                    <a:ext uri="{FF2B5EF4-FFF2-40B4-BE49-F238E27FC236}">
                      <a16:creationId xmlns:a16="http://schemas.microsoft.com/office/drawing/2014/main" id="{3AAB43EE-401D-841B-3FAE-A47CA0CAB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95">
                  <a:extLst>
                    <a:ext uri="{FF2B5EF4-FFF2-40B4-BE49-F238E27FC236}">
                      <a16:creationId xmlns:a16="http://schemas.microsoft.com/office/drawing/2014/main" id="{3B23113A-3876-AB39-9044-B4D25F6B8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96">
                  <a:extLst>
                    <a:ext uri="{FF2B5EF4-FFF2-40B4-BE49-F238E27FC236}">
                      <a16:creationId xmlns:a16="http://schemas.microsoft.com/office/drawing/2014/main" id="{52B79E3F-09B5-FABF-5FA8-E7DD4A906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97">
                  <a:extLst>
                    <a:ext uri="{FF2B5EF4-FFF2-40B4-BE49-F238E27FC236}">
                      <a16:creationId xmlns:a16="http://schemas.microsoft.com/office/drawing/2014/main" id="{E0DEA317-DBF3-3664-081B-78270F834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98">
                  <a:extLst>
                    <a:ext uri="{FF2B5EF4-FFF2-40B4-BE49-F238E27FC236}">
                      <a16:creationId xmlns:a16="http://schemas.microsoft.com/office/drawing/2014/main" id="{D4AB6982-7FDC-F82A-25E9-61B5A2D82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99">
                  <a:extLst>
                    <a:ext uri="{FF2B5EF4-FFF2-40B4-BE49-F238E27FC236}">
                      <a16:creationId xmlns:a16="http://schemas.microsoft.com/office/drawing/2014/main" id="{A7E6DEF1-9A12-7D75-7D6E-B602043EF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200">
                  <a:extLst>
                    <a:ext uri="{FF2B5EF4-FFF2-40B4-BE49-F238E27FC236}">
                      <a16:creationId xmlns:a16="http://schemas.microsoft.com/office/drawing/2014/main" id="{0C6AE388-96FE-2C62-FFDE-C3CAB0843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201">
                  <a:extLst>
                    <a:ext uri="{FF2B5EF4-FFF2-40B4-BE49-F238E27FC236}">
                      <a16:creationId xmlns:a16="http://schemas.microsoft.com/office/drawing/2014/main" id="{C6343322-F089-490A-EEBB-591D7C5B3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202">
                  <a:extLst>
                    <a:ext uri="{FF2B5EF4-FFF2-40B4-BE49-F238E27FC236}">
                      <a16:creationId xmlns:a16="http://schemas.microsoft.com/office/drawing/2014/main" id="{DAEF1FCF-F134-4522-7CDD-378A81563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203">
                  <a:extLst>
                    <a:ext uri="{FF2B5EF4-FFF2-40B4-BE49-F238E27FC236}">
                      <a16:creationId xmlns:a16="http://schemas.microsoft.com/office/drawing/2014/main" id="{3A0E201E-972D-A56E-2144-F21113D59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204">
                  <a:extLst>
                    <a:ext uri="{FF2B5EF4-FFF2-40B4-BE49-F238E27FC236}">
                      <a16:creationId xmlns:a16="http://schemas.microsoft.com/office/drawing/2014/main" id="{7397B2CD-3382-73EC-45A0-5ADA033A4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205">
                  <a:extLst>
                    <a:ext uri="{FF2B5EF4-FFF2-40B4-BE49-F238E27FC236}">
                      <a16:creationId xmlns:a16="http://schemas.microsoft.com/office/drawing/2014/main" id="{AC84BB9F-84E9-D8AC-F39A-7609105BB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206">
                  <a:extLst>
                    <a:ext uri="{FF2B5EF4-FFF2-40B4-BE49-F238E27FC236}">
                      <a16:creationId xmlns:a16="http://schemas.microsoft.com/office/drawing/2014/main" id="{89721F71-9B52-1022-BA67-56292B649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207">
                  <a:extLst>
                    <a:ext uri="{FF2B5EF4-FFF2-40B4-BE49-F238E27FC236}">
                      <a16:creationId xmlns:a16="http://schemas.microsoft.com/office/drawing/2014/main" id="{22FFFA9D-66A4-A062-5446-F99D20125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208">
                  <a:extLst>
                    <a:ext uri="{FF2B5EF4-FFF2-40B4-BE49-F238E27FC236}">
                      <a16:creationId xmlns:a16="http://schemas.microsoft.com/office/drawing/2014/main" id="{7400019F-2BB2-341B-FEF2-B6A5AE1C5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2" name="Group 1209">
                <a:extLst>
                  <a:ext uri="{FF2B5EF4-FFF2-40B4-BE49-F238E27FC236}">
                    <a16:creationId xmlns:a16="http://schemas.microsoft.com/office/drawing/2014/main" id="{DF7CEFE9-8DEB-F370-A139-E09A14683D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50" name="Freeform 1210">
                  <a:extLst>
                    <a:ext uri="{FF2B5EF4-FFF2-40B4-BE49-F238E27FC236}">
                      <a16:creationId xmlns:a16="http://schemas.microsoft.com/office/drawing/2014/main" id="{6085BFA7-B553-7A67-CCEC-EE523B7AD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" name="Freeform 1211">
                  <a:extLst>
                    <a:ext uri="{FF2B5EF4-FFF2-40B4-BE49-F238E27FC236}">
                      <a16:creationId xmlns:a16="http://schemas.microsoft.com/office/drawing/2014/main" id="{E19EE38C-6803-9FC9-888B-CEFAB65B4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" name="Freeform 1212">
                  <a:extLst>
                    <a:ext uri="{FF2B5EF4-FFF2-40B4-BE49-F238E27FC236}">
                      <a16:creationId xmlns:a16="http://schemas.microsoft.com/office/drawing/2014/main" id="{EB566128-E7B8-18E8-8452-EFCC0B383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" name="Freeform 1213">
                  <a:extLst>
                    <a:ext uri="{FF2B5EF4-FFF2-40B4-BE49-F238E27FC236}">
                      <a16:creationId xmlns:a16="http://schemas.microsoft.com/office/drawing/2014/main" id="{09E7145A-97DD-9015-6C69-AB7074C13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" name="Freeform 1214">
                  <a:extLst>
                    <a:ext uri="{FF2B5EF4-FFF2-40B4-BE49-F238E27FC236}">
                      <a16:creationId xmlns:a16="http://schemas.microsoft.com/office/drawing/2014/main" id="{4FF25172-98BC-FC26-9F89-CB3D15255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" name="Freeform 1215">
                  <a:extLst>
                    <a:ext uri="{FF2B5EF4-FFF2-40B4-BE49-F238E27FC236}">
                      <a16:creationId xmlns:a16="http://schemas.microsoft.com/office/drawing/2014/main" id="{E296EF9E-5955-E7F8-4022-0FF46C3FB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" name="Freeform 1216">
                  <a:extLst>
                    <a:ext uri="{FF2B5EF4-FFF2-40B4-BE49-F238E27FC236}">
                      <a16:creationId xmlns:a16="http://schemas.microsoft.com/office/drawing/2014/main" id="{4E984756-4518-9A37-0ECF-F90D15FC5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7" name="Freeform 1217">
                  <a:extLst>
                    <a:ext uri="{FF2B5EF4-FFF2-40B4-BE49-F238E27FC236}">
                      <a16:creationId xmlns:a16="http://schemas.microsoft.com/office/drawing/2014/main" id="{DC3388FA-D973-5410-4D5F-07F95CD6F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8" name="Freeform 1218">
                  <a:extLst>
                    <a:ext uri="{FF2B5EF4-FFF2-40B4-BE49-F238E27FC236}">
                      <a16:creationId xmlns:a16="http://schemas.microsoft.com/office/drawing/2014/main" id="{AEA01E78-F317-1ABF-2916-31ECE26953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9" name="Freeform 1219">
                  <a:extLst>
                    <a:ext uri="{FF2B5EF4-FFF2-40B4-BE49-F238E27FC236}">
                      <a16:creationId xmlns:a16="http://schemas.microsoft.com/office/drawing/2014/main" id="{BF7D48C7-2C00-BAE8-258E-7FCCD8D8E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0" name="Freeform 1220">
                  <a:extLst>
                    <a:ext uri="{FF2B5EF4-FFF2-40B4-BE49-F238E27FC236}">
                      <a16:creationId xmlns:a16="http://schemas.microsoft.com/office/drawing/2014/main" id="{1A837745-0198-0608-D504-59FA905F0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1" name="Freeform 1221">
                  <a:extLst>
                    <a:ext uri="{FF2B5EF4-FFF2-40B4-BE49-F238E27FC236}">
                      <a16:creationId xmlns:a16="http://schemas.microsoft.com/office/drawing/2014/main" id="{66EA2541-9F64-7A36-8131-23A5E0A8B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2" name="Freeform 1222">
                  <a:extLst>
                    <a:ext uri="{FF2B5EF4-FFF2-40B4-BE49-F238E27FC236}">
                      <a16:creationId xmlns:a16="http://schemas.microsoft.com/office/drawing/2014/main" id="{5C6DEBB2-28F2-4FDB-62F6-485DA7C606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3" name="Freeform 1223">
                  <a:extLst>
                    <a:ext uri="{FF2B5EF4-FFF2-40B4-BE49-F238E27FC236}">
                      <a16:creationId xmlns:a16="http://schemas.microsoft.com/office/drawing/2014/main" id="{D5B852D1-C58A-4A36-BDAD-C077944EB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24">
                  <a:extLst>
                    <a:ext uri="{FF2B5EF4-FFF2-40B4-BE49-F238E27FC236}">
                      <a16:creationId xmlns:a16="http://schemas.microsoft.com/office/drawing/2014/main" id="{3532890A-E519-389D-6179-3836FE75A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25">
                  <a:extLst>
                    <a:ext uri="{FF2B5EF4-FFF2-40B4-BE49-F238E27FC236}">
                      <a16:creationId xmlns:a16="http://schemas.microsoft.com/office/drawing/2014/main" id="{7B242E77-B449-3615-B1ED-91BD89D91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26">
                  <a:extLst>
                    <a:ext uri="{FF2B5EF4-FFF2-40B4-BE49-F238E27FC236}">
                      <a16:creationId xmlns:a16="http://schemas.microsoft.com/office/drawing/2014/main" id="{5ECC7B49-A42B-4CE1-3B7E-800BFFABD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27">
                  <a:extLst>
                    <a:ext uri="{FF2B5EF4-FFF2-40B4-BE49-F238E27FC236}">
                      <a16:creationId xmlns:a16="http://schemas.microsoft.com/office/drawing/2014/main" id="{0C37E51D-7161-ADEA-454A-E4968EA81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28">
                  <a:extLst>
                    <a:ext uri="{FF2B5EF4-FFF2-40B4-BE49-F238E27FC236}">
                      <a16:creationId xmlns:a16="http://schemas.microsoft.com/office/drawing/2014/main" id="{04352368-0DC3-5254-02AF-413C4ADC4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29">
                  <a:extLst>
                    <a:ext uri="{FF2B5EF4-FFF2-40B4-BE49-F238E27FC236}">
                      <a16:creationId xmlns:a16="http://schemas.microsoft.com/office/drawing/2014/main" id="{4643A7A1-9786-0056-44B7-8733043FC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30">
                  <a:extLst>
                    <a:ext uri="{FF2B5EF4-FFF2-40B4-BE49-F238E27FC236}">
                      <a16:creationId xmlns:a16="http://schemas.microsoft.com/office/drawing/2014/main" id="{E9DE10D8-E51E-415A-3B29-677F9955B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31">
                  <a:extLst>
                    <a:ext uri="{FF2B5EF4-FFF2-40B4-BE49-F238E27FC236}">
                      <a16:creationId xmlns:a16="http://schemas.microsoft.com/office/drawing/2014/main" id="{0657814A-0AAA-452C-0D51-03DCC93EA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32">
                  <a:extLst>
                    <a:ext uri="{FF2B5EF4-FFF2-40B4-BE49-F238E27FC236}">
                      <a16:creationId xmlns:a16="http://schemas.microsoft.com/office/drawing/2014/main" id="{DAE5B80B-39DD-DD56-992A-7639E1D5D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33">
                  <a:extLst>
                    <a:ext uri="{FF2B5EF4-FFF2-40B4-BE49-F238E27FC236}">
                      <a16:creationId xmlns:a16="http://schemas.microsoft.com/office/drawing/2014/main" id="{025AA339-D200-5DDC-4F27-3B1065677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34">
                  <a:extLst>
                    <a:ext uri="{FF2B5EF4-FFF2-40B4-BE49-F238E27FC236}">
                      <a16:creationId xmlns:a16="http://schemas.microsoft.com/office/drawing/2014/main" id="{8946952A-A056-CE2C-2EEC-1857C3DB76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35">
                  <a:extLst>
                    <a:ext uri="{FF2B5EF4-FFF2-40B4-BE49-F238E27FC236}">
                      <a16:creationId xmlns:a16="http://schemas.microsoft.com/office/drawing/2014/main" id="{5E5E95BF-2376-A355-9F8D-62CCE7C8C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36">
                  <a:extLst>
                    <a:ext uri="{FF2B5EF4-FFF2-40B4-BE49-F238E27FC236}">
                      <a16:creationId xmlns:a16="http://schemas.microsoft.com/office/drawing/2014/main" id="{F224D3C9-9736-48AA-F16E-6B841A529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37">
                  <a:extLst>
                    <a:ext uri="{FF2B5EF4-FFF2-40B4-BE49-F238E27FC236}">
                      <a16:creationId xmlns:a16="http://schemas.microsoft.com/office/drawing/2014/main" id="{67923584-84D7-1408-4BF2-86D25E6EA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38">
                  <a:extLst>
                    <a:ext uri="{FF2B5EF4-FFF2-40B4-BE49-F238E27FC236}">
                      <a16:creationId xmlns:a16="http://schemas.microsoft.com/office/drawing/2014/main" id="{C7CE9F99-B3AC-5969-62C5-D3385CF67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39">
                  <a:extLst>
                    <a:ext uri="{FF2B5EF4-FFF2-40B4-BE49-F238E27FC236}">
                      <a16:creationId xmlns:a16="http://schemas.microsoft.com/office/drawing/2014/main" id="{CC39D32E-E716-2C50-7076-5C2757850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40">
                  <a:extLst>
                    <a:ext uri="{FF2B5EF4-FFF2-40B4-BE49-F238E27FC236}">
                      <a16:creationId xmlns:a16="http://schemas.microsoft.com/office/drawing/2014/main" id="{74A3ACCF-E7EE-DA7E-B729-C9FEAB7E2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41">
                  <a:extLst>
                    <a:ext uri="{FF2B5EF4-FFF2-40B4-BE49-F238E27FC236}">
                      <a16:creationId xmlns:a16="http://schemas.microsoft.com/office/drawing/2014/main" id="{0886EA03-53B9-603A-F94D-090EC8DA82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42">
                  <a:extLst>
                    <a:ext uri="{FF2B5EF4-FFF2-40B4-BE49-F238E27FC236}">
                      <a16:creationId xmlns:a16="http://schemas.microsoft.com/office/drawing/2014/main" id="{BEB69483-C722-58AC-185D-3A218C308B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43">
                  <a:extLst>
                    <a:ext uri="{FF2B5EF4-FFF2-40B4-BE49-F238E27FC236}">
                      <a16:creationId xmlns:a16="http://schemas.microsoft.com/office/drawing/2014/main" id="{02586883-222D-5275-34B5-E04A168B09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44">
                  <a:extLst>
                    <a:ext uri="{FF2B5EF4-FFF2-40B4-BE49-F238E27FC236}">
                      <a16:creationId xmlns:a16="http://schemas.microsoft.com/office/drawing/2014/main" id="{C7CA819B-F7C8-DAA5-8E85-F37058C4E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45">
                  <a:extLst>
                    <a:ext uri="{FF2B5EF4-FFF2-40B4-BE49-F238E27FC236}">
                      <a16:creationId xmlns:a16="http://schemas.microsoft.com/office/drawing/2014/main" id="{EBC3EE6D-5EF1-3469-E149-02B4AABE3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46">
                  <a:extLst>
                    <a:ext uri="{FF2B5EF4-FFF2-40B4-BE49-F238E27FC236}">
                      <a16:creationId xmlns:a16="http://schemas.microsoft.com/office/drawing/2014/main" id="{622CE05A-9F3A-1BF7-C1F8-2840EBC7A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47">
                  <a:extLst>
                    <a:ext uri="{FF2B5EF4-FFF2-40B4-BE49-F238E27FC236}">
                      <a16:creationId xmlns:a16="http://schemas.microsoft.com/office/drawing/2014/main" id="{7C662625-106D-8A7F-61D7-D7F7DE234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48">
                  <a:extLst>
                    <a:ext uri="{FF2B5EF4-FFF2-40B4-BE49-F238E27FC236}">
                      <a16:creationId xmlns:a16="http://schemas.microsoft.com/office/drawing/2014/main" id="{3AA241F8-A298-2BC0-70CD-A20D5C895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49">
                  <a:extLst>
                    <a:ext uri="{FF2B5EF4-FFF2-40B4-BE49-F238E27FC236}">
                      <a16:creationId xmlns:a16="http://schemas.microsoft.com/office/drawing/2014/main" id="{DB40F39D-104C-5B84-E548-EF00EAAC93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50">
                  <a:extLst>
                    <a:ext uri="{FF2B5EF4-FFF2-40B4-BE49-F238E27FC236}">
                      <a16:creationId xmlns:a16="http://schemas.microsoft.com/office/drawing/2014/main" id="{A1E1AC8F-085D-4EB0-C0DD-84E684B0B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51">
                  <a:extLst>
                    <a:ext uri="{FF2B5EF4-FFF2-40B4-BE49-F238E27FC236}">
                      <a16:creationId xmlns:a16="http://schemas.microsoft.com/office/drawing/2014/main" id="{FE66379F-1D78-82E5-8036-F8BE97209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52">
                  <a:extLst>
                    <a:ext uri="{FF2B5EF4-FFF2-40B4-BE49-F238E27FC236}">
                      <a16:creationId xmlns:a16="http://schemas.microsoft.com/office/drawing/2014/main" id="{4FC0EDFD-9460-D22E-C71E-EC4FC0336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53">
                  <a:extLst>
                    <a:ext uri="{FF2B5EF4-FFF2-40B4-BE49-F238E27FC236}">
                      <a16:creationId xmlns:a16="http://schemas.microsoft.com/office/drawing/2014/main" id="{068022DD-0CC2-C0E8-4281-AA1D9A38D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54">
                  <a:extLst>
                    <a:ext uri="{FF2B5EF4-FFF2-40B4-BE49-F238E27FC236}">
                      <a16:creationId xmlns:a16="http://schemas.microsoft.com/office/drawing/2014/main" id="{C252A926-E10F-2822-9072-3AE648753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55">
                  <a:extLst>
                    <a:ext uri="{FF2B5EF4-FFF2-40B4-BE49-F238E27FC236}">
                      <a16:creationId xmlns:a16="http://schemas.microsoft.com/office/drawing/2014/main" id="{70BE5641-31A9-FB2C-0C50-5F6D50B8D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56">
                  <a:extLst>
                    <a:ext uri="{FF2B5EF4-FFF2-40B4-BE49-F238E27FC236}">
                      <a16:creationId xmlns:a16="http://schemas.microsoft.com/office/drawing/2014/main" id="{44C4E94D-F42B-9FC1-2D01-74C9F70A7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57">
                  <a:extLst>
                    <a:ext uri="{FF2B5EF4-FFF2-40B4-BE49-F238E27FC236}">
                      <a16:creationId xmlns:a16="http://schemas.microsoft.com/office/drawing/2014/main" id="{88193329-A39F-CDF0-8B1F-39D1EADB3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58">
                  <a:extLst>
                    <a:ext uri="{FF2B5EF4-FFF2-40B4-BE49-F238E27FC236}">
                      <a16:creationId xmlns:a16="http://schemas.microsoft.com/office/drawing/2014/main" id="{B2707504-3980-1256-66BC-F236DA32F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59">
                  <a:extLst>
                    <a:ext uri="{FF2B5EF4-FFF2-40B4-BE49-F238E27FC236}">
                      <a16:creationId xmlns:a16="http://schemas.microsoft.com/office/drawing/2014/main" id="{FF6682B6-9C3E-284A-32DB-155BAE3BC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60">
                  <a:extLst>
                    <a:ext uri="{FF2B5EF4-FFF2-40B4-BE49-F238E27FC236}">
                      <a16:creationId xmlns:a16="http://schemas.microsoft.com/office/drawing/2014/main" id="{D42F716E-A7E0-675C-B447-56E256BF3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61">
                  <a:extLst>
                    <a:ext uri="{FF2B5EF4-FFF2-40B4-BE49-F238E27FC236}">
                      <a16:creationId xmlns:a16="http://schemas.microsoft.com/office/drawing/2014/main" id="{342D6D10-ED3A-8272-EB3F-5528A48C5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62">
                  <a:extLst>
                    <a:ext uri="{FF2B5EF4-FFF2-40B4-BE49-F238E27FC236}">
                      <a16:creationId xmlns:a16="http://schemas.microsoft.com/office/drawing/2014/main" id="{39702396-CA2B-3D54-207C-401647A2A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63">
                  <a:extLst>
                    <a:ext uri="{FF2B5EF4-FFF2-40B4-BE49-F238E27FC236}">
                      <a16:creationId xmlns:a16="http://schemas.microsoft.com/office/drawing/2014/main" id="{4712086C-894B-54FC-0EA9-AF5D2E5CB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64">
                  <a:extLst>
                    <a:ext uri="{FF2B5EF4-FFF2-40B4-BE49-F238E27FC236}">
                      <a16:creationId xmlns:a16="http://schemas.microsoft.com/office/drawing/2014/main" id="{47DC79D5-3AF8-D194-C626-6616D11E9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65">
                  <a:extLst>
                    <a:ext uri="{FF2B5EF4-FFF2-40B4-BE49-F238E27FC236}">
                      <a16:creationId xmlns:a16="http://schemas.microsoft.com/office/drawing/2014/main" id="{EACE58E6-B06E-D02C-AF1E-74072A353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66">
                  <a:extLst>
                    <a:ext uri="{FF2B5EF4-FFF2-40B4-BE49-F238E27FC236}">
                      <a16:creationId xmlns:a16="http://schemas.microsoft.com/office/drawing/2014/main" id="{A950A88C-2373-DE95-5D3D-35CFDDA59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67">
                  <a:extLst>
                    <a:ext uri="{FF2B5EF4-FFF2-40B4-BE49-F238E27FC236}">
                      <a16:creationId xmlns:a16="http://schemas.microsoft.com/office/drawing/2014/main" id="{37C4940E-9B04-3F2F-EA20-D3ADDEF87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68">
                  <a:extLst>
                    <a:ext uri="{FF2B5EF4-FFF2-40B4-BE49-F238E27FC236}">
                      <a16:creationId xmlns:a16="http://schemas.microsoft.com/office/drawing/2014/main" id="{8A81485D-C477-805C-B019-309CD2E59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69">
                  <a:extLst>
                    <a:ext uri="{FF2B5EF4-FFF2-40B4-BE49-F238E27FC236}">
                      <a16:creationId xmlns:a16="http://schemas.microsoft.com/office/drawing/2014/main" id="{352BA1AA-D475-0C3F-8F03-D30A5598E4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70">
                  <a:extLst>
                    <a:ext uri="{FF2B5EF4-FFF2-40B4-BE49-F238E27FC236}">
                      <a16:creationId xmlns:a16="http://schemas.microsoft.com/office/drawing/2014/main" id="{50C9F276-B8D4-BB32-E4B1-2C6D58679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71">
                  <a:extLst>
                    <a:ext uri="{FF2B5EF4-FFF2-40B4-BE49-F238E27FC236}">
                      <a16:creationId xmlns:a16="http://schemas.microsoft.com/office/drawing/2014/main" id="{3AA47B3F-F571-6D49-F103-7EB2EAA4E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72">
                  <a:extLst>
                    <a:ext uri="{FF2B5EF4-FFF2-40B4-BE49-F238E27FC236}">
                      <a16:creationId xmlns:a16="http://schemas.microsoft.com/office/drawing/2014/main" id="{F1744398-222F-5E35-A6F5-35A4AF947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73">
                  <a:extLst>
                    <a:ext uri="{FF2B5EF4-FFF2-40B4-BE49-F238E27FC236}">
                      <a16:creationId xmlns:a16="http://schemas.microsoft.com/office/drawing/2014/main" id="{C3975845-A160-94D7-22C0-E3D0AEB75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74">
                  <a:extLst>
                    <a:ext uri="{FF2B5EF4-FFF2-40B4-BE49-F238E27FC236}">
                      <a16:creationId xmlns:a16="http://schemas.microsoft.com/office/drawing/2014/main" id="{A80B1F96-AF60-CE49-0F0A-B2077CFB2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75">
                  <a:extLst>
                    <a:ext uri="{FF2B5EF4-FFF2-40B4-BE49-F238E27FC236}">
                      <a16:creationId xmlns:a16="http://schemas.microsoft.com/office/drawing/2014/main" id="{AFA9E9AD-8CEF-F955-2BF1-44B109982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76">
                  <a:extLst>
                    <a:ext uri="{FF2B5EF4-FFF2-40B4-BE49-F238E27FC236}">
                      <a16:creationId xmlns:a16="http://schemas.microsoft.com/office/drawing/2014/main" id="{EC2552AA-7D61-4587-A530-F6471BBA2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77">
                  <a:extLst>
                    <a:ext uri="{FF2B5EF4-FFF2-40B4-BE49-F238E27FC236}">
                      <a16:creationId xmlns:a16="http://schemas.microsoft.com/office/drawing/2014/main" id="{81C7E16E-5D6B-7E62-1CC4-EBAD447C7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78">
                  <a:extLst>
                    <a:ext uri="{FF2B5EF4-FFF2-40B4-BE49-F238E27FC236}">
                      <a16:creationId xmlns:a16="http://schemas.microsoft.com/office/drawing/2014/main" id="{1845D284-02EF-710D-FD28-6E1E24BC3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79">
                  <a:extLst>
                    <a:ext uri="{FF2B5EF4-FFF2-40B4-BE49-F238E27FC236}">
                      <a16:creationId xmlns:a16="http://schemas.microsoft.com/office/drawing/2014/main" id="{4C999779-B941-E8D8-6E8A-4EA708C4B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80">
                  <a:extLst>
                    <a:ext uri="{FF2B5EF4-FFF2-40B4-BE49-F238E27FC236}">
                      <a16:creationId xmlns:a16="http://schemas.microsoft.com/office/drawing/2014/main" id="{60A01D49-ED18-2E77-2557-70B72723B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81">
                  <a:extLst>
                    <a:ext uri="{FF2B5EF4-FFF2-40B4-BE49-F238E27FC236}">
                      <a16:creationId xmlns:a16="http://schemas.microsoft.com/office/drawing/2014/main" id="{A4424D59-F61B-C508-5762-B7F8E2301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82">
                  <a:extLst>
                    <a:ext uri="{FF2B5EF4-FFF2-40B4-BE49-F238E27FC236}">
                      <a16:creationId xmlns:a16="http://schemas.microsoft.com/office/drawing/2014/main" id="{D4C1B7D0-DC55-4415-923A-35C33FAB4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83">
                  <a:extLst>
                    <a:ext uri="{FF2B5EF4-FFF2-40B4-BE49-F238E27FC236}">
                      <a16:creationId xmlns:a16="http://schemas.microsoft.com/office/drawing/2014/main" id="{9EF98A68-51FA-2AB6-FA74-AD99EF40A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84">
                  <a:extLst>
                    <a:ext uri="{FF2B5EF4-FFF2-40B4-BE49-F238E27FC236}">
                      <a16:creationId xmlns:a16="http://schemas.microsoft.com/office/drawing/2014/main" id="{FCDBF87A-E2AC-3C24-C057-D7E90F9E9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85">
                  <a:extLst>
                    <a:ext uri="{FF2B5EF4-FFF2-40B4-BE49-F238E27FC236}">
                      <a16:creationId xmlns:a16="http://schemas.microsoft.com/office/drawing/2014/main" id="{6E83DC6E-7CF5-AB95-1859-8A427397E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86">
                  <a:extLst>
                    <a:ext uri="{FF2B5EF4-FFF2-40B4-BE49-F238E27FC236}">
                      <a16:creationId xmlns:a16="http://schemas.microsoft.com/office/drawing/2014/main" id="{D65DC492-2D1C-5DFF-0118-99F72BD5B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87">
                  <a:extLst>
                    <a:ext uri="{FF2B5EF4-FFF2-40B4-BE49-F238E27FC236}">
                      <a16:creationId xmlns:a16="http://schemas.microsoft.com/office/drawing/2014/main" id="{F8FF10CF-691C-C768-3667-24EA4FAB4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88">
                  <a:extLst>
                    <a:ext uri="{FF2B5EF4-FFF2-40B4-BE49-F238E27FC236}">
                      <a16:creationId xmlns:a16="http://schemas.microsoft.com/office/drawing/2014/main" id="{B98C61AC-3C8D-089A-BCF6-9B6447A23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89">
                  <a:extLst>
                    <a:ext uri="{FF2B5EF4-FFF2-40B4-BE49-F238E27FC236}">
                      <a16:creationId xmlns:a16="http://schemas.microsoft.com/office/drawing/2014/main" id="{81ACDEB4-FB8D-73B4-498C-E394B1FB6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90">
                  <a:extLst>
                    <a:ext uri="{FF2B5EF4-FFF2-40B4-BE49-F238E27FC236}">
                      <a16:creationId xmlns:a16="http://schemas.microsoft.com/office/drawing/2014/main" id="{923C67D1-FC66-A8CC-D180-8240E3499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91">
                  <a:extLst>
                    <a:ext uri="{FF2B5EF4-FFF2-40B4-BE49-F238E27FC236}">
                      <a16:creationId xmlns:a16="http://schemas.microsoft.com/office/drawing/2014/main" id="{2A6403C1-B4E9-60D1-C771-2ED1DBEBD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92">
                  <a:extLst>
                    <a:ext uri="{FF2B5EF4-FFF2-40B4-BE49-F238E27FC236}">
                      <a16:creationId xmlns:a16="http://schemas.microsoft.com/office/drawing/2014/main" id="{44653ADB-1EC8-EA6C-1C40-2A117A229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93">
                  <a:extLst>
                    <a:ext uri="{FF2B5EF4-FFF2-40B4-BE49-F238E27FC236}">
                      <a16:creationId xmlns:a16="http://schemas.microsoft.com/office/drawing/2014/main" id="{381EB098-BF52-C032-AC4F-3ABFD0B8F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94">
                  <a:extLst>
                    <a:ext uri="{FF2B5EF4-FFF2-40B4-BE49-F238E27FC236}">
                      <a16:creationId xmlns:a16="http://schemas.microsoft.com/office/drawing/2014/main" id="{573D89EB-4BAC-B2A2-9AA8-410B98D6D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95">
                  <a:extLst>
                    <a:ext uri="{FF2B5EF4-FFF2-40B4-BE49-F238E27FC236}">
                      <a16:creationId xmlns:a16="http://schemas.microsoft.com/office/drawing/2014/main" id="{F40AFB00-E066-7FF7-A610-8C55455A78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96">
                  <a:extLst>
                    <a:ext uri="{FF2B5EF4-FFF2-40B4-BE49-F238E27FC236}">
                      <a16:creationId xmlns:a16="http://schemas.microsoft.com/office/drawing/2014/main" id="{84072CF4-119B-DE84-2259-42FF4894F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97">
                  <a:extLst>
                    <a:ext uri="{FF2B5EF4-FFF2-40B4-BE49-F238E27FC236}">
                      <a16:creationId xmlns:a16="http://schemas.microsoft.com/office/drawing/2014/main" id="{351FB4DB-9C40-0DDF-5FB9-0855874D94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98">
                  <a:extLst>
                    <a:ext uri="{FF2B5EF4-FFF2-40B4-BE49-F238E27FC236}">
                      <a16:creationId xmlns:a16="http://schemas.microsoft.com/office/drawing/2014/main" id="{4C8ACCAA-63FC-8DF2-0FB8-E9429B132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99">
                  <a:extLst>
                    <a:ext uri="{FF2B5EF4-FFF2-40B4-BE49-F238E27FC236}">
                      <a16:creationId xmlns:a16="http://schemas.microsoft.com/office/drawing/2014/main" id="{1D15D9C0-6E56-FB0C-9855-924C4072D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300">
                  <a:extLst>
                    <a:ext uri="{FF2B5EF4-FFF2-40B4-BE49-F238E27FC236}">
                      <a16:creationId xmlns:a16="http://schemas.microsoft.com/office/drawing/2014/main" id="{A4CD0647-276C-461B-FBEA-2A68AD975F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301">
                  <a:extLst>
                    <a:ext uri="{FF2B5EF4-FFF2-40B4-BE49-F238E27FC236}">
                      <a16:creationId xmlns:a16="http://schemas.microsoft.com/office/drawing/2014/main" id="{D599EEB3-5AE3-2498-2EA2-75C371E59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302">
                  <a:extLst>
                    <a:ext uri="{FF2B5EF4-FFF2-40B4-BE49-F238E27FC236}">
                      <a16:creationId xmlns:a16="http://schemas.microsoft.com/office/drawing/2014/main" id="{BCBF87F7-CF8C-9179-4DFD-3EB1BFB5B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303">
                  <a:extLst>
                    <a:ext uri="{FF2B5EF4-FFF2-40B4-BE49-F238E27FC236}">
                      <a16:creationId xmlns:a16="http://schemas.microsoft.com/office/drawing/2014/main" id="{D80BF997-085B-C5B2-2F3A-4DAB81E4A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304">
                  <a:extLst>
                    <a:ext uri="{FF2B5EF4-FFF2-40B4-BE49-F238E27FC236}">
                      <a16:creationId xmlns:a16="http://schemas.microsoft.com/office/drawing/2014/main" id="{7F34D7CB-9B51-F2C3-A05D-10C8B4EEE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305">
                  <a:extLst>
                    <a:ext uri="{FF2B5EF4-FFF2-40B4-BE49-F238E27FC236}">
                      <a16:creationId xmlns:a16="http://schemas.microsoft.com/office/drawing/2014/main" id="{818A2231-D416-8676-C59B-735F6F5C0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306">
                  <a:extLst>
                    <a:ext uri="{FF2B5EF4-FFF2-40B4-BE49-F238E27FC236}">
                      <a16:creationId xmlns:a16="http://schemas.microsoft.com/office/drawing/2014/main" id="{4FE44E11-60BC-2C41-CAA4-AD1E65044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307">
                  <a:extLst>
                    <a:ext uri="{FF2B5EF4-FFF2-40B4-BE49-F238E27FC236}">
                      <a16:creationId xmlns:a16="http://schemas.microsoft.com/office/drawing/2014/main" id="{6D79949F-F744-0089-4685-AAA5A0150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308">
                  <a:extLst>
                    <a:ext uri="{FF2B5EF4-FFF2-40B4-BE49-F238E27FC236}">
                      <a16:creationId xmlns:a16="http://schemas.microsoft.com/office/drawing/2014/main" id="{2CB9EF02-91F0-2608-F4F3-1CE9217F8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309">
                  <a:extLst>
                    <a:ext uri="{FF2B5EF4-FFF2-40B4-BE49-F238E27FC236}">
                      <a16:creationId xmlns:a16="http://schemas.microsoft.com/office/drawing/2014/main" id="{549B8011-20BB-BC95-58B7-8B1A527978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310">
                  <a:extLst>
                    <a:ext uri="{FF2B5EF4-FFF2-40B4-BE49-F238E27FC236}">
                      <a16:creationId xmlns:a16="http://schemas.microsoft.com/office/drawing/2014/main" id="{AA95ED07-9529-BBC4-9A73-81AAE1623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311">
                  <a:extLst>
                    <a:ext uri="{FF2B5EF4-FFF2-40B4-BE49-F238E27FC236}">
                      <a16:creationId xmlns:a16="http://schemas.microsoft.com/office/drawing/2014/main" id="{B33CB8F6-340A-C34F-DB41-EEA72B645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312">
                  <a:extLst>
                    <a:ext uri="{FF2B5EF4-FFF2-40B4-BE49-F238E27FC236}">
                      <a16:creationId xmlns:a16="http://schemas.microsoft.com/office/drawing/2014/main" id="{19DC7079-0DBA-B075-2107-CE3E0291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13">
                  <a:extLst>
                    <a:ext uri="{FF2B5EF4-FFF2-40B4-BE49-F238E27FC236}">
                      <a16:creationId xmlns:a16="http://schemas.microsoft.com/office/drawing/2014/main" id="{E379E8FA-015C-B184-861D-4D2108F53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14">
                  <a:extLst>
                    <a:ext uri="{FF2B5EF4-FFF2-40B4-BE49-F238E27FC236}">
                      <a16:creationId xmlns:a16="http://schemas.microsoft.com/office/drawing/2014/main" id="{71770248-CBF0-FFE5-C47D-A98A804B1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15">
                  <a:extLst>
                    <a:ext uri="{FF2B5EF4-FFF2-40B4-BE49-F238E27FC236}">
                      <a16:creationId xmlns:a16="http://schemas.microsoft.com/office/drawing/2014/main" id="{B95D34B8-D3AF-9404-B0FC-227CC437D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16">
                  <a:extLst>
                    <a:ext uri="{FF2B5EF4-FFF2-40B4-BE49-F238E27FC236}">
                      <a16:creationId xmlns:a16="http://schemas.microsoft.com/office/drawing/2014/main" id="{AE71E42E-9AFE-A188-DAB7-A2FCF56B7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17">
                  <a:extLst>
                    <a:ext uri="{FF2B5EF4-FFF2-40B4-BE49-F238E27FC236}">
                      <a16:creationId xmlns:a16="http://schemas.microsoft.com/office/drawing/2014/main" id="{13CAD281-B17B-F60D-0D0D-79A339B1A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18">
                  <a:extLst>
                    <a:ext uri="{FF2B5EF4-FFF2-40B4-BE49-F238E27FC236}">
                      <a16:creationId xmlns:a16="http://schemas.microsoft.com/office/drawing/2014/main" id="{862B17E1-B2AB-BF1F-02BE-7FB45A821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19">
                  <a:extLst>
                    <a:ext uri="{FF2B5EF4-FFF2-40B4-BE49-F238E27FC236}">
                      <a16:creationId xmlns:a16="http://schemas.microsoft.com/office/drawing/2014/main" id="{84F22900-E739-BE12-4512-CF652519D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20">
                  <a:extLst>
                    <a:ext uri="{FF2B5EF4-FFF2-40B4-BE49-F238E27FC236}">
                      <a16:creationId xmlns:a16="http://schemas.microsoft.com/office/drawing/2014/main" id="{AB98C066-8B5F-99A7-0D0C-B36887014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21">
                  <a:extLst>
                    <a:ext uri="{FF2B5EF4-FFF2-40B4-BE49-F238E27FC236}">
                      <a16:creationId xmlns:a16="http://schemas.microsoft.com/office/drawing/2014/main" id="{0D368280-D5D4-9F8C-9A7D-4A824C4CF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22">
                  <a:extLst>
                    <a:ext uri="{FF2B5EF4-FFF2-40B4-BE49-F238E27FC236}">
                      <a16:creationId xmlns:a16="http://schemas.microsoft.com/office/drawing/2014/main" id="{CFB82350-4DBF-0C7D-93DD-3475438A3B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23">
                  <a:extLst>
                    <a:ext uri="{FF2B5EF4-FFF2-40B4-BE49-F238E27FC236}">
                      <a16:creationId xmlns:a16="http://schemas.microsoft.com/office/drawing/2014/main" id="{3182B29C-5130-8F78-CCB4-86B96F842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24">
                  <a:extLst>
                    <a:ext uri="{FF2B5EF4-FFF2-40B4-BE49-F238E27FC236}">
                      <a16:creationId xmlns:a16="http://schemas.microsoft.com/office/drawing/2014/main" id="{A4E86B16-8B78-9583-DD76-934ECC0AB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25">
                  <a:extLst>
                    <a:ext uri="{FF2B5EF4-FFF2-40B4-BE49-F238E27FC236}">
                      <a16:creationId xmlns:a16="http://schemas.microsoft.com/office/drawing/2014/main" id="{3E127843-BC1C-AD0E-74B1-8C64E285F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26">
                  <a:extLst>
                    <a:ext uri="{FF2B5EF4-FFF2-40B4-BE49-F238E27FC236}">
                      <a16:creationId xmlns:a16="http://schemas.microsoft.com/office/drawing/2014/main" id="{712CD1D6-2B03-0221-6629-7AD02627F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27">
                  <a:extLst>
                    <a:ext uri="{FF2B5EF4-FFF2-40B4-BE49-F238E27FC236}">
                      <a16:creationId xmlns:a16="http://schemas.microsoft.com/office/drawing/2014/main" id="{58D540CE-B530-1E6D-4A93-D781EFF88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28">
                  <a:extLst>
                    <a:ext uri="{FF2B5EF4-FFF2-40B4-BE49-F238E27FC236}">
                      <a16:creationId xmlns:a16="http://schemas.microsoft.com/office/drawing/2014/main" id="{D76E89EC-6511-D8FE-A913-1A5A41143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29">
                  <a:extLst>
                    <a:ext uri="{FF2B5EF4-FFF2-40B4-BE49-F238E27FC236}">
                      <a16:creationId xmlns:a16="http://schemas.microsoft.com/office/drawing/2014/main" id="{38099697-7EF7-4AD1-01C1-338B4CB7D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30">
                  <a:extLst>
                    <a:ext uri="{FF2B5EF4-FFF2-40B4-BE49-F238E27FC236}">
                      <a16:creationId xmlns:a16="http://schemas.microsoft.com/office/drawing/2014/main" id="{F39B040B-6E3D-E258-48B7-8AB13BE21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31">
                  <a:extLst>
                    <a:ext uri="{FF2B5EF4-FFF2-40B4-BE49-F238E27FC236}">
                      <a16:creationId xmlns:a16="http://schemas.microsoft.com/office/drawing/2014/main" id="{6E3A556A-9208-094C-8DE4-2EAFF60FB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32">
                  <a:extLst>
                    <a:ext uri="{FF2B5EF4-FFF2-40B4-BE49-F238E27FC236}">
                      <a16:creationId xmlns:a16="http://schemas.microsoft.com/office/drawing/2014/main" id="{4685833A-3492-CB4B-F0B3-45DBCCC78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33">
                  <a:extLst>
                    <a:ext uri="{FF2B5EF4-FFF2-40B4-BE49-F238E27FC236}">
                      <a16:creationId xmlns:a16="http://schemas.microsoft.com/office/drawing/2014/main" id="{1266FA36-3CA5-D617-CC5E-5A6D64EEE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34">
                  <a:extLst>
                    <a:ext uri="{FF2B5EF4-FFF2-40B4-BE49-F238E27FC236}">
                      <a16:creationId xmlns:a16="http://schemas.microsoft.com/office/drawing/2014/main" id="{C2E6A4D2-BB6C-37B9-3E4D-CE706FD66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35">
                  <a:extLst>
                    <a:ext uri="{FF2B5EF4-FFF2-40B4-BE49-F238E27FC236}">
                      <a16:creationId xmlns:a16="http://schemas.microsoft.com/office/drawing/2014/main" id="{9F3532CD-1E9C-8E70-3BC2-587EE2E42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36">
                  <a:extLst>
                    <a:ext uri="{FF2B5EF4-FFF2-40B4-BE49-F238E27FC236}">
                      <a16:creationId xmlns:a16="http://schemas.microsoft.com/office/drawing/2014/main" id="{6B6096C4-AF05-A70E-7FFF-8FA0458E7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37">
                  <a:extLst>
                    <a:ext uri="{FF2B5EF4-FFF2-40B4-BE49-F238E27FC236}">
                      <a16:creationId xmlns:a16="http://schemas.microsoft.com/office/drawing/2014/main" id="{2F158E92-6B74-4B8F-5BE3-6AA7D00B4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38">
                  <a:extLst>
                    <a:ext uri="{FF2B5EF4-FFF2-40B4-BE49-F238E27FC236}">
                      <a16:creationId xmlns:a16="http://schemas.microsoft.com/office/drawing/2014/main" id="{21E3B358-BC93-CDBB-8B59-782EF66AF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39">
                  <a:extLst>
                    <a:ext uri="{FF2B5EF4-FFF2-40B4-BE49-F238E27FC236}">
                      <a16:creationId xmlns:a16="http://schemas.microsoft.com/office/drawing/2014/main" id="{004AF5A2-14AA-025F-8E0E-B95FDFE8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40">
                  <a:extLst>
                    <a:ext uri="{FF2B5EF4-FFF2-40B4-BE49-F238E27FC236}">
                      <a16:creationId xmlns:a16="http://schemas.microsoft.com/office/drawing/2014/main" id="{1B458010-F56B-7ADD-06BE-BBCAA886C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41">
                  <a:extLst>
                    <a:ext uri="{FF2B5EF4-FFF2-40B4-BE49-F238E27FC236}">
                      <a16:creationId xmlns:a16="http://schemas.microsoft.com/office/drawing/2014/main" id="{2135E551-D673-E169-CC01-DFF3833F0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42">
                  <a:extLst>
                    <a:ext uri="{FF2B5EF4-FFF2-40B4-BE49-F238E27FC236}">
                      <a16:creationId xmlns:a16="http://schemas.microsoft.com/office/drawing/2014/main" id="{10D5ED93-6C2D-4AAC-63D9-3DE07465A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43">
                  <a:extLst>
                    <a:ext uri="{FF2B5EF4-FFF2-40B4-BE49-F238E27FC236}">
                      <a16:creationId xmlns:a16="http://schemas.microsoft.com/office/drawing/2014/main" id="{3D97A0D6-7BA5-CC04-F139-45E975868A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44">
                  <a:extLst>
                    <a:ext uri="{FF2B5EF4-FFF2-40B4-BE49-F238E27FC236}">
                      <a16:creationId xmlns:a16="http://schemas.microsoft.com/office/drawing/2014/main" id="{4F62A525-5EE3-9035-0629-6251EB5D7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45">
                  <a:extLst>
                    <a:ext uri="{FF2B5EF4-FFF2-40B4-BE49-F238E27FC236}">
                      <a16:creationId xmlns:a16="http://schemas.microsoft.com/office/drawing/2014/main" id="{21074A05-DD14-D39D-7FAF-12E7A7798B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46">
                  <a:extLst>
                    <a:ext uri="{FF2B5EF4-FFF2-40B4-BE49-F238E27FC236}">
                      <a16:creationId xmlns:a16="http://schemas.microsoft.com/office/drawing/2014/main" id="{025BA30A-7BE9-ABC8-27FC-CB43981F2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47">
                  <a:extLst>
                    <a:ext uri="{FF2B5EF4-FFF2-40B4-BE49-F238E27FC236}">
                      <a16:creationId xmlns:a16="http://schemas.microsoft.com/office/drawing/2014/main" id="{7E8FAC4B-1EE6-B656-4011-091902A14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48">
                  <a:extLst>
                    <a:ext uri="{FF2B5EF4-FFF2-40B4-BE49-F238E27FC236}">
                      <a16:creationId xmlns:a16="http://schemas.microsoft.com/office/drawing/2014/main" id="{AD737DA6-31D5-78B9-5A7D-8A2582265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49">
                  <a:extLst>
                    <a:ext uri="{FF2B5EF4-FFF2-40B4-BE49-F238E27FC236}">
                      <a16:creationId xmlns:a16="http://schemas.microsoft.com/office/drawing/2014/main" id="{5A5304FA-A7FC-781E-B91B-66B7B3CCD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50">
                  <a:extLst>
                    <a:ext uri="{FF2B5EF4-FFF2-40B4-BE49-F238E27FC236}">
                      <a16:creationId xmlns:a16="http://schemas.microsoft.com/office/drawing/2014/main" id="{E7B7E458-9BCC-9609-36B1-1446630AF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51">
                  <a:extLst>
                    <a:ext uri="{FF2B5EF4-FFF2-40B4-BE49-F238E27FC236}">
                      <a16:creationId xmlns:a16="http://schemas.microsoft.com/office/drawing/2014/main" id="{5A7CCCEE-3C65-AB23-DE85-AF752A394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52">
                  <a:extLst>
                    <a:ext uri="{FF2B5EF4-FFF2-40B4-BE49-F238E27FC236}">
                      <a16:creationId xmlns:a16="http://schemas.microsoft.com/office/drawing/2014/main" id="{CCD652E5-81E4-DDC3-1801-DDBD6DC59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53">
                  <a:extLst>
                    <a:ext uri="{FF2B5EF4-FFF2-40B4-BE49-F238E27FC236}">
                      <a16:creationId xmlns:a16="http://schemas.microsoft.com/office/drawing/2014/main" id="{AE1ECAEE-E016-ED4E-FFD3-C89EE6C7C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54">
                  <a:extLst>
                    <a:ext uri="{FF2B5EF4-FFF2-40B4-BE49-F238E27FC236}">
                      <a16:creationId xmlns:a16="http://schemas.microsoft.com/office/drawing/2014/main" id="{F43143B0-FAD0-8997-EC66-47F11E621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55">
                  <a:extLst>
                    <a:ext uri="{FF2B5EF4-FFF2-40B4-BE49-F238E27FC236}">
                      <a16:creationId xmlns:a16="http://schemas.microsoft.com/office/drawing/2014/main" id="{E9350256-D0DE-2C08-3688-C338B2569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56">
                  <a:extLst>
                    <a:ext uri="{FF2B5EF4-FFF2-40B4-BE49-F238E27FC236}">
                      <a16:creationId xmlns:a16="http://schemas.microsoft.com/office/drawing/2014/main" id="{A9D5CC82-54C7-82C4-9DFE-5EBB7FCF4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57">
                  <a:extLst>
                    <a:ext uri="{FF2B5EF4-FFF2-40B4-BE49-F238E27FC236}">
                      <a16:creationId xmlns:a16="http://schemas.microsoft.com/office/drawing/2014/main" id="{CDF3FB30-D708-C1FA-7120-C60443CE0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58">
                  <a:extLst>
                    <a:ext uri="{FF2B5EF4-FFF2-40B4-BE49-F238E27FC236}">
                      <a16:creationId xmlns:a16="http://schemas.microsoft.com/office/drawing/2014/main" id="{440987BA-8939-6104-5681-999E2AF44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59">
                  <a:extLst>
                    <a:ext uri="{FF2B5EF4-FFF2-40B4-BE49-F238E27FC236}">
                      <a16:creationId xmlns:a16="http://schemas.microsoft.com/office/drawing/2014/main" id="{8C847A1B-D49E-887A-79B8-C5F6C00F3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60">
                  <a:extLst>
                    <a:ext uri="{FF2B5EF4-FFF2-40B4-BE49-F238E27FC236}">
                      <a16:creationId xmlns:a16="http://schemas.microsoft.com/office/drawing/2014/main" id="{FC6D0179-B03C-7300-CCBA-FE2D1A922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61">
                  <a:extLst>
                    <a:ext uri="{FF2B5EF4-FFF2-40B4-BE49-F238E27FC236}">
                      <a16:creationId xmlns:a16="http://schemas.microsoft.com/office/drawing/2014/main" id="{02EDE1E9-413E-D103-AB2F-3F729A9C7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62">
                  <a:extLst>
                    <a:ext uri="{FF2B5EF4-FFF2-40B4-BE49-F238E27FC236}">
                      <a16:creationId xmlns:a16="http://schemas.microsoft.com/office/drawing/2014/main" id="{382FF71E-2525-4196-26C2-5A5BBB0A0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63">
                  <a:extLst>
                    <a:ext uri="{FF2B5EF4-FFF2-40B4-BE49-F238E27FC236}">
                      <a16:creationId xmlns:a16="http://schemas.microsoft.com/office/drawing/2014/main" id="{32A1567E-9AB9-2711-2FE1-216E5F833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64">
                  <a:extLst>
                    <a:ext uri="{FF2B5EF4-FFF2-40B4-BE49-F238E27FC236}">
                      <a16:creationId xmlns:a16="http://schemas.microsoft.com/office/drawing/2014/main" id="{87F31E7A-8F68-CC67-702C-007FE2C64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65">
                  <a:extLst>
                    <a:ext uri="{FF2B5EF4-FFF2-40B4-BE49-F238E27FC236}">
                      <a16:creationId xmlns:a16="http://schemas.microsoft.com/office/drawing/2014/main" id="{6C68C123-2FCE-449F-3404-6F5F3F959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66">
                  <a:extLst>
                    <a:ext uri="{FF2B5EF4-FFF2-40B4-BE49-F238E27FC236}">
                      <a16:creationId xmlns:a16="http://schemas.microsoft.com/office/drawing/2014/main" id="{5CDE6375-E104-0A03-10D2-33B79D998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67">
                  <a:extLst>
                    <a:ext uri="{FF2B5EF4-FFF2-40B4-BE49-F238E27FC236}">
                      <a16:creationId xmlns:a16="http://schemas.microsoft.com/office/drawing/2014/main" id="{D26E0B28-AC78-BEFB-4BAF-F241064F2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68">
                  <a:extLst>
                    <a:ext uri="{FF2B5EF4-FFF2-40B4-BE49-F238E27FC236}">
                      <a16:creationId xmlns:a16="http://schemas.microsoft.com/office/drawing/2014/main" id="{7DE47A77-31A1-5003-3BC2-CC99650FD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69">
                  <a:extLst>
                    <a:ext uri="{FF2B5EF4-FFF2-40B4-BE49-F238E27FC236}">
                      <a16:creationId xmlns:a16="http://schemas.microsoft.com/office/drawing/2014/main" id="{3441D480-D862-EBA7-E251-5B42DECBE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70">
                  <a:extLst>
                    <a:ext uri="{FF2B5EF4-FFF2-40B4-BE49-F238E27FC236}">
                      <a16:creationId xmlns:a16="http://schemas.microsoft.com/office/drawing/2014/main" id="{0F343494-8C11-7578-3DEE-F09232FA2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71">
                  <a:extLst>
                    <a:ext uri="{FF2B5EF4-FFF2-40B4-BE49-F238E27FC236}">
                      <a16:creationId xmlns:a16="http://schemas.microsoft.com/office/drawing/2014/main" id="{4540310D-F0BE-FA42-835B-94318FBDF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72">
                  <a:extLst>
                    <a:ext uri="{FF2B5EF4-FFF2-40B4-BE49-F238E27FC236}">
                      <a16:creationId xmlns:a16="http://schemas.microsoft.com/office/drawing/2014/main" id="{A2B5E654-9462-7246-383F-61213E22B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73">
                  <a:extLst>
                    <a:ext uri="{FF2B5EF4-FFF2-40B4-BE49-F238E27FC236}">
                      <a16:creationId xmlns:a16="http://schemas.microsoft.com/office/drawing/2014/main" id="{A8E56060-D2B8-9D76-4552-6C8399EB0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74">
                  <a:extLst>
                    <a:ext uri="{FF2B5EF4-FFF2-40B4-BE49-F238E27FC236}">
                      <a16:creationId xmlns:a16="http://schemas.microsoft.com/office/drawing/2014/main" id="{7B438706-65A6-FDB3-FDAA-CDE5C4D91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75">
                  <a:extLst>
                    <a:ext uri="{FF2B5EF4-FFF2-40B4-BE49-F238E27FC236}">
                      <a16:creationId xmlns:a16="http://schemas.microsoft.com/office/drawing/2014/main" id="{C8B687CC-CC80-F9A6-06BB-7013D3118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76">
                  <a:extLst>
                    <a:ext uri="{FF2B5EF4-FFF2-40B4-BE49-F238E27FC236}">
                      <a16:creationId xmlns:a16="http://schemas.microsoft.com/office/drawing/2014/main" id="{94CAA690-E2AA-FEF7-2E7F-23BA496BE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77">
                  <a:extLst>
                    <a:ext uri="{FF2B5EF4-FFF2-40B4-BE49-F238E27FC236}">
                      <a16:creationId xmlns:a16="http://schemas.microsoft.com/office/drawing/2014/main" id="{A2C7A9BD-566F-D153-B8B7-042AFAAEB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78">
                  <a:extLst>
                    <a:ext uri="{FF2B5EF4-FFF2-40B4-BE49-F238E27FC236}">
                      <a16:creationId xmlns:a16="http://schemas.microsoft.com/office/drawing/2014/main" id="{527948F0-A173-4551-820B-4B74EA768C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79">
                  <a:extLst>
                    <a:ext uri="{FF2B5EF4-FFF2-40B4-BE49-F238E27FC236}">
                      <a16:creationId xmlns:a16="http://schemas.microsoft.com/office/drawing/2014/main" id="{6D6227E2-5B7B-D354-26D8-1130CC6B2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80">
                  <a:extLst>
                    <a:ext uri="{FF2B5EF4-FFF2-40B4-BE49-F238E27FC236}">
                      <a16:creationId xmlns:a16="http://schemas.microsoft.com/office/drawing/2014/main" id="{DADAED84-68E5-49DE-F620-C163390EE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81">
                  <a:extLst>
                    <a:ext uri="{FF2B5EF4-FFF2-40B4-BE49-F238E27FC236}">
                      <a16:creationId xmlns:a16="http://schemas.microsoft.com/office/drawing/2014/main" id="{7AC9B1C2-3696-039E-6852-B17E23D91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82">
                  <a:extLst>
                    <a:ext uri="{FF2B5EF4-FFF2-40B4-BE49-F238E27FC236}">
                      <a16:creationId xmlns:a16="http://schemas.microsoft.com/office/drawing/2014/main" id="{3F3353C7-1CCF-A798-3D25-5F1C108A7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83">
                  <a:extLst>
                    <a:ext uri="{FF2B5EF4-FFF2-40B4-BE49-F238E27FC236}">
                      <a16:creationId xmlns:a16="http://schemas.microsoft.com/office/drawing/2014/main" id="{9CEBB6C9-E6B6-891E-525F-198A3EA0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84">
                  <a:extLst>
                    <a:ext uri="{FF2B5EF4-FFF2-40B4-BE49-F238E27FC236}">
                      <a16:creationId xmlns:a16="http://schemas.microsoft.com/office/drawing/2014/main" id="{A4DC26CA-6939-AF5D-81E9-CAA350A15C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85">
                  <a:extLst>
                    <a:ext uri="{FF2B5EF4-FFF2-40B4-BE49-F238E27FC236}">
                      <a16:creationId xmlns:a16="http://schemas.microsoft.com/office/drawing/2014/main" id="{3B8227DB-4487-C444-A480-5125621CE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86">
                  <a:extLst>
                    <a:ext uri="{FF2B5EF4-FFF2-40B4-BE49-F238E27FC236}">
                      <a16:creationId xmlns:a16="http://schemas.microsoft.com/office/drawing/2014/main" id="{098BD480-6866-A99D-924E-29BBFCFCC3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87">
                  <a:extLst>
                    <a:ext uri="{FF2B5EF4-FFF2-40B4-BE49-F238E27FC236}">
                      <a16:creationId xmlns:a16="http://schemas.microsoft.com/office/drawing/2014/main" id="{80480C4E-261F-A43B-57C6-3128945C9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88">
                  <a:extLst>
                    <a:ext uri="{FF2B5EF4-FFF2-40B4-BE49-F238E27FC236}">
                      <a16:creationId xmlns:a16="http://schemas.microsoft.com/office/drawing/2014/main" id="{52418E0A-46BB-7200-9DBE-90E987F40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89">
                  <a:extLst>
                    <a:ext uri="{FF2B5EF4-FFF2-40B4-BE49-F238E27FC236}">
                      <a16:creationId xmlns:a16="http://schemas.microsoft.com/office/drawing/2014/main" id="{BD656D4F-C1BA-4929-8510-3A56309A4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90">
                  <a:extLst>
                    <a:ext uri="{FF2B5EF4-FFF2-40B4-BE49-F238E27FC236}">
                      <a16:creationId xmlns:a16="http://schemas.microsoft.com/office/drawing/2014/main" id="{38EB7835-E2ED-2040-5C8B-49D794E4C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91">
                  <a:extLst>
                    <a:ext uri="{FF2B5EF4-FFF2-40B4-BE49-F238E27FC236}">
                      <a16:creationId xmlns:a16="http://schemas.microsoft.com/office/drawing/2014/main" id="{3AFD8E04-B130-40C3-29D0-1248A072A0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92">
                  <a:extLst>
                    <a:ext uri="{FF2B5EF4-FFF2-40B4-BE49-F238E27FC236}">
                      <a16:creationId xmlns:a16="http://schemas.microsoft.com/office/drawing/2014/main" id="{48BD5356-7AAC-75F7-A1F9-17289D85E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93">
                  <a:extLst>
                    <a:ext uri="{FF2B5EF4-FFF2-40B4-BE49-F238E27FC236}">
                      <a16:creationId xmlns:a16="http://schemas.microsoft.com/office/drawing/2014/main" id="{4C452C7D-E04E-6B3C-3820-0B417B55C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94">
                  <a:extLst>
                    <a:ext uri="{FF2B5EF4-FFF2-40B4-BE49-F238E27FC236}">
                      <a16:creationId xmlns:a16="http://schemas.microsoft.com/office/drawing/2014/main" id="{BD862797-FA38-42F5-5994-62697F841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95">
                  <a:extLst>
                    <a:ext uri="{FF2B5EF4-FFF2-40B4-BE49-F238E27FC236}">
                      <a16:creationId xmlns:a16="http://schemas.microsoft.com/office/drawing/2014/main" id="{BB93385D-37C0-E5AF-E232-417EFD825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96">
                  <a:extLst>
                    <a:ext uri="{FF2B5EF4-FFF2-40B4-BE49-F238E27FC236}">
                      <a16:creationId xmlns:a16="http://schemas.microsoft.com/office/drawing/2014/main" id="{BE76B5BF-7287-75D4-D65B-C180E7453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97">
                  <a:extLst>
                    <a:ext uri="{FF2B5EF4-FFF2-40B4-BE49-F238E27FC236}">
                      <a16:creationId xmlns:a16="http://schemas.microsoft.com/office/drawing/2014/main" id="{44759CA9-C254-07AD-E0FF-9B4E1A85B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98">
                  <a:extLst>
                    <a:ext uri="{FF2B5EF4-FFF2-40B4-BE49-F238E27FC236}">
                      <a16:creationId xmlns:a16="http://schemas.microsoft.com/office/drawing/2014/main" id="{12EC46ED-5B52-A386-3BA5-E64238E471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99">
                  <a:extLst>
                    <a:ext uri="{FF2B5EF4-FFF2-40B4-BE49-F238E27FC236}">
                      <a16:creationId xmlns:a16="http://schemas.microsoft.com/office/drawing/2014/main" id="{83998BC2-8484-867A-DAA6-26B170194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400">
                  <a:extLst>
                    <a:ext uri="{FF2B5EF4-FFF2-40B4-BE49-F238E27FC236}">
                      <a16:creationId xmlns:a16="http://schemas.microsoft.com/office/drawing/2014/main" id="{6FAA9EEF-2939-36AD-6C66-7613BD7C6E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401">
                  <a:extLst>
                    <a:ext uri="{FF2B5EF4-FFF2-40B4-BE49-F238E27FC236}">
                      <a16:creationId xmlns:a16="http://schemas.microsoft.com/office/drawing/2014/main" id="{A2602878-3679-6913-CF49-C2F4B033B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402">
                  <a:extLst>
                    <a:ext uri="{FF2B5EF4-FFF2-40B4-BE49-F238E27FC236}">
                      <a16:creationId xmlns:a16="http://schemas.microsoft.com/office/drawing/2014/main" id="{19BEB92F-7893-B654-AFA5-2C99CE2E6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403">
                  <a:extLst>
                    <a:ext uri="{FF2B5EF4-FFF2-40B4-BE49-F238E27FC236}">
                      <a16:creationId xmlns:a16="http://schemas.microsoft.com/office/drawing/2014/main" id="{FDCAA6F5-E6E6-FEBF-6243-3CC4EF090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404">
                  <a:extLst>
                    <a:ext uri="{FF2B5EF4-FFF2-40B4-BE49-F238E27FC236}">
                      <a16:creationId xmlns:a16="http://schemas.microsoft.com/office/drawing/2014/main" id="{8D2C4F8E-C1BA-3CED-DBBC-440DB80AA0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405">
                  <a:extLst>
                    <a:ext uri="{FF2B5EF4-FFF2-40B4-BE49-F238E27FC236}">
                      <a16:creationId xmlns:a16="http://schemas.microsoft.com/office/drawing/2014/main" id="{BA43FA0A-F863-01DB-123B-2DA85734E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406">
                  <a:extLst>
                    <a:ext uri="{FF2B5EF4-FFF2-40B4-BE49-F238E27FC236}">
                      <a16:creationId xmlns:a16="http://schemas.microsoft.com/office/drawing/2014/main" id="{583E86D0-584F-3953-61E0-ED99E56AB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407">
                  <a:extLst>
                    <a:ext uri="{FF2B5EF4-FFF2-40B4-BE49-F238E27FC236}">
                      <a16:creationId xmlns:a16="http://schemas.microsoft.com/office/drawing/2014/main" id="{D9A729F6-8D9E-2506-C90E-BB984EB5E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408">
                  <a:extLst>
                    <a:ext uri="{FF2B5EF4-FFF2-40B4-BE49-F238E27FC236}">
                      <a16:creationId xmlns:a16="http://schemas.microsoft.com/office/drawing/2014/main" id="{9E03DDC8-ACA9-8F03-0F08-B8F4D98DF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409">
                  <a:extLst>
                    <a:ext uri="{FF2B5EF4-FFF2-40B4-BE49-F238E27FC236}">
                      <a16:creationId xmlns:a16="http://schemas.microsoft.com/office/drawing/2014/main" id="{1E7AC8BA-4B1F-DB8A-9C5F-D2B413A05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3" name="Freeform 1410">
                <a:extLst>
                  <a:ext uri="{FF2B5EF4-FFF2-40B4-BE49-F238E27FC236}">
                    <a16:creationId xmlns:a16="http://schemas.microsoft.com/office/drawing/2014/main" id="{D35E9965-F66F-CB01-D88C-CED2A487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4" name="Freeform 1411">
                <a:extLst>
                  <a:ext uri="{FF2B5EF4-FFF2-40B4-BE49-F238E27FC236}">
                    <a16:creationId xmlns:a16="http://schemas.microsoft.com/office/drawing/2014/main" id="{6F592D59-410C-4E4B-070F-D7596E82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5" name="Freeform 1412">
                <a:extLst>
                  <a:ext uri="{FF2B5EF4-FFF2-40B4-BE49-F238E27FC236}">
                    <a16:creationId xmlns:a16="http://schemas.microsoft.com/office/drawing/2014/main" id="{B0AED17A-4299-7AA5-9EC2-7023ABBE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6" name="Freeform 1413">
                <a:extLst>
                  <a:ext uri="{FF2B5EF4-FFF2-40B4-BE49-F238E27FC236}">
                    <a16:creationId xmlns:a16="http://schemas.microsoft.com/office/drawing/2014/main" id="{109D563F-D01F-CE14-B7CB-2ECC0B3D5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7" name="Freeform 1414">
                <a:extLst>
                  <a:ext uri="{FF2B5EF4-FFF2-40B4-BE49-F238E27FC236}">
                    <a16:creationId xmlns:a16="http://schemas.microsoft.com/office/drawing/2014/main" id="{9072EE3A-02DE-A193-18F9-59FB351A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5">
                <a:extLst>
                  <a:ext uri="{FF2B5EF4-FFF2-40B4-BE49-F238E27FC236}">
                    <a16:creationId xmlns:a16="http://schemas.microsoft.com/office/drawing/2014/main" id="{F567C9D3-07F5-947A-E65A-666714C3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6">
                <a:extLst>
                  <a:ext uri="{FF2B5EF4-FFF2-40B4-BE49-F238E27FC236}">
                    <a16:creationId xmlns:a16="http://schemas.microsoft.com/office/drawing/2014/main" id="{EE79EE2E-8342-11B5-5512-BABFB00F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7">
                <a:extLst>
                  <a:ext uri="{FF2B5EF4-FFF2-40B4-BE49-F238E27FC236}">
                    <a16:creationId xmlns:a16="http://schemas.microsoft.com/office/drawing/2014/main" id="{346F2BE9-3943-99B6-1883-957EF7B4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8">
                <a:extLst>
                  <a:ext uri="{FF2B5EF4-FFF2-40B4-BE49-F238E27FC236}">
                    <a16:creationId xmlns:a16="http://schemas.microsoft.com/office/drawing/2014/main" id="{A7E5D695-07B5-252F-E66A-BF2BA79F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9">
                <a:extLst>
                  <a:ext uri="{FF2B5EF4-FFF2-40B4-BE49-F238E27FC236}">
                    <a16:creationId xmlns:a16="http://schemas.microsoft.com/office/drawing/2014/main" id="{371C4840-D07B-E6F0-5E50-8FF0E671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20">
                <a:extLst>
                  <a:ext uri="{FF2B5EF4-FFF2-40B4-BE49-F238E27FC236}">
                    <a16:creationId xmlns:a16="http://schemas.microsoft.com/office/drawing/2014/main" id="{013073F8-5B9C-F029-9204-78E27194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21">
                <a:extLst>
                  <a:ext uri="{FF2B5EF4-FFF2-40B4-BE49-F238E27FC236}">
                    <a16:creationId xmlns:a16="http://schemas.microsoft.com/office/drawing/2014/main" id="{194EDE89-C747-2498-E794-E6427245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22">
                <a:extLst>
                  <a:ext uri="{FF2B5EF4-FFF2-40B4-BE49-F238E27FC236}">
                    <a16:creationId xmlns:a16="http://schemas.microsoft.com/office/drawing/2014/main" id="{50CC7792-A437-1543-11AD-C26AA7F0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23">
                <a:extLst>
                  <a:ext uri="{FF2B5EF4-FFF2-40B4-BE49-F238E27FC236}">
                    <a16:creationId xmlns:a16="http://schemas.microsoft.com/office/drawing/2014/main" id="{55034629-FA99-5156-7D1D-304E914A2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4">
                <a:extLst>
                  <a:ext uri="{FF2B5EF4-FFF2-40B4-BE49-F238E27FC236}">
                    <a16:creationId xmlns:a16="http://schemas.microsoft.com/office/drawing/2014/main" id="{F3C41CCA-B656-67FB-C71C-9D26889E9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5">
                <a:extLst>
                  <a:ext uri="{FF2B5EF4-FFF2-40B4-BE49-F238E27FC236}">
                    <a16:creationId xmlns:a16="http://schemas.microsoft.com/office/drawing/2014/main" id="{89FE04CC-A907-12EB-02D8-BD16EC20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6">
                <a:extLst>
                  <a:ext uri="{FF2B5EF4-FFF2-40B4-BE49-F238E27FC236}">
                    <a16:creationId xmlns:a16="http://schemas.microsoft.com/office/drawing/2014/main" id="{15418620-5C7C-8D13-9328-FDC24020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7">
                <a:extLst>
                  <a:ext uri="{FF2B5EF4-FFF2-40B4-BE49-F238E27FC236}">
                    <a16:creationId xmlns:a16="http://schemas.microsoft.com/office/drawing/2014/main" id="{75267288-1428-A8DC-A9DD-1838D7B4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8">
                <a:extLst>
                  <a:ext uri="{FF2B5EF4-FFF2-40B4-BE49-F238E27FC236}">
                    <a16:creationId xmlns:a16="http://schemas.microsoft.com/office/drawing/2014/main" id="{6BCDC38F-58DB-1E70-3877-5242E000E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29">
                <a:extLst>
                  <a:ext uri="{FF2B5EF4-FFF2-40B4-BE49-F238E27FC236}">
                    <a16:creationId xmlns:a16="http://schemas.microsoft.com/office/drawing/2014/main" id="{FC261E0A-623C-78DD-076A-39CEE9B6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30">
                <a:extLst>
                  <a:ext uri="{FF2B5EF4-FFF2-40B4-BE49-F238E27FC236}">
                    <a16:creationId xmlns:a16="http://schemas.microsoft.com/office/drawing/2014/main" id="{B8587798-1B08-8350-EB5A-0345F4DC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31">
                <a:extLst>
                  <a:ext uri="{FF2B5EF4-FFF2-40B4-BE49-F238E27FC236}">
                    <a16:creationId xmlns:a16="http://schemas.microsoft.com/office/drawing/2014/main" id="{AFB054CC-7EAB-93DA-EAB2-6B30484D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32">
                <a:extLst>
                  <a:ext uri="{FF2B5EF4-FFF2-40B4-BE49-F238E27FC236}">
                    <a16:creationId xmlns:a16="http://schemas.microsoft.com/office/drawing/2014/main" id="{B972AF8E-04CA-47E4-C966-FD3F1B31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33">
                <a:extLst>
                  <a:ext uri="{FF2B5EF4-FFF2-40B4-BE49-F238E27FC236}">
                    <a16:creationId xmlns:a16="http://schemas.microsoft.com/office/drawing/2014/main" id="{E3A0172C-7EC1-AFCE-BD9F-20D16476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4">
                <a:extLst>
                  <a:ext uri="{FF2B5EF4-FFF2-40B4-BE49-F238E27FC236}">
                    <a16:creationId xmlns:a16="http://schemas.microsoft.com/office/drawing/2014/main" id="{AEE6BF1E-3FED-ED77-ECEC-66900F31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5">
                <a:extLst>
                  <a:ext uri="{FF2B5EF4-FFF2-40B4-BE49-F238E27FC236}">
                    <a16:creationId xmlns:a16="http://schemas.microsoft.com/office/drawing/2014/main" id="{76E19647-5392-7901-1E88-7F9BC36D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6">
                <a:extLst>
                  <a:ext uri="{FF2B5EF4-FFF2-40B4-BE49-F238E27FC236}">
                    <a16:creationId xmlns:a16="http://schemas.microsoft.com/office/drawing/2014/main" id="{1BE859F2-6294-D66E-A779-7DB03117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7">
                <a:extLst>
                  <a:ext uri="{FF2B5EF4-FFF2-40B4-BE49-F238E27FC236}">
                    <a16:creationId xmlns:a16="http://schemas.microsoft.com/office/drawing/2014/main" id="{9E6DF263-8404-53FF-C349-2AC7DDCD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8">
                <a:extLst>
                  <a:ext uri="{FF2B5EF4-FFF2-40B4-BE49-F238E27FC236}">
                    <a16:creationId xmlns:a16="http://schemas.microsoft.com/office/drawing/2014/main" id="{8086048B-117A-7B6F-5404-CF2C60F1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39">
                <a:extLst>
                  <a:ext uri="{FF2B5EF4-FFF2-40B4-BE49-F238E27FC236}">
                    <a16:creationId xmlns:a16="http://schemas.microsoft.com/office/drawing/2014/main" id="{780ABB96-6F10-D993-F542-D48C18FF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40">
                <a:extLst>
                  <a:ext uri="{FF2B5EF4-FFF2-40B4-BE49-F238E27FC236}">
                    <a16:creationId xmlns:a16="http://schemas.microsoft.com/office/drawing/2014/main" id="{55F4C76D-D952-5F8B-4269-35730B68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41">
                <a:extLst>
                  <a:ext uri="{FF2B5EF4-FFF2-40B4-BE49-F238E27FC236}">
                    <a16:creationId xmlns:a16="http://schemas.microsoft.com/office/drawing/2014/main" id="{029CC6D7-2E84-1FEA-7840-666A488E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42">
                <a:extLst>
                  <a:ext uri="{FF2B5EF4-FFF2-40B4-BE49-F238E27FC236}">
                    <a16:creationId xmlns:a16="http://schemas.microsoft.com/office/drawing/2014/main" id="{4FBE798C-0F29-7C49-5791-030F85C05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43">
                <a:extLst>
                  <a:ext uri="{FF2B5EF4-FFF2-40B4-BE49-F238E27FC236}">
                    <a16:creationId xmlns:a16="http://schemas.microsoft.com/office/drawing/2014/main" id="{44602478-B95F-E665-6BF8-013A3AC7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4">
                <a:extLst>
                  <a:ext uri="{FF2B5EF4-FFF2-40B4-BE49-F238E27FC236}">
                    <a16:creationId xmlns:a16="http://schemas.microsoft.com/office/drawing/2014/main" id="{D4930147-A9AB-9D72-33EF-297571225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5">
                <a:extLst>
                  <a:ext uri="{FF2B5EF4-FFF2-40B4-BE49-F238E27FC236}">
                    <a16:creationId xmlns:a16="http://schemas.microsoft.com/office/drawing/2014/main" id="{1D06C291-B939-DB10-4609-408AABEC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6">
                <a:extLst>
                  <a:ext uri="{FF2B5EF4-FFF2-40B4-BE49-F238E27FC236}">
                    <a16:creationId xmlns:a16="http://schemas.microsoft.com/office/drawing/2014/main" id="{16325155-4E9B-45C5-EA95-C59C03C08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7">
                <a:extLst>
                  <a:ext uri="{FF2B5EF4-FFF2-40B4-BE49-F238E27FC236}">
                    <a16:creationId xmlns:a16="http://schemas.microsoft.com/office/drawing/2014/main" id="{580FDEFF-9AD3-5D98-5FA1-2AD989C5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8">
                <a:extLst>
                  <a:ext uri="{FF2B5EF4-FFF2-40B4-BE49-F238E27FC236}">
                    <a16:creationId xmlns:a16="http://schemas.microsoft.com/office/drawing/2014/main" id="{06C601E1-0BF8-7684-FE25-579DA98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49">
                <a:extLst>
                  <a:ext uri="{FF2B5EF4-FFF2-40B4-BE49-F238E27FC236}">
                    <a16:creationId xmlns:a16="http://schemas.microsoft.com/office/drawing/2014/main" id="{93EDE943-8EC6-7E2C-9D13-5793614D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50">
                <a:extLst>
                  <a:ext uri="{FF2B5EF4-FFF2-40B4-BE49-F238E27FC236}">
                    <a16:creationId xmlns:a16="http://schemas.microsoft.com/office/drawing/2014/main" id="{986B5656-692A-771B-B918-5E9BEF7A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51">
                <a:extLst>
                  <a:ext uri="{FF2B5EF4-FFF2-40B4-BE49-F238E27FC236}">
                    <a16:creationId xmlns:a16="http://schemas.microsoft.com/office/drawing/2014/main" id="{487602AD-02F4-20C3-3A82-BA4AC4BD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52">
                <a:extLst>
                  <a:ext uri="{FF2B5EF4-FFF2-40B4-BE49-F238E27FC236}">
                    <a16:creationId xmlns:a16="http://schemas.microsoft.com/office/drawing/2014/main" id="{BF4374B5-336B-157F-A7E2-124452C7C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53">
                <a:extLst>
                  <a:ext uri="{FF2B5EF4-FFF2-40B4-BE49-F238E27FC236}">
                    <a16:creationId xmlns:a16="http://schemas.microsoft.com/office/drawing/2014/main" id="{4E4F9F24-9CA0-D80D-0993-3AEAA96F3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54">
                <a:extLst>
                  <a:ext uri="{FF2B5EF4-FFF2-40B4-BE49-F238E27FC236}">
                    <a16:creationId xmlns:a16="http://schemas.microsoft.com/office/drawing/2014/main" id="{78636CB9-DF6A-4FEA-878D-02E8C6BC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55">
                <a:extLst>
                  <a:ext uri="{FF2B5EF4-FFF2-40B4-BE49-F238E27FC236}">
                    <a16:creationId xmlns:a16="http://schemas.microsoft.com/office/drawing/2014/main" id="{82D5236F-D9F7-1C5D-49B2-DF3AD998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56">
                <a:extLst>
                  <a:ext uri="{FF2B5EF4-FFF2-40B4-BE49-F238E27FC236}">
                    <a16:creationId xmlns:a16="http://schemas.microsoft.com/office/drawing/2014/main" id="{3B9689FA-882F-E0A4-FD33-AAAE01AA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57">
                <a:extLst>
                  <a:ext uri="{FF2B5EF4-FFF2-40B4-BE49-F238E27FC236}">
                    <a16:creationId xmlns:a16="http://schemas.microsoft.com/office/drawing/2014/main" id="{C1014CA3-54B0-9570-46C7-5DB31068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58">
                <a:extLst>
                  <a:ext uri="{FF2B5EF4-FFF2-40B4-BE49-F238E27FC236}">
                    <a16:creationId xmlns:a16="http://schemas.microsoft.com/office/drawing/2014/main" id="{7519EB9F-39D9-15BE-E73F-46684EBD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59">
                <a:extLst>
                  <a:ext uri="{FF2B5EF4-FFF2-40B4-BE49-F238E27FC236}">
                    <a16:creationId xmlns:a16="http://schemas.microsoft.com/office/drawing/2014/main" id="{40972EB8-8B3C-4DC7-DC13-D4181562C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60">
                <a:extLst>
                  <a:ext uri="{FF2B5EF4-FFF2-40B4-BE49-F238E27FC236}">
                    <a16:creationId xmlns:a16="http://schemas.microsoft.com/office/drawing/2014/main" id="{20D3D8A1-26BC-857B-CC57-9C2BAEB57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61">
                <a:extLst>
                  <a:ext uri="{FF2B5EF4-FFF2-40B4-BE49-F238E27FC236}">
                    <a16:creationId xmlns:a16="http://schemas.microsoft.com/office/drawing/2014/main" id="{1FC3CEBD-7459-74A6-B2C7-1ABF0FE82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62">
                <a:extLst>
                  <a:ext uri="{FF2B5EF4-FFF2-40B4-BE49-F238E27FC236}">
                    <a16:creationId xmlns:a16="http://schemas.microsoft.com/office/drawing/2014/main" id="{D9B829DB-6CF2-B1FC-75C4-C8C7903B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63">
                <a:extLst>
                  <a:ext uri="{FF2B5EF4-FFF2-40B4-BE49-F238E27FC236}">
                    <a16:creationId xmlns:a16="http://schemas.microsoft.com/office/drawing/2014/main" id="{9FBAAF6C-5C0E-CEA9-BB7A-00B6BBA4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64">
                <a:extLst>
                  <a:ext uri="{FF2B5EF4-FFF2-40B4-BE49-F238E27FC236}">
                    <a16:creationId xmlns:a16="http://schemas.microsoft.com/office/drawing/2014/main" id="{907B00F4-EF8A-AF73-45C6-2D091DCF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65">
                <a:extLst>
                  <a:ext uri="{FF2B5EF4-FFF2-40B4-BE49-F238E27FC236}">
                    <a16:creationId xmlns:a16="http://schemas.microsoft.com/office/drawing/2014/main" id="{02914EBD-001A-65CE-A57D-CF6126C9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66">
                <a:extLst>
                  <a:ext uri="{FF2B5EF4-FFF2-40B4-BE49-F238E27FC236}">
                    <a16:creationId xmlns:a16="http://schemas.microsoft.com/office/drawing/2014/main" id="{1B60FFC0-820D-6CCB-7A8C-D9A4B70F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67">
                <a:extLst>
                  <a:ext uri="{FF2B5EF4-FFF2-40B4-BE49-F238E27FC236}">
                    <a16:creationId xmlns:a16="http://schemas.microsoft.com/office/drawing/2014/main" id="{FC9E6BF8-F2D5-4E71-B6E2-57E21D40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68">
                <a:extLst>
                  <a:ext uri="{FF2B5EF4-FFF2-40B4-BE49-F238E27FC236}">
                    <a16:creationId xmlns:a16="http://schemas.microsoft.com/office/drawing/2014/main" id="{8E845B0C-1FD7-F853-CAF1-2E1D02C5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69">
                <a:extLst>
                  <a:ext uri="{FF2B5EF4-FFF2-40B4-BE49-F238E27FC236}">
                    <a16:creationId xmlns:a16="http://schemas.microsoft.com/office/drawing/2014/main" id="{73649D50-DD6D-4B53-D2EC-3EACC9A5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70">
                <a:extLst>
                  <a:ext uri="{FF2B5EF4-FFF2-40B4-BE49-F238E27FC236}">
                    <a16:creationId xmlns:a16="http://schemas.microsoft.com/office/drawing/2014/main" id="{03CA4AEC-5B27-ADDA-92D5-04B30028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71">
                <a:extLst>
                  <a:ext uri="{FF2B5EF4-FFF2-40B4-BE49-F238E27FC236}">
                    <a16:creationId xmlns:a16="http://schemas.microsoft.com/office/drawing/2014/main" id="{2C990CE1-93D3-6500-2B87-AC0CA24B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72">
                <a:extLst>
                  <a:ext uri="{FF2B5EF4-FFF2-40B4-BE49-F238E27FC236}">
                    <a16:creationId xmlns:a16="http://schemas.microsoft.com/office/drawing/2014/main" id="{B6FB2E2D-894A-C8E2-470E-8DEDBBBA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73">
                <a:extLst>
                  <a:ext uri="{FF2B5EF4-FFF2-40B4-BE49-F238E27FC236}">
                    <a16:creationId xmlns:a16="http://schemas.microsoft.com/office/drawing/2014/main" id="{98FE0DF9-38EA-6636-178D-B0AD31DB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74">
                <a:extLst>
                  <a:ext uri="{FF2B5EF4-FFF2-40B4-BE49-F238E27FC236}">
                    <a16:creationId xmlns:a16="http://schemas.microsoft.com/office/drawing/2014/main" id="{68A63D6B-065B-7A06-9C2C-A9F21F61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75">
                <a:extLst>
                  <a:ext uri="{FF2B5EF4-FFF2-40B4-BE49-F238E27FC236}">
                    <a16:creationId xmlns:a16="http://schemas.microsoft.com/office/drawing/2014/main" id="{D942C33D-BC03-39A1-E485-22FFB70E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76">
                <a:extLst>
                  <a:ext uri="{FF2B5EF4-FFF2-40B4-BE49-F238E27FC236}">
                    <a16:creationId xmlns:a16="http://schemas.microsoft.com/office/drawing/2014/main" id="{E863FC78-4817-9E04-CE02-2A824C8C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77">
                <a:extLst>
                  <a:ext uri="{FF2B5EF4-FFF2-40B4-BE49-F238E27FC236}">
                    <a16:creationId xmlns:a16="http://schemas.microsoft.com/office/drawing/2014/main" id="{ADD99031-21DC-8378-C533-C647F383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78">
                <a:extLst>
                  <a:ext uri="{FF2B5EF4-FFF2-40B4-BE49-F238E27FC236}">
                    <a16:creationId xmlns:a16="http://schemas.microsoft.com/office/drawing/2014/main" id="{CCE26585-E8FE-4037-E33B-215F39C6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79">
                <a:extLst>
                  <a:ext uri="{FF2B5EF4-FFF2-40B4-BE49-F238E27FC236}">
                    <a16:creationId xmlns:a16="http://schemas.microsoft.com/office/drawing/2014/main" id="{8DFEF748-7D80-6AD5-22EF-DA053B3FF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80">
                <a:extLst>
                  <a:ext uri="{FF2B5EF4-FFF2-40B4-BE49-F238E27FC236}">
                    <a16:creationId xmlns:a16="http://schemas.microsoft.com/office/drawing/2014/main" id="{BF6F16EF-E1CF-2D4C-2FFA-B9E7AC9B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81">
                <a:extLst>
                  <a:ext uri="{FF2B5EF4-FFF2-40B4-BE49-F238E27FC236}">
                    <a16:creationId xmlns:a16="http://schemas.microsoft.com/office/drawing/2014/main" id="{5EE4A9DF-484C-0BCC-07EB-611A628E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82">
                <a:extLst>
                  <a:ext uri="{FF2B5EF4-FFF2-40B4-BE49-F238E27FC236}">
                    <a16:creationId xmlns:a16="http://schemas.microsoft.com/office/drawing/2014/main" id="{0CDA7CEC-3347-7615-2C4B-C85FA966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83">
                <a:extLst>
                  <a:ext uri="{FF2B5EF4-FFF2-40B4-BE49-F238E27FC236}">
                    <a16:creationId xmlns:a16="http://schemas.microsoft.com/office/drawing/2014/main" id="{689EBB5B-7E7E-828C-F1C5-8012729B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84">
                <a:extLst>
                  <a:ext uri="{FF2B5EF4-FFF2-40B4-BE49-F238E27FC236}">
                    <a16:creationId xmlns:a16="http://schemas.microsoft.com/office/drawing/2014/main" id="{2CE278A1-7D12-72EA-75F0-F18ABD11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85">
                <a:extLst>
                  <a:ext uri="{FF2B5EF4-FFF2-40B4-BE49-F238E27FC236}">
                    <a16:creationId xmlns:a16="http://schemas.microsoft.com/office/drawing/2014/main" id="{F5CF81ED-EFDF-ACC7-2622-4651A85B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86">
                <a:extLst>
                  <a:ext uri="{FF2B5EF4-FFF2-40B4-BE49-F238E27FC236}">
                    <a16:creationId xmlns:a16="http://schemas.microsoft.com/office/drawing/2014/main" id="{1E4C0028-11C2-0BAC-7720-9B0319A4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87">
                <a:extLst>
                  <a:ext uri="{FF2B5EF4-FFF2-40B4-BE49-F238E27FC236}">
                    <a16:creationId xmlns:a16="http://schemas.microsoft.com/office/drawing/2014/main" id="{3804C622-482E-FA15-4ECF-2C7C6ACE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88">
                <a:extLst>
                  <a:ext uri="{FF2B5EF4-FFF2-40B4-BE49-F238E27FC236}">
                    <a16:creationId xmlns:a16="http://schemas.microsoft.com/office/drawing/2014/main" id="{EAFB4B83-EBDF-9C88-6C81-11D9D533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89">
                <a:extLst>
                  <a:ext uri="{FF2B5EF4-FFF2-40B4-BE49-F238E27FC236}">
                    <a16:creationId xmlns:a16="http://schemas.microsoft.com/office/drawing/2014/main" id="{20EDC5E6-156E-768F-2F3A-900B53ECE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90">
                <a:extLst>
                  <a:ext uri="{FF2B5EF4-FFF2-40B4-BE49-F238E27FC236}">
                    <a16:creationId xmlns:a16="http://schemas.microsoft.com/office/drawing/2014/main" id="{F698D905-B298-8C42-B4E8-167937E0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91">
                <a:extLst>
                  <a:ext uri="{FF2B5EF4-FFF2-40B4-BE49-F238E27FC236}">
                    <a16:creationId xmlns:a16="http://schemas.microsoft.com/office/drawing/2014/main" id="{B141D742-88D0-F993-8E00-85A96331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92">
                <a:extLst>
                  <a:ext uri="{FF2B5EF4-FFF2-40B4-BE49-F238E27FC236}">
                    <a16:creationId xmlns:a16="http://schemas.microsoft.com/office/drawing/2014/main" id="{D7B8934B-81B6-B6BA-1808-2C2A9D1C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93">
                <a:extLst>
                  <a:ext uri="{FF2B5EF4-FFF2-40B4-BE49-F238E27FC236}">
                    <a16:creationId xmlns:a16="http://schemas.microsoft.com/office/drawing/2014/main" id="{3E1A32EB-2F79-9D0D-0222-4A4C4639E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94">
                <a:extLst>
                  <a:ext uri="{FF2B5EF4-FFF2-40B4-BE49-F238E27FC236}">
                    <a16:creationId xmlns:a16="http://schemas.microsoft.com/office/drawing/2014/main" id="{50221AE0-E147-B187-92E2-4859CAF9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95">
                <a:extLst>
                  <a:ext uri="{FF2B5EF4-FFF2-40B4-BE49-F238E27FC236}">
                    <a16:creationId xmlns:a16="http://schemas.microsoft.com/office/drawing/2014/main" id="{223762D4-4985-56DC-3F17-DD35A98C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96">
                <a:extLst>
                  <a:ext uri="{FF2B5EF4-FFF2-40B4-BE49-F238E27FC236}">
                    <a16:creationId xmlns:a16="http://schemas.microsoft.com/office/drawing/2014/main" id="{BB27560B-15FB-71A9-9424-F1C792F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97">
                <a:extLst>
                  <a:ext uri="{FF2B5EF4-FFF2-40B4-BE49-F238E27FC236}">
                    <a16:creationId xmlns:a16="http://schemas.microsoft.com/office/drawing/2014/main" id="{46636F58-8A96-CF91-762D-BCD54049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98">
                <a:extLst>
                  <a:ext uri="{FF2B5EF4-FFF2-40B4-BE49-F238E27FC236}">
                    <a16:creationId xmlns:a16="http://schemas.microsoft.com/office/drawing/2014/main" id="{7EBB9D1D-96DF-6B7C-72A4-B2E3FE79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99">
                <a:extLst>
                  <a:ext uri="{FF2B5EF4-FFF2-40B4-BE49-F238E27FC236}">
                    <a16:creationId xmlns:a16="http://schemas.microsoft.com/office/drawing/2014/main" id="{1FFAE6ED-8B6D-4BA8-EC1B-7BB02FBB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500">
                <a:extLst>
                  <a:ext uri="{FF2B5EF4-FFF2-40B4-BE49-F238E27FC236}">
                    <a16:creationId xmlns:a16="http://schemas.microsoft.com/office/drawing/2014/main" id="{5BA3A2AD-20DD-2C7E-E11B-776BC8BF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501">
                <a:extLst>
                  <a:ext uri="{FF2B5EF4-FFF2-40B4-BE49-F238E27FC236}">
                    <a16:creationId xmlns:a16="http://schemas.microsoft.com/office/drawing/2014/main" id="{ACD7A7C4-DECA-20C6-52ED-F6DEDA63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502">
                <a:extLst>
                  <a:ext uri="{FF2B5EF4-FFF2-40B4-BE49-F238E27FC236}">
                    <a16:creationId xmlns:a16="http://schemas.microsoft.com/office/drawing/2014/main" id="{FCBA19A8-691C-34F2-B0B1-66F569BE3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503">
                <a:extLst>
                  <a:ext uri="{FF2B5EF4-FFF2-40B4-BE49-F238E27FC236}">
                    <a16:creationId xmlns:a16="http://schemas.microsoft.com/office/drawing/2014/main" id="{AEC5E2BD-30DC-02A4-D049-12704422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504">
                <a:extLst>
                  <a:ext uri="{FF2B5EF4-FFF2-40B4-BE49-F238E27FC236}">
                    <a16:creationId xmlns:a16="http://schemas.microsoft.com/office/drawing/2014/main" id="{E21024D6-7E3E-C201-805A-EF18091CA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505">
                <a:extLst>
                  <a:ext uri="{FF2B5EF4-FFF2-40B4-BE49-F238E27FC236}">
                    <a16:creationId xmlns:a16="http://schemas.microsoft.com/office/drawing/2014/main" id="{AB5DC998-5E0F-889A-62B5-9789DB1C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506">
                <a:extLst>
                  <a:ext uri="{FF2B5EF4-FFF2-40B4-BE49-F238E27FC236}">
                    <a16:creationId xmlns:a16="http://schemas.microsoft.com/office/drawing/2014/main" id="{FE96FC65-22C9-60AE-8C44-AC2BDFBDFB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507">
                <a:extLst>
                  <a:ext uri="{FF2B5EF4-FFF2-40B4-BE49-F238E27FC236}">
                    <a16:creationId xmlns:a16="http://schemas.microsoft.com/office/drawing/2014/main" id="{81EF10F4-E233-9C88-E6DD-D458FAFA6D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508">
                <a:extLst>
                  <a:ext uri="{FF2B5EF4-FFF2-40B4-BE49-F238E27FC236}">
                    <a16:creationId xmlns:a16="http://schemas.microsoft.com/office/drawing/2014/main" id="{0B4EDA96-5E7F-BCAB-385A-0AF722DD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509">
                <a:extLst>
                  <a:ext uri="{FF2B5EF4-FFF2-40B4-BE49-F238E27FC236}">
                    <a16:creationId xmlns:a16="http://schemas.microsoft.com/office/drawing/2014/main" id="{BFD5272F-75D3-8D7B-4BF6-BB435AA2E4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510">
                <a:extLst>
                  <a:ext uri="{FF2B5EF4-FFF2-40B4-BE49-F238E27FC236}">
                    <a16:creationId xmlns:a16="http://schemas.microsoft.com/office/drawing/2014/main" id="{CC8D4284-1F1E-8717-51F3-DB251948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511">
                <a:extLst>
                  <a:ext uri="{FF2B5EF4-FFF2-40B4-BE49-F238E27FC236}">
                    <a16:creationId xmlns:a16="http://schemas.microsoft.com/office/drawing/2014/main" id="{9AB2A6C4-8C3D-58D8-2128-7A59466DA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512">
                <a:extLst>
                  <a:ext uri="{FF2B5EF4-FFF2-40B4-BE49-F238E27FC236}">
                    <a16:creationId xmlns:a16="http://schemas.microsoft.com/office/drawing/2014/main" id="{0182334A-EA79-0782-2036-731EA33C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13">
                <a:extLst>
                  <a:ext uri="{FF2B5EF4-FFF2-40B4-BE49-F238E27FC236}">
                    <a16:creationId xmlns:a16="http://schemas.microsoft.com/office/drawing/2014/main" id="{CECCFB0D-1D2B-2F71-AEBD-7520DFDE8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14">
                <a:extLst>
                  <a:ext uri="{FF2B5EF4-FFF2-40B4-BE49-F238E27FC236}">
                    <a16:creationId xmlns:a16="http://schemas.microsoft.com/office/drawing/2014/main" id="{0702C9D0-832E-D109-142E-0FC67872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15">
                <a:extLst>
                  <a:ext uri="{FF2B5EF4-FFF2-40B4-BE49-F238E27FC236}">
                    <a16:creationId xmlns:a16="http://schemas.microsoft.com/office/drawing/2014/main" id="{9CD3A068-8CD8-E06A-2DCB-DE640273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16">
                <a:extLst>
                  <a:ext uri="{FF2B5EF4-FFF2-40B4-BE49-F238E27FC236}">
                    <a16:creationId xmlns:a16="http://schemas.microsoft.com/office/drawing/2014/main" id="{C683B303-AACB-AFD2-0B44-9D95474D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17">
                <a:extLst>
                  <a:ext uri="{FF2B5EF4-FFF2-40B4-BE49-F238E27FC236}">
                    <a16:creationId xmlns:a16="http://schemas.microsoft.com/office/drawing/2014/main" id="{611D79B5-B895-8C96-4453-59BA8E2CA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18">
                <a:extLst>
                  <a:ext uri="{FF2B5EF4-FFF2-40B4-BE49-F238E27FC236}">
                    <a16:creationId xmlns:a16="http://schemas.microsoft.com/office/drawing/2014/main" id="{23948098-D761-E5BE-31BA-3C31D3BEF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19">
                <a:extLst>
                  <a:ext uri="{FF2B5EF4-FFF2-40B4-BE49-F238E27FC236}">
                    <a16:creationId xmlns:a16="http://schemas.microsoft.com/office/drawing/2014/main" id="{7CE63BA1-54EF-2470-B3C5-0ACAA210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20">
                <a:extLst>
                  <a:ext uri="{FF2B5EF4-FFF2-40B4-BE49-F238E27FC236}">
                    <a16:creationId xmlns:a16="http://schemas.microsoft.com/office/drawing/2014/main" id="{0B74ACFA-0415-122B-E73E-288A0C41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21">
                <a:extLst>
                  <a:ext uri="{FF2B5EF4-FFF2-40B4-BE49-F238E27FC236}">
                    <a16:creationId xmlns:a16="http://schemas.microsoft.com/office/drawing/2014/main" id="{92310220-CAC5-4483-8BFC-58A6C0D53E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22">
                <a:extLst>
                  <a:ext uri="{FF2B5EF4-FFF2-40B4-BE49-F238E27FC236}">
                    <a16:creationId xmlns:a16="http://schemas.microsoft.com/office/drawing/2014/main" id="{085973C4-A8E0-9DCA-23EB-F7623AB539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23">
                <a:extLst>
                  <a:ext uri="{FF2B5EF4-FFF2-40B4-BE49-F238E27FC236}">
                    <a16:creationId xmlns:a16="http://schemas.microsoft.com/office/drawing/2014/main" id="{FF0F64A3-D9F3-9A5C-EE6E-C8BBFD3A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24">
                <a:extLst>
                  <a:ext uri="{FF2B5EF4-FFF2-40B4-BE49-F238E27FC236}">
                    <a16:creationId xmlns:a16="http://schemas.microsoft.com/office/drawing/2014/main" id="{EAC0024D-8241-427F-8F5B-243F0C6538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25">
                <a:extLst>
                  <a:ext uri="{FF2B5EF4-FFF2-40B4-BE49-F238E27FC236}">
                    <a16:creationId xmlns:a16="http://schemas.microsoft.com/office/drawing/2014/main" id="{0D46633E-6D34-BB27-A381-C06F9588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26">
                <a:extLst>
                  <a:ext uri="{FF2B5EF4-FFF2-40B4-BE49-F238E27FC236}">
                    <a16:creationId xmlns:a16="http://schemas.microsoft.com/office/drawing/2014/main" id="{979412CF-974C-353A-5567-53BD11C2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27">
                <a:extLst>
                  <a:ext uri="{FF2B5EF4-FFF2-40B4-BE49-F238E27FC236}">
                    <a16:creationId xmlns:a16="http://schemas.microsoft.com/office/drawing/2014/main" id="{21EAC3C9-C5CB-9B56-C400-6061291E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28">
                <a:extLst>
                  <a:ext uri="{FF2B5EF4-FFF2-40B4-BE49-F238E27FC236}">
                    <a16:creationId xmlns:a16="http://schemas.microsoft.com/office/drawing/2014/main" id="{F3184C37-B216-C86B-3BDB-F4C5D795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29">
                <a:extLst>
                  <a:ext uri="{FF2B5EF4-FFF2-40B4-BE49-F238E27FC236}">
                    <a16:creationId xmlns:a16="http://schemas.microsoft.com/office/drawing/2014/main" id="{CEB4D098-2CA2-4771-39B7-9D538655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30">
                <a:extLst>
                  <a:ext uri="{FF2B5EF4-FFF2-40B4-BE49-F238E27FC236}">
                    <a16:creationId xmlns:a16="http://schemas.microsoft.com/office/drawing/2014/main" id="{B65DBB9D-EE91-EBF7-7EA9-C2CA90AC2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31">
                <a:extLst>
                  <a:ext uri="{FF2B5EF4-FFF2-40B4-BE49-F238E27FC236}">
                    <a16:creationId xmlns:a16="http://schemas.microsoft.com/office/drawing/2014/main" id="{944DA532-EACF-BF76-B7A3-6168CE2C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32">
                <a:extLst>
                  <a:ext uri="{FF2B5EF4-FFF2-40B4-BE49-F238E27FC236}">
                    <a16:creationId xmlns:a16="http://schemas.microsoft.com/office/drawing/2014/main" id="{CA071A8F-56F0-CD98-2F72-C11B4BB5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33">
                <a:extLst>
                  <a:ext uri="{FF2B5EF4-FFF2-40B4-BE49-F238E27FC236}">
                    <a16:creationId xmlns:a16="http://schemas.microsoft.com/office/drawing/2014/main" id="{D04CE8D8-BBB4-1BBE-D24C-4E2686C1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34">
                <a:extLst>
                  <a:ext uri="{FF2B5EF4-FFF2-40B4-BE49-F238E27FC236}">
                    <a16:creationId xmlns:a16="http://schemas.microsoft.com/office/drawing/2014/main" id="{D166CD41-3E02-5974-5034-BA9171C5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35">
                <a:extLst>
                  <a:ext uri="{FF2B5EF4-FFF2-40B4-BE49-F238E27FC236}">
                    <a16:creationId xmlns:a16="http://schemas.microsoft.com/office/drawing/2014/main" id="{0603F4CC-9296-995E-1A85-EB5D1A4E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36">
                <a:extLst>
                  <a:ext uri="{FF2B5EF4-FFF2-40B4-BE49-F238E27FC236}">
                    <a16:creationId xmlns:a16="http://schemas.microsoft.com/office/drawing/2014/main" id="{B282EA2E-D1A2-6109-4226-A856937D1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06591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4" name="Object 3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9EE92F51-9D7A-4895-B642-F19EBC2F5403}" type="slidenum">
              <a:rPr lang="en-US" smtClean="0"/>
              <a:pPr/>
              <a:t>7</a:t>
            </a:fld>
            <a:endParaRPr lang="en-US" dirty="0"/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7F099E00-3FB4-090C-ABF2-D299820F90C9}"/>
              </a:ext>
            </a:extLst>
          </p:cNvPr>
          <p:cNvGrpSpPr>
            <a:grpSpLocks noChangeAspect="1"/>
          </p:cNvGrpSpPr>
          <p:nvPr/>
        </p:nvGrpSpPr>
        <p:grpSpPr>
          <a:xfrm>
            <a:off x="5016000" y="6489928"/>
            <a:ext cx="2160000" cy="269986"/>
            <a:chOff x="2512257" y="5829000"/>
            <a:chExt cx="4896221" cy="612000"/>
          </a:xfrm>
        </p:grpSpPr>
        <p:grpSp>
          <p:nvGrpSpPr>
            <p:cNvPr id="13" name="Groupe 1">
              <a:extLst>
                <a:ext uri="{FF2B5EF4-FFF2-40B4-BE49-F238E27FC236}">
                  <a16:creationId xmlns:a16="http://schemas.microsoft.com/office/drawing/2014/main" id="{29CCF886-482C-A865-0D21-679FE4BAAEC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12257" y="5829000"/>
              <a:ext cx="4119486" cy="612000"/>
              <a:chOff x="1331640" y="5834809"/>
              <a:chExt cx="4968552" cy="738187"/>
            </a:xfrm>
          </p:grpSpPr>
          <p:pic>
            <p:nvPicPr>
              <p:cNvPr id="1550" name="Picture 2" descr="Résultat de recherche d'images pour &quot;international rescue committee&quot;">
                <a:extLst>
                  <a:ext uri="{FF2B5EF4-FFF2-40B4-BE49-F238E27FC236}">
                    <a16:creationId xmlns:a16="http://schemas.microsoft.com/office/drawing/2014/main" id="{A624E06E-1CDA-4CEE-8865-D8FCFFFAE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49731" y="5853232"/>
                <a:ext cx="550461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1" name="Image 7" descr="D:\Archive 27 08 2011\Pictures\logo\logo aip6.bmp">
                <a:extLst>
                  <a:ext uri="{FF2B5EF4-FFF2-40B4-BE49-F238E27FC236}">
                    <a16:creationId xmlns:a16="http://schemas.microsoft.com/office/drawing/2014/main" id="{AE887C29-BADA-7059-4B85-E9CF266D92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1640" y="5853232"/>
                <a:ext cx="1174570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2" name="Image 6">
                <a:extLst>
                  <a:ext uri="{FF2B5EF4-FFF2-40B4-BE49-F238E27FC236}">
                    <a16:creationId xmlns:a16="http://schemas.microsoft.com/office/drawing/2014/main" id="{5565BE24-B2E4-96F6-C4AB-A5F940F067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64402" y="5834809"/>
                <a:ext cx="693314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3" name="Image 7">
                <a:extLst>
                  <a:ext uri="{FF2B5EF4-FFF2-40B4-BE49-F238E27FC236}">
                    <a16:creationId xmlns:a16="http://schemas.microsoft.com/office/drawing/2014/main" id="{3FBB0764-6BC9-7F45-8E8F-7755D86B11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3005" y="5853232"/>
                <a:ext cx="918069" cy="7197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4" name="Image 8" descr="/Users/3kbimprim/Desktop/brice yapo/logo arsip.png">
                <a:extLst>
                  <a:ext uri="{FF2B5EF4-FFF2-40B4-BE49-F238E27FC236}">
                    <a16:creationId xmlns:a16="http://schemas.microsoft.com/office/drawing/2014/main" id="{6D8427A1-F7D5-69E7-017A-93566C5AEEF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63424" y="5853232"/>
                <a:ext cx="758074" cy="71976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" name="Group 2">
              <a:extLst>
                <a:ext uri="{FF2B5EF4-FFF2-40B4-BE49-F238E27FC236}">
                  <a16:creationId xmlns:a16="http://schemas.microsoft.com/office/drawing/2014/main" id="{96BF5F75-4C6B-5284-5314-5A60B5EC54C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820974" y="5849726"/>
              <a:ext cx="587504" cy="576000"/>
              <a:chOff x="1447" y="1104"/>
              <a:chExt cx="1787" cy="1752"/>
            </a:xfrm>
          </p:grpSpPr>
          <p:grpSp>
            <p:nvGrpSpPr>
              <p:cNvPr id="15" name="Group 3">
                <a:extLst>
                  <a:ext uri="{FF2B5EF4-FFF2-40B4-BE49-F238E27FC236}">
                    <a16:creationId xmlns:a16="http://schemas.microsoft.com/office/drawing/2014/main" id="{8E50CD31-2864-2EC2-58AB-1BE5B8C13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2" y="1114"/>
                <a:ext cx="1528" cy="1328"/>
                <a:chOff x="1562" y="1114"/>
                <a:chExt cx="1528" cy="1328"/>
              </a:xfrm>
            </p:grpSpPr>
            <p:sp>
              <p:nvSpPr>
                <p:cNvPr id="1350" name="Freeform 4">
                  <a:extLst>
                    <a:ext uri="{FF2B5EF4-FFF2-40B4-BE49-F238E27FC236}">
                      <a16:creationId xmlns:a16="http://schemas.microsoft.com/office/drawing/2014/main" id="{136E0D0D-C463-8100-53D4-F57BF1089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1114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0 h 9"/>
                    <a:gd name="T6" fmla="*/ 5 w 5"/>
                    <a:gd name="T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1" name="Freeform 5">
                  <a:extLst>
                    <a:ext uri="{FF2B5EF4-FFF2-40B4-BE49-F238E27FC236}">
                      <a16:creationId xmlns:a16="http://schemas.microsoft.com/office/drawing/2014/main" id="{190F5803-0906-FC54-6DA0-6EC9DCF21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1114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0 w 9"/>
                    <a:gd name="T3" fmla="*/ 14 h 14"/>
                    <a:gd name="T4" fmla="*/ 4 w 9"/>
                    <a:gd name="T5" fmla="*/ 0 h 14"/>
                    <a:gd name="T6" fmla="*/ 9 w 9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0" y="14"/>
                      </a:lnTo>
                      <a:lnTo>
                        <a:pt x="4" y="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2" name="Freeform 6">
                  <a:extLst>
                    <a:ext uri="{FF2B5EF4-FFF2-40B4-BE49-F238E27FC236}">
                      <a16:creationId xmlns:a16="http://schemas.microsoft.com/office/drawing/2014/main" id="{1221D405-5FFB-00F7-BADE-93EB531752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1123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0 h 10"/>
                    <a:gd name="T4" fmla="*/ 14 w 14"/>
                    <a:gd name="T5" fmla="*/ 10 h 10"/>
                    <a:gd name="T6" fmla="*/ 14 w 14"/>
                    <a:gd name="T7" fmla="*/ 10 h 10"/>
                    <a:gd name="T8" fmla="*/ 0 w 14"/>
                    <a:gd name="T9" fmla="*/ 10 h 10"/>
                    <a:gd name="T10" fmla="*/ 9 w 1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3" name="Freeform 7">
                  <a:extLst>
                    <a:ext uri="{FF2B5EF4-FFF2-40B4-BE49-F238E27FC236}">
                      <a16:creationId xmlns:a16="http://schemas.microsoft.com/office/drawing/2014/main" id="{EC228B21-5BD4-0EA8-D7F9-2F21D908CC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28"/>
                  <a:ext cx="52" cy="15"/>
                </a:xfrm>
                <a:custGeom>
                  <a:avLst/>
                  <a:gdLst>
                    <a:gd name="T0" fmla="*/ 43 w 52"/>
                    <a:gd name="T1" fmla="*/ 0 h 15"/>
                    <a:gd name="T2" fmla="*/ 52 w 52"/>
                    <a:gd name="T3" fmla="*/ 0 h 15"/>
                    <a:gd name="T4" fmla="*/ 52 w 52"/>
                    <a:gd name="T5" fmla="*/ 5 h 15"/>
                    <a:gd name="T6" fmla="*/ 52 w 52"/>
                    <a:gd name="T7" fmla="*/ 15 h 15"/>
                    <a:gd name="T8" fmla="*/ 38 w 52"/>
                    <a:gd name="T9" fmla="*/ 15 h 15"/>
                    <a:gd name="T10" fmla="*/ 43 w 52"/>
                    <a:gd name="T11" fmla="*/ 0 h 15"/>
                    <a:gd name="T12" fmla="*/ 4 w 52"/>
                    <a:gd name="T13" fmla="*/ 15 h 15"/>
                    <a:gd name="T14" fmla="*/ 0 w 52"/>
                    <a:gd name="T15" fmla="*/ 15 h 15"/>
                    <a:gd name="T16" fmla="*/ 0 w 52"/>
                    <a:gd name="T17" fmla="*/ 10 h 15"/>
                    <a:gd name="T18" fmla="*/ 4 w 52"/>
                    <a:gd name="T1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2" h="15">
                      <a:moveTo>
                        <a:pt x="43" y="0"/>
                      </a:moveTo>
                      <a:lnTo>
                        <a:pt x="52" y="0"/>
                      </a:lnTo>
                      <a:lnTo>
                        <a:pt x="52" y="5"/>
                      </a:lnTo>
                      <a:lnTo>
                        <a:pt x="52" y="15"/>
                      </a:lnTo>
                      <a:lnTo>
                        <a:pt x="38" y="15"/>
                      </a:lnTo>
                      <a:lnTo>
                        <a:pt x="43" y="0"/>
                      </a:lnTo>
                      <a:close/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4" name="Freeform 8">
                  <a:extLst>
                    <a:ext uri="{FF2B5EF4-FFF2-40B4-BE49-F238E27FC236}">
                      <a16:creationId xmlns:a16="http://schemas.microsoft.com/office/drawing/2014/main" id="{ABA53FE2-83A6-AE96-613C-4579CD1011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33"/>
                  <a:ext cx="52" cy="14"/>
                </a:xfrm>
                <a:custGeom>
                  <a:avLst/>
                  <a:gdLst>
                    <a:gd name="T0" fmla="*/ 38 w 52"/>
                    <a:gd name="T1" fmla="*/ 0 h 14"/>
                    <a:gd name="T2" fmla="*/ 52 w 52"/>
                    <a:gd name="T3" fmla="*/ 0 h 14"/>
                    <a:gd name="T4" fmla="*/ 52 w 52"/>
                    <a:gd name="T5" fmla="*/ 14 h 14"/>
                    <a:gd name="T6" fmla="*/ 33 w 52"/>
                    <a:gd name="T7" fmla="*/ 14 h 14"/>
                    <a:gd name="T8" fmla="*/ 38 w 52"/>
                    <a:gd name="T9" fmla="*/ 0 h 14"/>
                    <a:gd name="T10" fmla="*/ 23 w 52"/>
                    <a:gd name="T11" fmla="*/ 14 h 14"/>
                    <a:gd name="T12" fmla="*/ 0 w 52"/>
                    <a:gd name="T13" fmla="*/ 14 h 14"/>
                    <a:gd name="T14" fmla="*/ 0 w 52"/>
                    <a:gd name="T15" fmla="*/ 5 h 14"/>
                    <a:gd name="T16" fmla="*/ 23 w 52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" h="14">
                      <a:moveTo>
                        <a:pt x="38" y="0"/>
                      </a:moveTo>
                      <a:lnTo>
                        <a:pt x="52" y="0"/>
                      </a:lnTo>
                      <a:lnTo>
                        <a:pt x="52" y="14"/>
                      </a:lnTo>
                      <a:lnTo>
                        <a:pt x="33" y="14"/>
                      </a:lnTo>
                      <a:lnTo>
                        <a:pt x="38" y="0"/>
                      </a:lnTo>
                      <a:close/>
                      <a:moveTo>
                        <a:pt x="23" y="14"/>
                      </a:move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5" name="Freeform 9">
                  <a:extLst>
                    <a:ext uri="{FF2B5EF4-FFF2-40B4-BE49-F238E27FC236}">
                      <a16:creationId xmlns:a16="http://schemas.microsoft.com/office/drawing/2014/main" id="{8C018826-091C-0A82-7BEB-EC72B3CB1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3"/>
                  <a:ext cx="52" cy="9"/>
                </a:xfrm>
                <a:custGeom>
                  <a:avLst/>
                  <a:gdLst>
                    <a:gd name="T0" fmla="*/ 0 w 52"/>
                    <a:gd name="T1" fmla="*/ 0 h 9"/>
                    <a:gd name="T2" fmla="*/ 4 w 52"/>
                    <a:gd name="T3" fmla="*/ 0 h 9"/>
                    <a:gd name="T4" fmla="*/ 33 w 52"/>
                    <a:gd name="T5" fmla="*/ 9 h 9"/>
                    <a:gd name="T6" fmla="*/ 38 w 52"/>
                    <a:gd name="T7" fmla="*/ 0 h 9"/>
                    <a:gd name="T8" fmla="*/ 52 w 52"/>
                    <a:gd name="T9" fmla="*/ 0 h 9"/>
                    <a:gd name="T10" fmla="*/ 52 w 52"/>
                    <a:gd name="T11" fmla="*/ 9 h 9"/>
                    <a:gd name="T12" fmla="*/ 0 w 52"/>
                    <a:gd name="T13" fmla="*/ 9 h 9"/>
                    <a:gd name="T14" fmla="*/ 0 w 52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33" y="9"/>
                      </a:lnTo>
                      <a:lnTo>
                        <a:pt x="38" y="0"/>
                      </a:lnTo>
                      <a:lnTo>
                        <a:pt x="52" y="0"/>
                      </a:lnTo>
                      <a:lnTo>
                        <a:pt x="5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6" name="Freeform 10">
                  <a:extLst>
                    <a:ext uri="{FF2B5EF4-FFF2-40B4-BE49-F238E27FC236}">
                      <a16:creationId xmlns:a16="http://schemas.microsoft.com/office/drawing/2014/main" id="{5DEB63FE-2473-7F11-7865-1A8C57A35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47"/>
                  <a:ext cx="52" cy="15"/>
                </a:xfrm>
                <a:custGeom>
                  <a:avLst/>
                  <a:gdLst>
                    <a:gd name="T0" fmla="*/ 0 w 52"/>
                    <a:gd name="T1" fmla="*/ 0 h 15"/>
                    <a:gd name="T2" fmla="*/ 23 w 52"/>
                    <a:gd name="T3" fmla="*/ 0 h 15"/>
                    <a:gd name="T4" fmla="*/ 33 w 52"/>
                    <a:gd name="T5" fmla="*/ 5 h 15"/>
                    <a:gd name="T6" fmla="*/ 33 w 52"/>
                    <a:gd name="T7" fmla="*/ 0 h 15"/>
                    <a:gd name="T8" fmla="*/ 52 w 52"/>
                    <a:gd name="T9" fmla="*/ 0 h 15"/>
                    <a:gd name="T10" fmla="*/ 52 w 52"/>
                    <a:gd name="T11" fmla="*/ 15 h 15"/>
                    <a:gd name="T12" fmla="*/ 0 w 52"/>
                    <a:gd name="T13" fmla="*/ 15 h 15"/>
                    <a:gd name="T14" fmla="*/ 0 w 5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15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33" y="5"/>
                      </a:lnTo>
                      <a:lnTo>
                        <a:pt x="33" y="0"/>
                      </a:lnTo>
                      <a:lnTo>
                        <a:pt x="52" y="0"/>
                      </a:lnTo>
                      <a:lnTo>
                        <a:pt x="5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7" name="Freeform 11">
                  <a:extLst>
                    <a:ext uri="{FF2B5EF4-FFF2-40B4-BE49-F238E27FC236}">
                      <a16:creationId xmlns:a16="http://schemas.microsoft.com/office/drawing/2014/main" id="{50199592-47AE-44C0-5A80-654D278FC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1" y="1152"/>
                  <a:ext cx="57" cy="15"/>
                </a:xfrm>
                <a:custGeom>
                  <a:avLst/>
                  <a:gdLst>
                    <a:gd name="T0" fmla="*/ 0 w 57"/>
                    <a:gd name="T1" fmla="*/ 0 h 15"/>
                    <a:gd name="T2" fmla="*/ 52 w 57"/>
                    <a:gd name="T3" fmla="*/ 0 h 15"/>
                    <a:gd name="T4" fmla="*/ 57 w 57"/>
                    <a:gd name="T5" fmla="*/ 15 h 15"/>
                    <a:gd name="T6" fmla="*/ 0 w 57"/>
                    <a:gd name="T7" fmla="*/ 15 h 15"/>
                    <a:gd name="T8" fmla="*/ 0 w 5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15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8" name="Freeform 12">
                  <a:extLst>
                    <a:ext uri="{FF2B5EF4-FFF2-40B4-BE49-F238E27FC236}">
                      <a16:creationId xmlns:a16="http://schemas.microsoft.com/office/drawing/2014/main" id="{3D7768A9-9194-585F-7C98-6942FE47B8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51" y="1162"/>
                  <a:ext cx="244" cy="14"/>
                </a:xfrm>
                <a:custGeom>
                  <a:avLst/>
                  <a:gdLst>
                    <a:gd name="T0" fmla="*/ 0 w 244"/>
                    <a:gd name="T1" fmla="*/ 0 h 14"/>
                    <a:gd name="T2" fmla="*/ 52 w 244"/>
                    <a:gd name="T3" fmla="*/ 0 h 14"/>
                    <a:gd name="T4" fmla="*/ 57 w 244"/>
                    <a:gd name="T5" fmla="*/ 14 h 14"/>
                    <a:gd name="T6" fmla="*/ 0 w 244"/>
                    <a:gd name="T7" fmla="*/ 14 h 14"/>
                    <a:gd name="T8" fmla="*/ 0 w 244"/>
                    <a:gd name="T9" fmla="*/ 9 h 14"/>
                    <a:gd name="T10" fmla="*/ 0 w 244"/>
                    <a:gd name="T11" fmla="*/ 0 h 14"/>
                    <a:gd name="T12" fmla="*/ 244 w 244"/>
                    <a:gd name="T13" fmla="*/ 14 h 14"/>
                    <a:gd name="T14" fmla="*/ 206 w 244"/>
                    <a:gd name="T15" fmla="*/ 14 h 14"/>
                    <a:gd name="T16" fmla="*/ 210 w 244"/>
                    <a:gd name="T17" fmla="*/ 9 h 14"/>
                    <a:gd name="T18" fmla="*/ 239 w 244"/>
                    <a:gd name="T19" fmla="*/ 9 h 14"/>
                    <a:gd name="T20" fmla="*/ 244 w 244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4" h="14">
                      <a:moveTo>
                        <a:pt x="0" y="0"/>
                      </a:moveTo>
                      <a:lnTo>
                        <a:pt x="52" y="0"/>
                      </a:lnTo>
                      <a:lnTo>
                        <a:pt x="57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244" y="14"/>
                      </a:moveTo>
                      <a:lnTo>
                        <a:pt x="206" y="14"/>
                      </a:lnTo>
                      <a:lnTo>
                        <a:pt x="210" y="9"/>
                      </a:lnTo>
                      <a:lnTo>
                        <a:pt x="239" y="9"/>
                      </a:lnTo>
                      <a:lnTo>
                        <a:pt x="24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59" name="Freeform 13">
                  <a:extLst>
                    <a:ext uri="{FF2B5EF4-FFF2-40B4-BE49-F238E27FC236}">
                      <a16:creationId xmlns:a16="http://schemas.microsoft.com/office/drawing/2014/main" id="{116FB677-E6A9-1D9E-118D-F1E57368B4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41" y="1167"/>
                  <a:ext cx="259" cy="14"/>
                </a:xfrm>
                <a:custGeom>
                  <a:avLst/>
                  <a:gdLst>
                    <a:gd name="T0" fmla="*/ 10 w 259"/>
                    <a:gd name="T1" fmla="*/ 0 h 14"/>
                    <a:gd name="T2" fmla="*/ 67 w 259"/>
                    <a:gd name="T3" fmla="*/ 0 h 14"/>
                    <a:gd name="T4" fmla="*/ 67 w 259"/>
                    <a:gd name="T5" fmla="*/ 14 h 14"/>
                    <a:gd name="T6" fmla="*/ 0 w 259"/>
                    <a:gd name="T7" fmla="*/ 14 h 14"/>
                    <a:gd name="T8" fmla="*/ 10 w 259"/>
                    <a:gd name="T9" fmla="*/ 4 h 14"/>
                    <a:gd name="T10" fmla="*/ 10 w 259"/>
                    <a:gd name="T11" fmla="*/ 0 h 14"/>
                    <a:gd name="T12" fmla="*/ 259 w 259"/>
                    <a:gd name="T13" fmla="*/ 14 h 14"/>
                    <a:gd name="T14" fmla="*/ 206 w 259"/>
                    <a:gd name="T15" fmla="*/ 14 h 14"/>
                    <a:gd name="T16" fmla="*/ 220 w 259"/>
                    <a:gd name="T17" fmla="*/ 4 h 14"/>
                    <a:gd name="T18" fmla="*/ 249 w 259"/>
                    <a:gd name="T19" fmla="*/ 4 h 14"/>
                    <a:gd name="T20" fmla="*/ 259 w 259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9" h="14">
                      <a:moveTo>
                        <a:pt x="10" y="0"/>
                      </a:moveTo>
                      <a:lnTo>
                        <a:pt x="67" y="0"/>
                      </a:lnTo>
                      <a:lnTo>
                        <a:pt x="67" y="14"/>
                      </a:lnTo>
                      <a:lnTo>
                        <a:pt x="0" y="14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  <a:moveTo>
                        <a:pt x="259" y="14"/>
                      </a:moveTo>
                      <a:lnTo>
                        <a:pt x="206" y="14"/>
                      </a:lnTo>
                      <a:lnTo>
                        <a:pt x="220" y="4"/>
                      </a:lnTo>
                      <a:lnTo>
                        <a:pt x="249" y="4"/>
                      </a:lnTo>
                      <a:lnTo>
                        <a:pt x="259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0" name="Freeform 14">
                  <a:extLst>
                    <a:ext uri="{FF2B5EF4-FFF2-40B4-BE49-F238E27FC236}">
                      <a16:creationId xmlns:a16="http://schemas.microsoft.com/office/drawing/2014/main" id="{7ED03BF3-70F3-6A89-E420-4F8E8600F56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6" y="1176"/>
                  <a:ext cx="268" cy="10"/>
                </a:xfrm>
                <a:custGeom>
                  <a:avLst/>
                  <a:gdLst>
                    <a:gd name="T0" fmla="*/ 15 w 268"/>
                    <a:gd name="T1" fmla="*/ 0 h 10"/>
                    <a:gd name="T2" fmla="*/ 72 w 268"/>
                    <a:gd name="T3" fmla="*/ 0 h 10"/>
                    <a:gd name="T4" fmla="*/ 72 w 268"/>
                    <a:gd name="T5" fmla="*/ 10 h 10"/>
                    <a:gd name="T6" fmla="*/ 0 w 268"/>
                    <a:gd name="T7" fmla="*/ 10 h 10"/>
                    <a:gd name="T8" fmla="*/ 15 w 268"/>
                    <a:gd name="T9" fmla="*/ 0 h 10"/>
                    <a:gd name="T10" fmla="*/ 221 w 268"/>
                    <a:gd name="T11" fmla="*/ 0 h 10"/>
                    <a:gd name="T12" fmla="*/ 259 w 268"/>
                    <a:gd name="T13" fmla="*/ 0 h 10"/>
                    <a:gd name="T14" fmla="*/ 268 w 268"/>
                    <a:gd name="T15" fmla="*/ 10 h 10"/>
                    <a:gd name="T16" fmla="*/ 206 w 268"/>
                    <a:gd name="T17" fmla="*/ 10 h 10"/>
                    <a:gd name="T18" fmla="*/ 221 w 268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10">
                      <a:moveTo>
                        <a:pt x="15" y="0"/>
                      </a:moveTo>
                      <a:lnTo>
                        <a:pt x="72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15" y="0"/>
                      </a:lnTo>
                      <a:close/>
                      <a:moveTo>
                        <a:pt x="221" y="0"/>
                      </a:moveTo>
                      <a:lnTo>
                        <a:pt x="259" y="0"/>
                      </a:lnTo>
                      <a:lnTo>
                        <a:pt x="268" y="10"/>
                      </a:lnTo>
                      <a:lnTo>
                        <a:pt x="206" y="10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1" name="Freeform 15">
                  <a:extLst>
                    <a:ext uri="{FF2B5EF4-FFF2-40B4-BE49-F238E27FC236}">
                      <a16:creationId xmlns:a16="http://schemas.microsoft.com/office/drawing/2014/main" id="{5079E4EF-0629-230D-10AC-2F0EBE761E9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31" y="1181"/>
                  <a:ext cx="283" cy="15"/>
                </a:xfrm>
                <a:custGeom>
                  <a:avLst/>
                  <a:gdLst>
                    <a:gd name="T0" fmla="*/ 10 w 283"/>
                    <a:gd name="T1" fmla="*/ 0 h 15"/>
                    <a:gd name="T2" fmla="*/ 77 w 283"/>
                    <a:gd name="T3" fmla="*/ 0 h 15"/>
                    <a:gd name="T4" fmla="*/ 77 w 283"/>
                    <a:gd name="T5" fmla="*/ 15 h 15"/>
                    <a:gd name="T6" fmla="*/ 0 w 283"/>
                    <a:gd name="T7" fmla="*/ 15 h 15"/>
                    <a:gd name="T8" fmla="*/ 10 w 283"/>
                    <a:gd name="T9" fmla="*/ 0 h 15"/>
                    <a:gd name="T10" fmla="*/ 216 w 283"/>
                    <a:gd name="T11" fmla="*/ 0 h 15"/>
                    <a:gd name="T12" fmla="*/ 269 w 283"/>
                    <a:gd name="T13" fmla="*/ 0 h 15"/>
                    <a:gd name="T14" fmla="*/ 283 w 283"/>
                    <a:gd name="T15" fmla="*/ 15 h 15"/>
                    <a:gd name="T16" fmla="*/ 202 w 283"/>
                    <a:gd name="T17" fmla="*/ 15 h 15"/>
                    <a:gd name="T18" fmla="*/ 216 w 283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3" h="15">
                      <a:moveTo>
                        <a:pt x="10" y="0"/>
                      </a:moveTo>
                      <a:lnTo>
                        <a:pt x="77" y="0"/>
                      </a:lnTo>
                      <a:lnTo>
                        <a:pt x="7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16" y="0"/>
                      </a:moveTo>
                      <a:lnTo>
                        <a:pt x="269" y="0"/>
                      </a:lnTo>
                      <a:lnTo>
                        <a:pt x="283" y="15"/>
                      </a:lnTo>
                      <a:lnTo>
                        <a:pt x="202" y="15"/>
                      </a:lnTo>
                      <a:lnTo>
                        <a:pt x="216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2" name="Freeform 16">
                  <a:extLst>
                    <a:ext uri="{FF2B5EF4-FFF2-40B4-BE49-F238E27FC236}">
                      <a16:creationId xmlns:a16="http://schemas.microsoft.com/office/drawing/2014/main" id="{CA92157A-6238-CF2F-6595-A2BBCEE291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027" y="1186"/>
                  <a:ext cx="354" cy="14"/>
                </a:xfrm>
                <a:custGeom>
                  <a:avLst/>
                  <a:gdLst>
                    <a:gd name="T0" fmla="*/ 9 w 354"/>
                    <a:gd name="T1" fmla="*/ 0 h 14"/>
                    <a:gd name="T2" fmla="*/ 81 w 354"/>
                    <a:gd name="T3" fmla="*/ 0 h 14"/>
                    <a:gd name="T4" fmla="*/ 81 w 354"/>
                    <a:gd name="T5" fmla="*/ 14 h 14"/>
                    <a:gd name="T6" fmla="*/ 0 w 354"/>
                    <a:gd name="T7" fmla="*/ 14 h 14"/>
                    <a:gd name="T8" fmla="*/ 9 w 354"/>
                    <a:gd name="T9" fmla="*/ 0 h 14"/>
                    <a:gd name="T10" fmla="*/ 215 w 354"/>
                    <a:gd name="T11" fmla="*/ 0 h 14"/>
                    <a:gd name="T12" fmla="*/ 277 w 354"/>
                    <a:gd name="T13" fmla="*/ 0 h 14"/>
                    <a:gd name="T14" fmla="*/ 292 w 354"/>
                    <a:gd name="T15" fmla="*/ 14 h 14"/>
                    <a:gd name="T16" fmla="*/ 201 w 354"/>
                    <a:gd name="T17" fmla="*/ 14 h 14"/>
                    <a:gd name="T18" fmla="*/ 215 w 354"/>
                    <a:gd name="T19" fmla="*/ 0 h 14"/>
                    <a:gd name="T20" fmla="*/ 354 w 354"/>
                    <a:gd name="T21" fmla="*/ 14 h 14"/>
                    <a:gd name="T22" fmla="*/ 354 w 354"/>
                    <a:gd name="T23" fmla="*/ 14 h 14"/>
                    <a:gd name="T24" fmla="*/ 354 w 354"/>
                    <a:gd name="T25" fmla="*/ 14 h 14"/>
                    <a:gd name="T26" fmla="*/ 354 w 354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54" h="14">
                      <a:moveTo>
                        <a:pt x="9" y="0"/>
                      </a:moveTo>
                      <a:lnTo>
                        <a:pt x="81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15" y="0"/>
                      </a:moveTo>
                      <a:lnTo>
                        <a:pt x="277" y="0"/>
                      </a:lnTo>
                      <a:lnTo>
                        <a:pt x="292" y="14"/>
                      </a:lnTo>
                      <a:lnTo>
                        <a:pt x="201" y="14"/>
                      </a:lnTo>
                      <a:lnTo>
                        <a:pt x="215" y="0"/>
                      </a:lnTo>
                      <a:close/>
                      <a:moveTo>
                        <a:pt x="354" y="14"/>
                      </a:moveTo>
                      <a:lnTo>
                        <a:pt x="354" y="14"/>
                      </a:lnTo>
                      <a:lnTo>
                        <a:pt x="354" y="14"/>
                      </a:lnTo>
                      <a:lnTo>
                        <a:pt x="35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3" name="Freeform 17">
                  <a:extLst>
                    <a:ext uri="{FF2B5EF4-FFF2-40B4-BE49-F238E27FC236}">
                      <a16:creationId xmlns:a16="http://schemas.microsoft.com/office/drawing/2014/main" id="{DF70E509-30E8-C0C2-07E6-01AB572772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1196"/>
                  <a:ext cx="637" cy="9"/>
                </a:xfrm>
                <a:custGeom>
                  <a:avLst/>
                  <a:gdLst>
                    <a:gd name="T0" fmla="*/ 282 w 637"/>
                    <a:gd name="T1" fmla="*/ 0 h 9"/>
                    <a:gd name="T2" fmla="*/ 359 w 637"/>
                    <a:gd name="T3" fmla="*/ 0 h 9"/>
                    <a:gd name="T4" fmla="*/ 359 w 637"/>
                    <a:gd name="T5" fmla="*/ 9 h 9"/>
                    <a:gd name="T6" fmla="*/ 258 w 637"/>
                    <a:gd name="T7" fmla="*/ 9 h 9"/>
                    <a:gd name="T8" fmla="*/ 273 w 637"/>
                    <a:gd name="T9" fmla="*/ 9 h 9"/>
                    <a:gd name="T10" fmla="*/ 282 w 637"/>
                    <a:gd name="T11" fmla="*/ 0 h 9"/>
                    <a:gd name="T12" fmla="*/ 484 w 637"/>
                    <a:gd name="T13" fmla="*/ 0 h 9"/>
                    <a:gd name="T14" fmla="*/ 565 w 637"/>
                    <a:gd name="T15" fmla="*/ 0 h 9"/>
                    <a:gd name="T16" fmla="*/ 575 w 637"/>
                    <a:gd name="T17" fmla="*/ 9 h 9"/>
                    <a:gd name="T18" fmla="*/ 469 w 637"/>
                    <a:gd name="T19" fmla="*/ 9 h 9"/>
                    <a:gd name="T20" fmla="*/ 484 w 637"/>
                    <a:gd name="T21" fmla="*/ 0 h 9"/>
                    <a:gd name="T22" fmla="*/ 637 w 637"/>
                    <a:gd name="T23" fmla="*/ 9 h 9"/>
                    <a:gd name="T24" fmla="*/ 603 w 637"/>
                    <a:gd name="T25" fmla="*/ 9 h 9"/>
                    <a:gd name="T26" fmla="*/ 632 w 637"/>
                    <a:gd name="T27" fmla="*/ 4 h 9"/>
                    <a:gd name="T28" fmla="*/ 637 w 637"/>
                    <a:gd name="T29" fmla="*/ 9 h 9"/>
                    <a:gd name="T30" fmla="*/ 38 w 637"/>
                    <a:gd name="T31" fmla="*/ 9 h 9"/>
                    <a:gd name="T32" fmla="*/ 0 w 637"/>
                    <a:gd name="T33" fmla="*/ 9 h 9"/>
                    <a:gd name="T34" fmla="*/ 0 w 637"/>
                    <a:gd name="T35" fmla="*/ 9 h 9"/>
                    <a:gd name="T36" fmla="*/ 33 w 637"/>
                    <a:gd name="T37" fmla="*/ 9 h 9"/>
                    <a:gd name="T38" fmla="*/ 33 w 637"/>
                    <a:gd name="T39" fmla="*/ 4 h 9"/>
                    <a:gd name="T40" fmla="*/ 38 w 637"/>
                    <a:gd name="T4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37" h="9">
                      <a:moveTo>
                        <a:pt x="282" y="0"/>
                      </a:moveTo>
                      <a:lnTo>
                        <a:pt x="359" y="0"/>
                      </a:lnTo>
                      <a:lnTo>
                        <a:pt x="359" y="9"/>
                      </a:lnTo>
                      <a:lnTo>
                        <a:pt x="258" y="9"/>
                      </a:lnTo>
                      <a:lnTo>
                        <a:pt x="273" y="9"/>
                      </a:lnTo>
                      <a:lnTo>
                        <a:pt x="282" y="0"/>
                      </a:lnTo>
                      <a:close/>
                      <a:moveTo>
                        <a:pt x="484" y="0"/>
                      </a:moveTo>
                      <a:lnTo>
                        <a:pt x="565" y="0"/>
                      </a:lnTo>
                      <a:lnTo>
                        <a:pt x="575" y="9"/>
                      </a:lnTo>
                      <a:lnTo>
                        <a:pt x="469" y="9"/>
                      </a:lnTo>
                      <a:lnTo>
                        <a:pt x="484" y="0"/>
                      </a:lnTo>
                      <a:close/>
                      <a:moveTo>
                        <a:pt x="637" y="9"/>
                      </a:moveTo>
                      <a:lnTo>
                        <a:pt x="603" y="9"/>
                      </a:lnTo>
                      <a:lnTo>
                        <a:pt x="632" y="4"/>
                      </a:lnTo>
                      <a:lnTo>
                        <a:pt x="637" y="9"/>
                      </a:lnTo>
                      <a:close/>
                      <a:moveTo>
                        <a:pt x="38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33" y="9"/>
                      </a:lnTo>
                      <a:lnTo>
                        <a:pt x="33" y="4"/>
                      </a:lnTo>
                      <a:lnTo>
                        <a:pt x="38" y="9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4" name="Freeform 18">
                  <a:extLst>
                    <a:ext uri="{FF2B5EF4-FFF2-40B4-BE49-F238E27FC236}">
                      <a16:creationId xmlns:a16="http://schemas.microsoft.com/office/drawing/2014/main" id="{E4A0B206-62E0-871E-16C1-32A38F4D00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4" y="1200"/>
                  <a:ext cx="642" cy="15"/>
                </a:xfrm>
                <a:custGeom>
                  <a:avLst/>
                  <a:gdLst>
                    <a:gd name="T0" fmla="*/ 283 w 642"/>
                    <a:gd name="T1" fmla="*/ 0 h 15"/>
                    <a:gd name="T2" fmla="*/ 364 w 642"/>
                    <a:gd name="T3" fmla="*/ 0 h 15"/>
                    <a:gd name="T4" fmla="*/ 364 w 642"/>
                    <a:gd name="T5" fmla="*/ 15 h 15"/>
                    <a:gd name="T6" fmla="*/ 225 w 642"/>
                    <a:gd name="T7" fmla="*/ 15 h 15"/>
                    <a:gd name="T8" fmla="*/ 278 w 642"/>
                    <a:gd name="T9" fmla="*/ 5 h 15"/>
                    <a:gd name="T10" fmla="*/ 283 w 642"/>
                    <a:gd name="T11" fmla="*/ 0 h 15"/>
                    <a:gd name="T12" fmla="*/ 484 w 642"/>
                    <a:gd name="T13" fmla="*/ 0 h 15"/>
                    <a:gd name="T14" fmla="*/ 575 w 642"/>
                    <a:gd name="T15" fmla="*/ 0 h 15"/>
                    <a:gd name="T16" fmla="*/ 584 w 642"/>
                    <a:gd name="T17" fmla="*/ 15 h 15"/>
                    <a:gd name="T18" fmla="*/ 637 w 642"/>
                    <a:gd name="T19" fmla="*/ 0 h 15"/>
                    <a:gd name="T20" fmla="*/ 637 w 642"/>
                    <a:gd name="T21" fmla="*/ 0 h 15"/>
                    <a:gd name="T22" fmla="*/ 642 w 642"/>
                    <a:gd name="T23" fmla="*/ 15 h 15"/>
                    <a:gd name="T24" fmla="*/ 465 w 642"/>
                    <a:gd name="T25" fmla="*/ 15 h 15"/>
                    <a:gd name="T26" fmla="*/ 484 w 642"/>
                    <a:gd name="T27" fmla="*/ 0 h 15"/>
                    <a:gd name="T28" fmla="*/ 43 w 642"/>
                    <a:gd name="T29" fmla="*/ 15 h 15"/>
                    <a:gd name="T30" fmla="*/ 0 w 642"/>
                    <a:gd name="T31" fmla="*/ 15 h 15"/>
                    <a:gd name="T32" fmla="*/ 5 w 642"/>
                    <a:gd name="T33" fmla="*/ 5 h 15"/>
                    <a:gd name="T34" fmla="*/ 38 w 642"/>
                    <a:gd name="T35" fmla="*/ 5 h 15"/>
                    <a:gd name="T36" fmla="*/ 38 w 642"/>
                    <a:gd name="T37" fmla="*/ 0 h 15"/>
                    <a:gd name="T38" fmla="*/ 43 w 642"/>
                    <a:gd name="T3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42" h="15">
                      <a:moveTo>
                        <a:pt x="283" y="0"/>
                      </a:moveTo>
                      <a:lnTo>
                        <a:pt x="364" y="0"/>
                      </a:lnTo>
                      <a:lnTo>
                        <a:pt x="364" y="15"/>
                      </a:lnTo>
                      <a:lnTo>
                        <a:pt x="225" y="15"/>
                      </a:lnTo>
                      <a:lnTo>
                        <a:pt x="278" y="5"/>
                      </a:lnTo>
                      <a:lnTo>
                        <a:pt x="283" y="0"/>
                      </a:lnTo>
                      <a:close/>
                      <a:moveTo>
                        <a:pt x="484" y="0"/>
                      </a:moveTo>
                      <a:lnTo>
                        <a:pt x="575" y="0"/>
                      </a:lnTo>
                      <a:lnTo>
                        <a:pt x="584" y="15"/>
                      </a:lnTo>
                      <a:lnTo>
                        <a:pt x="637" y="0"/>
                      </a:lnTo>
                      <a:lnTo>
                        <a:pt x="637" y="0"/>
                      </a:lnTo>
                      <a:lnTo>
                        <a:pt x="642" y="15"/>
                      </a:lnTo>
                      <a:lnTo>
                        <a:pt x="465" y="15"/>
                      </a:lnTo>
                      <a:lnTo>
                        <a:pt x="484" y="0"/>
                      </a:lnTo>
                      <a:close/>
                      <a:moveTo>
                        <a:pt x="43" y="15"/>
                      </a:move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43" y="15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5" name="Freeform 19">
                  <a:extLst>
                    <a:ext uri="{FF2B5EF4-FFF2-40B4-BE49-F238E27FC236}">
                      <a16:creationId xmlns:a16="http://schemas.microsoft.com/office/drawing/2014/main" id="{BC75A008-06C6-75DE-2139-98BE9D9964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9" y="1205"/>
                  <a:ext cx="647" cy="15"/>
                </a:xfrm>
                <a:custGeom>
                  <a:avLst/>
                  <a:gdLst>
                    <a:gd name="T0" fmla="*/ 10 w 647"/>
                    <a:gd name="T1" fmla="*/ 0 h 15"/>
                    <a:gd name="T2" fmla="*/ 48 w 647"/>
                    <a:gd name="T3" fmla="*/ 0 h 15"/>
                    <a:gd name="T4" fmla="*/ 53 w 647"/>
                    <a:gd name="T5" fmla="*/ 15 h 15"/>
                    <a:gd name="T6" fmla="*/ 0 w 647"/>
                    <a:gd name="T7" fmla="*/ 15 h 15"/>
                    <a:gd name="T8" fmla="*/ 10 w 647"/>
                    <a:gd name="T9" fmla="*/ 0 h 15"/>
                    <a:gd name="T10" fmla="*/ 268 w 647"/>
                    <a:gd name="T11" fmla="*/ 0 h 15"/>
                    <a:gd name="T12" fmla="*/ 369 w 647"/>
                    <a:gd name="T13" fmla="*/ 0 h 15"/>
                    <a:gd name="T14" fmla="*/ 369 w 647"/>
                    <a:gd name="T15" fmla="*/ 15 h 15"/>
                    <a:gd name="T16" fmla="*/ 211 w 647"/>
                    <a:gd name="T17" fmla="*/ 15 h 15"/>
                    <a:gd name="T18" fmla="*/ 211 w 647"/>
                    <a:gd name="T19" fmla="*/ 10 h 15"/>
                    <a:gd name="T20" fmla="*/ 268 w 647"/>
                    <a:gd name="T21" fmla="*/ 0 h 15"/>
                    <a:gd name="T22" fmla="*/ 479 w 647"/>
                    <a:gd name="T23" fmla="*/ 0 h 15"/>
                    <a:gd name="T24" fmla="*/ 585 w 647"/>
                    <a:gd name="T25" fmla="*/ 0 h 15"/>
                    <a:gd name="T26" fmla="*/ 589 w 647"/>
                    <a:gd name="T27" fmla="*/ 10 h 15"/>
                    <a:gd name="T28" fmla="*/ 613 w 647"/>
                    <a:gd name="T29" fmla="*/ 0 h 15"/>
                    <a:gd name="T30" fmla="*/ 647 w 647"/>
                    <a:gd name="T31" fmla="*/ 0 h 15"/>
                    <a:gd name="T32" fmla="*/ 647 w 647"/>
                    <a:gd name="T33" fmla="*/ 15 h 15"/>
                    <a:gd name="T34" fmla="*/ 465 w 647"/>
                    <a:gd name="T35" fmla="*/ 15 h 15"/>
                    <a:gd name="T36" fmla="*/ 479 w 647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47" h="15">
                      <a:moveTo>
                        <a:pt x="10" y="0"/>
                      </a:moveTo>
                      <a:lnTo>
                        <a:pt x="48" y="0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  <a:moveTo>
                        <a:pt x="268" y="0"/>
                      </a:moveTo>
                      <a:lnTo>
                        <a:pt x="369" y="0"/>
                      </a:lnTo>
                      <a:lnTo>
                        <a:pt x="369" y="15"/>
                      </a:lnTo>
                      <a:lnTo>
                        <a:pt x="211" y="15"/>
                      </a:lnTo>
                      <a:lnTo>
                        <a:pt x="211" y="10"/>
                      </a:lnTo>
                      <a:lnTo>
                        <a:pt x="268" y="0"/>
                      </a:lnTo>
                      <a:close/>
                      <a:moveTo>
                        <a:pt x="479" y="0"/>
                      </a:moveTo>
                      <a:lnTo>
                        <a:pt x="585" y="0"/>
                      </a:lnTo>
                      <a:lnTo>
                        <a:pt x="589" y="10"/>
                      </a:lnTo>
                      <a:lnTo>
                        <a:pt x="613" y="0"/>
                      </a:lnTo>
                      <a:lnTo>
                        <a:pt x="647" y="0"/>
                      </a:lnTo>
                      <a:lnTo>
                        <a:pt x="647" y="15"/>
                      </a:lnTo>
                      <a:lnTo>
                        <a:pt x="465" y="15"/>
                      </a:lnTo>
                      <a:lnTo>
                        <a:pt x="47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6" name="Freeform 20">
                  <a:extLst>
                    <a:ext uri="{FF2B5EF4-FFF2-40B4-BE49-F238E27FC236}">
                      <a16:creationId xmlns:a16="http://schemas.microsoft.com/office/drawing/2014/main" id="{11C2073B-FACE-F0BE-F05F-DCE4744F2A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34" y="1215"/>
                  <a:ext cx="657" cy="14"/>
                </a:xfrm>
                <a:custGeom>
                  <a:avLst/>
                  <a:gdLst>
                    <a:gd name="T0" fmla="*/ 10 w 657"/>
                    <a:gd name="T1" fmla="*/ 0 h 14"/>
                    <a:gd name="T2" fmla="*/ 53 w 657"/>
                    <a:gd name="T3" fmla="*/ 0 h 14"/>
                    <a:gd name="T4" fmla="*/ 58 w 657"/>
                    <a:gd name="T5" fmla="*/ 14 h 14"/>
                    <a:gd name="T6" fmla="*/ 0 w 657"/>
                    <a:gd name="T7" fmla="*/ 14 h 14"/>
                    <a:gd name="T8" fmla="*/ 10 w 657"/>
                    <a:gd name="T9" fmla="*/ 0 h 14"/>
                    <a:gd name="T10" fmla="*/ 235 w 657"/>
                    <a:gd name="T11" fmla="*/ 0 h 14"/>
                    <a:gd name="T12" fmla="*/ 374 w 657"/>
                    <a:gd name="T13" fmla="*/ 0 h 14"/>
                    <a:gd name="T14" fmla="*/ 374 w 657"/>
                    <a:gd name="T15" fmla="*/ 14 h 14"/>
                    <a:gd name="T16" fmla="*/ 216 w 657"/>
                    <a:gd name="T17" fmla="*/ 14 h 14"/>
                    <a:gd name="T18" fmla="*/ 216 w 657"/>
                    <a:gd name="T19" fmla="*/ 0 h 14"/>
                    <a:gd name="T20" fmla="*/ 235 w 657"/>
                    <a:gd name="T21" fmla="*/ 0 h 14"/>
                    <a:gd name="T22" fmla="*/ 475 w 657"/>
                    <a:gd name="T23" fmla="*/ 0 h 14"/>
                    <a:gd name="T24" fmla="*/ 652 w 657"/>
                    <a:gd name="T25" fmla="*/ 0 h 14"/>
                    <a:gd name="T26" fmla="*/ 652 w 657"/>
                    <a:gd name="T27" fmla="*/ 5 h 14"/>
                    <a:gd name="T28" fmla="*/ 657 w 657"/>
                    <a:gd name="T29" fmla="*/ 14 h 14"/>
                    <a:gd name="T30" fmla="*/ 460 w 657"/>
                    <a:gd name="T31" fmla="*/ 14 h 14"/>
                    <a:gd name="T32" fmla="*/ 475 w 657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57" h="14">
                      <a:moveTo>
                        <a:pt x="10" y="0"/>
                      </a:moveTo>
                      <a:lnTo>
                        <a:pt x="53" y="0"/>
                      </a:lnTo>
                      <a:lnTo>
                        <a:pt x="5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35" y="0"/>
                      </a:moveTo>
                      <a:lnTo>
                        <a:pt x="374" y="0"/>
                      </a:lnTo>
                      <a:lnTo>
                        <a:pt x="374" y="14"/>
                      </a:lnTo>
                      <a:lnTo>
                        <a:pt x="216" y="14"/>
                      </a:lnTo>
                      <a:lnTo>
                        <a:pt x="216" y="0"/>
                      </a:lnTo>
                      <a:lnTo>
                        <a:pt x="235" y="0"/>
                      </a:lnTo>
                      <a:close/>
                      <a:moveTo>
                        <a:pt x="475" y="0"/>
                      </a:moveTo>
                      <a:lnTo>
                        <a:pt x="652" y="0"/>
                      </a:lnTo>
                      <a:lnTo>
                        <a:pt x="652" y="5"/>
                      </a:lnTo>
                      <a:lnTo>
                        <a:pt x="657" y="14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7" name="Freeform 21">
                  <a:extLst>
                    <a:ext uri="{FF2B5EF4-FFF2-40B4-BE49-F238E27FC236}">
                      <a16:creationId xmlns:a16="http://schemas.microsoft.com/office/drawing/2014/main" id="{9B20B82F-05E9-ED5D-87FF-A06192DB32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9" y="1220"/>
                  <a:ext cx="671" cy="14"/>
                </a:xfrm>
                <a:custGeom>
                  <a:avLst/>
                  <a:gdLst>
                    <a:gd name="T0" fmla="*/ 10 w 671"/>
                    <a:gd name="T1" fmla="*/ 0 h 14"/>
                    <a:gd name="T2" fmla="*/ 63 w 671"/>
                    <a:gd name="T3" fmla="*/ 0 h 14"/>
                    <a:gd name="T4" fmla="*/ 68 w 671"/>
                    <a:gd name="T5" fmla="*/ 14 h 14"/>
                    <a:gd name="T6" fmla="*/ 0 w 671"/>
                    <a:gd name="T7" fmla="*/ 14 h 14"/>
                    <a:gd name="T8" fmla="*/ 10 w 671"/>
                    <a:gd name="T9" fmla="*/ 0 h 14"/>
                    <a:gd name="T10" fmla="*/ 221 w 671"/>
                    <a:gd name="T11" fmla="*/ 0 h 14"/>
                    <a:gd name="T12" fmla="*/ 379 w 671"/>
                    <a:gd name="T13" fmla="*/ 0 h 14"/>
                    <a:gd name="T14" fmla="*/ 379 w 671"/>
                    <a:gd name="T15" fmla="*/ 9 h 14"/>
                    <a:gd name="T16" fmla="*/ 460 w 671"/>
                    <a:gd name="T17" fmla="*/ 14 h 14"/>
                    <a:gd name="T18" fmla="*/ 475 w 671"/>
                    <a:gd name="T19" fmla="*/ 0 h 14"/>
                    <a:gd name="T20" fmla="*/ 657 w 671"/>
                    <a:gd name="T21" fmla="*/ 0 h 14"/>
                    <a:gd name="T22" fmla="*/ 657 w 671"/>
                    <a:gd name="T23" fmla="*/ 0 h 14"/>
                    <a:gd name="T24" fmla="*/ 671 w 671"/>
                    <a:gd name="T25" fmla="*/ 14 h 14"/>
                    <a:gd name="T26" fmla="*/ 216 w 671"/>
                    <a:gd name="T27" fmla="*/ 14 h 14"/>
                    <a:gd name="T28" fmla="*/ 221 w 671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71" h="14">
                      <a:moveTo>
                        <a:pt x="10" y="0"/>
                      </a:moveTo>
                      <a:lnTo>
                        <a:pt x="63" y="0"/>
                      </a:lnTo>
                      <a:lnTo>
                        <a:pt x="68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221" y="0"/>
                      </a:moveTo>
                      <a:lnTo>
                        <a:pt x="379" y="0"/>
                      </a:lnTo>
                      <a:lnTo>
                        <a:pt x="379" y="9"/>
                      </a:lnTo>
                      <a:lnTo>
                        <a:pt x="460" y="14"/>
                      </a:lnTo>
                      <a:lnTo>
                        <a:pt x="475" y="0"/>
                      </a:lnTo>
                      <a:lnTo>
                        <a:pt x="657" y="0"/>
                      </a:lnTo>
                      <a:lnTo>
                        <a:pt x="657" y="0"/>
                      </a:lnTo>
                      <a:lnTo>
                        <a:pt x="671" y="14"/>
                      </a:lnTo>
                      <a:lnTo>
                        <a:pt x="216" y="14"/>
                      </a:ln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8" name="Freeform 22">
                  <a:extLst>
                    <a:ext uri="{FF2B5EF4-FFF2-40B4-BE49-F238E27FC236}">
                      <a16:creationId xmlns:a16="http://schemas.microsoft.com/office/drawing/2014/main" id="{9A432A30-1D54-F09D-B120-D159706F7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5" y="1229"/>
                  <a:ext cx="680" cy="10"/>
                </a:xfrm>
                <a:custGeom>
                  <a:avLst/>
                  <a:gdLst>
                    <a:gd name="T0" fmla="*/ 9 w 680"/>
                    <a:gd name="T1" fmla="*/ 0 h 10"/>
                    <a:gd name="T2" fmla="*/ 67 w 680"/>
                    <a:gd name="T3" fmla="*/ 0 h 10"/>
                    <a:gd name="T4" fmla="*/ 72 w 680"/>
                    <a:gd name="T5" fmla="*/ 10 h 10"/>
                    <a:gd name="T6" fmla="*/ 0 w 680"/>
                    <a:gd name="T7" fmla="*/ 10 h 10"/>
                    <a:gd name="T8" fmla="*/ 9 w 680"/>
                    <a:gd name="T9" fmla="*/ 0 h 10"/>
                    <a:gd name="T10" fmla="*/ 225 w 680"/>
                    <a:gd name="T11" fmla="*/ 0 h 10"/>
                    <a:gd name="T12" fmla="*/ 383 w 680"/>
                    <a:gd name="T13" fmla="*/ 0 h 10"/>
                    <a:gd name="T14" fmla="*/ 383 w 680"/>
                    <a:gd name="T15" fmla="*/ 0 h 10"/>
                    <a:gd name="T16" fmla="*/ 464 w 680"/>
                    <a:gd name="T17" fmla="*/ 5 h 10"/>
                    <a:gd name="T18" fmla="*/ 469 w 680"/>
                    <a:gd name="T19" fmla="*/ 0 h 10"/>
                    <a:gd name="T20" fmla="*/ 666 w 680"/>
                    <a:gd name="T21" fmla="*/ 0 h 10"/>
                    <a:gd name="T22" fmla="*/ 680 w 680"/>
                    <a:gd name="T23" fmla="*/ 10 h 10"/>
                    <a:gd name="T24" fmla="*/ 220 w 680"/>
                    <a:gd name="T25" fmla="*/ 10 h 10"/>
                    <a:gd name="T26" fmla="*/ 225 w 680"/>
                    <a:gd name="T27" fmla="*/ 0 h 10"/>
                    <a:gd name="T28" fmla="*/ 124 w 680"/>
                    <a:gd name="T29" fmla="*/ 10 h 10"/>
                    <a:gd name="T30" fmla="*/ 119 w 680"/>
                    <a:gd name="T31" fmla="*/ 10 h 10"/>
                    <a:gd name="T32" fmla="*/ 124 w 680"/>
                    <a:gd name="T33" fmla="*/ 10 h 10"/>
                    <a:gd name="T34" fmla="*/ 124 w 680"/>
                    <a:gd name="T35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80" h="10">
                      <a:moveTo>
                        <a:pt x="9" y="0"/>
                      </a:moveTo>
                      <a:lnTo>
                        <a:pt x="67" y="0"/>
                      </a:lnTo>
                      <a:lnTo>
                        <a:pt x="72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383" y="0"/>
                      </a:lnTo>
                      <a:lnTo>
                        <a:pt x="383" y="0"/>
                      </a:lnTo>
                      <a:lnTo>
                        <a:pt x="464" y="5"/>
                      </a:lnTo>
                      <a:lnTo>
                        <a:pt x="469" y="0"/>
                      </a:lnTo>
                      <a:lnTo>
                        <a:pt x="666" y="0"/>
                      </a:lnTo>
                      <a:lnTo>
                        <a:pt x="680" y="10"/>
                      </a:lnTo>
                      <a:lnTo>
                        <a:pt x="220" y="10"/>
                      </a:lnTo>
                      <a:lnTo>
                        <a:pt x="225" y="0"/>
                      </a:lnTo>
                      <a:close/>
                      <a:moveTo>
                        <a:pt x="124" y="10"/>
                      </a:moveTo>
                      <a:lnTo>
                        <a:pt x="119" y="10"/>
                      </a:lnTo>
                      <a:lnTo>
                        <a:pt x="124" y="10"/>
                      </a:lnTo>
                      <a:lnTo>
                        <a:pt x="124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69" name="Freeform 23">
                  <a:extLst>
                    <a:ext uri="{FF2B5EF4-FFF2-40B4-BE49-F238E27FC236}">
                      <a16:creationId xmlns:a16="http://schemas.microsoft.com/office/drawing/2014/main" id="{E9B49D4C-299F-AA5A-D04D-3D81495C8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20" y="1234"/>
                  <a:ext cx="695" cy="14"/>
                </a:xfrm>
                <a:custGeom>
                  <a:avLst/>
                  <a:gdLst>
                    <a:gd name="T0" fmla="*/ 9 w 695"/>
                    <a:gd name="T1" fmla="*/ 0 h 14"/>
                    <a:gd name="T2" fmla="*/ 77 w 695"/>
                    <a:gd name="T3" fmla="*/ 0 h 14"/>
                    <a:gd name="T4" fmla="*/ 81 w 695"/>
                    <a:gd name="T5" fmla="*/ 14 h 14"/>
                    <a:gd name="T6" fmla="*/ 0 w 695"/>
                    <a:gd name="T7" fmla="*/ 14 h 14"/>
                    <a:gd name="T8" fmla="*/ 9 w 695"/>
                    <a:gd name="T9" fmla="*/ 0 h 14"/>
                    <a:gd name="T10" fmla="*/ 225 w 695"/>
                    <a:gd name="T11" fmla="*/ 0 h 14"/>
                    <a:gd name="T12" fmla="*/ 680 w 695"/>
                    <a:gd name="T13" fmla="*/ 0 h 14"/>
                    <a:gd name="T14" fmla="*/ 695 w 695"/>
                    <a:gd name="T15" fmla="*/ 14 h 14"/>
                    <a:gd name="T16" fmla="*/ 225 w 695"/>
                    <a:gd name="T17" fmla="*/ 14 h 14"/>
                    <a:gd name="T18" fmla="*/ 225 w 695"/>
                    <a:gd name="T19" fmla="*/ 0 h 14"/>
                    <a:gd name="T20" fmla="*/ 134 w 695"/>
                    <a:gd name="T21" fmla="*/ 14 h 14"/>
                    <a:gd name="T22" fmla="*/ 105 w 695"/>
                    <a:gd name="T23" fmla="*/ 14 h 14"/>
                    <a:gd name="T24" fmla="*/ 129 w 695"/>
                    <a:gd name="T25" fmla="*/ 5 h 14"/>
                    <a:gd name="T26" fmla="*/ 134 w 695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95" h="14">
                      <a:moveTo>
                        <a:pt x="9" y="0"/>
                      </a:moveTo>
                      <a:lnTo>
                        <a:pt x="77" y="0"/>
                      </a:lnTo>
                      <a:lnTo>
                        <a:pt x="81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225" y="0"/>
                      </a:moveTo>
                      <a:lnTo>
                        <a:pt x="680" y="0"/>
                      </a:lnTo>
                      <a:lnTo>
                        <a:pt x="695" y="14"/>
                      </a:lnTo>
                      <a:lnTo>
                        <a:pt x="225" y="14"/>
                      </a:lnTo>
                      <a:lnTo>
                        <a:pt x="225" y="0"/>
                      </a:lnTo>
                      <a:close/>
                      <a:moveTo>
                        <a:pt x="134" y="14"/>
                      </a:moveTo>
                      <a:lnTo>
                        <a:pt x="105" y="14"/>
                      </a:lnTo>
                      <a:lnTo>
                        <a:pt x="129" y="5"/>
                      </a:lnTo>
                      <a:lnTo>
                        <a:pt x="134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0" name="Freeform 24">
                  <a:extLst>
                    <a:ext uri="{FF2B5EF4-FFF2-40B4-BE49-F238E27FC236}">
                      <a16:creationId xmlns:a16="http://schemas.microsoft.com/office/drawing/2014/main" id="{BA61C214-71E5-FD56-ABB9-33BD8D34A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10" y="1239"/>
                  <a:ext cx="709" cy="14"/>
                </a:xfrm>
                <a:custGeom>
                  <a:avLst/>
                  <a:gdLst>
                    <a:gd name="T0" fmla="*/ 15 w 709"/>
                    <a:gd name="T1" fmla="*/ 0 h 14"/>
                    <a:gd name="T2" fmla="*/ 87 w 709"/>
                    <a:gd name="T3" fmla="*/ 0 h 14"/>
                    <a:gd name="T4" fmla="*/ 91 w 709"/>
                    <a:gd name="T5" fmla="*/ 14 h 14"/>
                    <a:gd name="T6" fmla="*/ 0 w 709"/>
                    <a:gd name="T7" fmla="*/ 14 h 14"/>
                    <a:gd name="T8" fmla="*/ 10 w 709"/>
                    <a:gd name="T9" fmla="*/ 9 h 14"/>
                    <a:gd name="T10" fmla="*/ 15 w 709"/>
                    <a:gd name="T11" fmla="*/ 0 h 14"/>
                    <a:gd name="T12" fmla="*/ 134 w 709"/>
                    <a:gd name="T13" fmla="*/ 0 h 14"/>
                    <a:gd name="T14" fmla="*/ 139 w 709"/>
                    <a:gd name="T15" fmla="*/ 0 h 14"/>
                    <a:gd name="T16" fmla="*/ 149 w 709"/>
                    <a:gd name="T17" fmla="*/ 9 h 14"/>
                    <a:gd name="T18" fmla="*/ 163 w 709"/>
                    <a:gd name="T19" fmla="*/ 14 h 14"/>
                    <a:gd name="T20" fmla="*/ 96 w 709"/>
                    <a:gd name="T21" fmla="*/ 14 h 14"/>
                    <a:gd name="T22" fmla="*/ 134 w 709"/>
                    <a:gd name="T23" fmla="*/ 0 h 14"/>
                    <a:gd name="T24" fmla="*/ 235 w 709"/>
                    <a:gd name="T25" fmla="*/ 0 h 14"/>
                    <a:gd name="T26" fmla="*/ 695 w 709"/>
                    <a:gd name="T27" fmla="*/ 0 h 14"/>
                    <a:gd name="T28" fmla="*/ 709 w 709"/>
                    <a:gd name="T29" fmla="*/ 14 h 14"/>
                    <a:gd name="T30" fmla="*/ 230 w 709"/>
                    <a:gd name="T31" fmla="*/ 14 h 14"/>
                    <a:gd name="T32" fmla="*/ 235 w 709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9" h="14">
                      <a:moveTo>
                        <a:pt x="15" y="0"/>
                      </a:moveTo>
                      <a:lnTo>
                        <a:pt x="87" y="0"/>
                      </a:lnTo>
                      <a:lnTo>
                        <a:pt x="91" y="14"/>
                      </a:lnTo>
                      <a:lnTo>
                        <a:pt x="0" y="14"/>
                      </a:lnTo>
                      <a:lnTo>
                        <a:pt x="10" y="9"/>
                      </a:lnTo>
                      <a:lnTo>
                        <a:pt x="15" y="0"/>
                      </a:lnTo>
                      <a:close/>
                      <a:moveTo>
                        <a:pt x="134" y="0"/>
                      </a:moveTo>
                      <a:lnTo>
                        <a:pt x="139" y="0"/>
                      </a:lnTo>
                      <a:lnTo>
                        <a:pt x="149" y="9"/>
                      </a:lnTo>
                      <a:lnTo>
                        <a:pt x="163" y="14"/>
                      </a:lnTo>
                      <a:lnTo>
                        <a:pt x="96" y="14"/>
                      </a:lnTo>
                      <a:lnTo>
                        <a:pt x="134" y="0"/>
                      </a:lnTo>
                      <a:close/>
                      <a:moveTo>
                        <a:pt x="235" y="0"/>
                      </a:moveTo>
                      <a:lnTo>
                        <a:pt x="695" y="0"/>
                      </a:lnTo>
                      <a:lnTo>
                        <a:pt x="709" y="14"/>
                      </a:lnTo>
                      <a:lnTo>
                        <a:pt x="230" y="14"/>
                      </a:lnTo>
                      <a:lnTo>
                        <a:pt x="235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1" name="Freeform 25">
                  <a:extLst>
                    <a:ext uri="{FF2B5EF4-FFF2-40B4-BE49-F238E27FC236}">
                      <a16:creationId xmlns:a16="http://schemas.microsoft.com/office/drawing/2014/main" id="{C4EACF32-B3DC-A29B-D4AD-DA076D1120A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96" y="1248"/>
                  <a:ext cx="728" cy="10"/>
                </a:xfrm>
                <a:custGeom>
                  <a:avLst/>
                  <a:gdLst>
                    <a:gd name="T0" fmla="*/ 24 w 728"/>
                    <a:gd name="T1" fmla="*/ 0 h 10"/>
                    <a:gd name="T2" fmla="*/ 105 w 728"/>
                    <a:gd name="T3" fmla="*/ 0 h 10"/>
                    <a:gd name="T4" fmla="*/ 105 w 728"/>
                    <a:gd name="T5" fmla="*/ 5 h 10"/>
                    <a:gd name="T6" fmla="*/ 129 w 728"/>
                    <a:gd name="T7" fmla="*/ 0 h 10"/>
                    <a:gd name="T8" fmla="*/ 158 w 728"/>
                    <a:gd name="T9" fmla="*/ 0 h 10"/>
                    <a:gd name="T10" fmla="*/ 163 w 728"/>
                    <a:gd name="T11" fmla="*/ 0 h 10"/>
                    <a:gd name="T12" fmla="*/ 201 w 728"/>
                    <a:gd name="T13" fmla="*/ 10 h 10"/>
                    <a:gd name="T14" fmla="*/ 0 w 728"/>
                    <a:gd name="T15" fmla="*/ 10 h 10"/>
                    <a:gd name="T16" fmla="*/ 24 w 728"/>
                    <a:gd name="T17" fmla="*/ 0 h 10"/>
                    <a:gd name="T18" fmla="*/ 24 w 728"/>
                    <a:gd name="T19" fmla="*/ 0 h 10"/>
                    <a:gd name="T20" fmla="*/ 249 w 728"/>
                    <a:gd name="T21" fmla="*/ 0 h 10"/>
                    <a:gd name="T22" fmla="*/ 719 w 728"/>
                    <a:gd name="T23" fmla="*/ 0 h 10"/>
                    <a:gd name="T24" fmla="*/ 728 w 728"/>
                    <a:gd name="T25" fmla="*/ 10 h 10"/>
                    <a:gd name="T26" fmla="*/ 728 w 728"/>
                    <a:gd name="T27" fmla="*/ 10 h 10"/>
                    <a:gd name="T28" fmla="*/ 244 w 728"/>
                    <a:gd name="T29" fmla="*/ 10 h 10"/>
                    <a:gd name="T30" fmla="*/ 249 w 728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28" h="10">
                      <a:moveTo>
                        <a:pt x="24" y="0"/>
                      </a:moveTo>
                      <a:lnTo>
                        <a:pt x="105" y="0"/>
                      </a:lnTo>
                      <a:lnTo>
                        <a:pt x="105" y="5"/>
                      </a:lnTo>
                      <a:lnTo>
                        <a:pt x="129" y="0"/>
                      </a:lnTo>
                      <a:lnTo>
                        <a:pt x="158" y="0"/>
                      </a:lnTo>
                      <a:lnTo>
                        <a:pt x="163" y="0"/>
                      </a:lnTo>
                      <a:lnTo>
                        <a:pt x="201" y="10"/>
                      </a:lnTo>
                      <a:lnTo>
                        <a:pt x="0" y="10"/>
                      </a:lnTo>
                      <a:lnTo>
                        <a:pt x="24" y="0"/>
                      </a:lnTo>
                      <a:lnTo>
                        <a:pt x="24" y="0"/>
                      </a:lnTo>
                      <a:close/>
                      <a:moveTo>
                        <a:pt x="249" y="0"/>
                      </a:moveTo>
                      <a:lnTo>
                        <a:pt x="719" y="0"/>
                      </a:lnTo>
                      <a:lnTo>
                        <a:pt x="728" y="10"/>
                      </a:lnTo>
                      <a:lnTo>
                        <a:pt x="728" y="10"/>
                      </a:lnTo>
                      <a:lnTo>
                        <a:pt x="244" y="10"/>
                      </a:lnTo>
                      <a:lnTo>
                        <a:pt x="249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2" name="Freeform 26">
                  <a:extLst>
                    <a:ext uri="{FF2B5EF4-FFF2-40B4-BE49-F238E27FC236}">
                      <a16:creationId xmlns:a16="http://schemas.microsoft.com/office/drawing/2014/main" id="{4A3F0783-18B2-4A6B-9074-024D24B5AE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6" y="1253"/>
                  <a:ext cx="743" cy="15"/>
                </a:xfrm>
                <a:custGeom>
                  <a:avLst/>
                  <a:gdLst>
                    <a:gd name="T0" fmla="*/ 24 w 743"/>
                    <a:gd name="T1" fmla="*/ 0 h 15"/>
                    <a:gd name="T2" fmla="*/ 115 w 743"/>
                    <a:gd name="T3" fmla="*/ 0 h 15"/>
                    <a:gd name="T4" fmla="*/ 115 w 743"/>
                    <a:gd name="T5" fmla="*/ 0 h 15"/>
                    <a:gd name="T6" fmla="*/ 120 w 743"/>
                    <a:gd name="T7" fmla="*/ 0 h 15"/>
                    <a:gd name="T8" fmla="*/ 187 w 743"/>
                    <a:gd name="T9" fmla="*/ 0 h 15"/>
                    <a:gd name="T10" fmla="*/ 230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10 h 15"/>
                    <a:gd name="T16" fmla="*/ 24 w 743"/>
                    <a:gd name="T17" fmla="*/ 0 h 15"/>
                    <a:gd name="T18" fmla="*/ 254 w 743"/>
                    <a:gd name="T19" fmla="*/ 0 h 15"/>
                    <a:gd name="T20" fmla="*/ 733 w 743"/>
                    <a:gd name="T21" fmla="*/ 0 h 15"/>
                    <a:gd name="T22" fmla="*/ 738 w 743"/>
                    <a:gd name="T23" fmla="*/ 5 h 15"/>
                    <a:gd name="T24" fmla="*/ 743 w 743"/>
                    <a:gd name="T25" fmla="*/ 15 h 15"/>
                    <a:gd name="T26" fmla="*/ 254 w 743"/>
                    <a:gd name="T27" fmla="*/ 15 h 15"/>
                    <a:gd name="T28" fmla="*/ 254 w 743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43" h="15">
                      <a:moveTo>
                        <a:pt x="24" y="0"/>
                      </a:move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20" y="0"/>
                      </a:lnTo>
                      <a:lnTo>
                        <a:pt x="187" y="0"/>
                      </a:lnTo>
                      <a:lnTo>
                        <a:pt x="23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24" y="0"/>
                      </a:lnTo>
                      <a:close/>
                      <a:moveTo>
                        <a:pt x="254" y="0"/>
                      </a:moveTo>
                      <a:lnTo>
                        <a:pt x="733" y="0"/>
                      </a:lnTo>
                      <a:lnTo>
                        <a:pt x="738" y="5"/>
                      </a:lnTo>
                      <a:lnTo>
                        <a:pt x="743" y="15"/>
                      </a:lnTo>
                      <a:lnTo>
                        <a:pt x="254" y="15"/>
                      </a:lnTo>
                      <a:lnTo>
                        <a:pt x="254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3" name="Freeform 27">
                  <a:extLst>
                    <a:ext uri="{FF2B5EF4-FFF2-40B4-BE49-F238E27FC236}">
                      <a16:creationId xmlns:a16="http://schemas.microsoft.com/office/drawing/2014/main" id="{656712CE-DDFD-17A9-E6AF-82CAD642E2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258"/>
                  <a:ext cx="743" cy="15"/>
                </a:xfrm>
                <a:custGeom>
                  <a:avLst/>
                  <a:gdLst>
                    <a:gd name="T0" fmla="*/ 10 w 743"/>
                    <a:gd name="T1" fmla="*/ 0 h 15"/>
                    <a:gd name="T2" fmla="*/ 211 w 743"/>
                    <a:gd name="T3" fmla="*/ 0 h 15"/>
                    <a:gd name="T4" fmla="*/ 250 w 743"/>
                    <a:gd name="T5" fmla="*/ 15 h 15"/>
                    <a:gd name="T6" fmla="*/ 254 w 743"/>
                    <a:gd name="T7" fmla="*/ 0 h 15"/>
                    <a:gd name="T8" fmla="*/ 738 w 743"/>
                    <a:gd name="T9" fmla="*/ 0 h 15"/>
                    <a:gd name="T10" fmla="*/ 743 w 743"/>
                    <a:gd name="T11" fmla="*/ 15 h 15"/>
                    <a:gd name="T12" fmla="*/ 0 w 743"/>
                    <a:gd name="T13" fmla="*/ 15 h 15"/>
                    <a:gd name="T14" fmla="*/ 5 w 743"/>
                    <a:gd name="T15" fmla="*/ 5 h 15"/>
                    <a:gd name="T16" fmla="*/ 10 w 74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43" h="15">
                      <a:moveTo>
                        <a:pt x="10" y="0"/>
                      </a:moveTo>
                      <a:lnTo>
                        <a:pt x="211" y="0"/>
                      </a:lnTo>
                      <a:lnTo>
                        <a:pt x="250" y="15"/>
                      </a:lnTo>
                      <a:lnTo>
                        <a:pt x="254" y="0"/>
                      </a:lnTo>
                      <a:lnTo>
                        <a:pt x="738" y="0"/>
                      </a:lnTo>
                      <a:lnTo>
                        <a:pt x="743" y="15"/>
                      </a:lnTo>
                      <a:lnTo>
                        <a:pt x="0" y="1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4" name="Freeform 28">
                  <a:extLst>
                    <a:ext uri="{FF2B5EF4-FFF2-40B4-BE49-F238E27FC236}">
                      <a16:creationId xmlns:a16="http://schemas.microsoft.com/office/drawing/2014/main" id="{E4862EF1-5966-7518-5840-6B859C0E18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268"/>
                  <a:ext cx="1150" cy="14"/>
                </a:xfrm>
                <a:custGeom>
                  <a:avLst/>
                  <a:gdLst>
                    <a:gd name="T0" fmla="*/ 4 w 1150"/>
                    <a:gd name="T1" fmla="*/ 0 h 14"/>
                    <a:gd name="T2" fmla="*/ 234 w 1150"/>
                    <a:gd name="T3" fmla="*/ 0 h 14"/>
                    <a:gd name="T4" fmla="*/ 254 w 1150"/>
                    <a:gd name="T5" fmla="*/ 5 h 14"/>
                    <a:gd name="T6" fmla="*/ 258 w 1150"/>
                    <a:gd name="T7" fmla="*/ 0 h 14"/>
                    <a:gd name="T8" fmla="*/ 747 w 1150"/>
                    <a:gd name="T9" fmla="*/ 0 h 14"/>
                    <a:gd name="T10" fmla="*/ 747 w 1150"/>
                    <a:gd name="T11" fmla="*/ 14 h 14"/>
                    <a:gd name="T12" fmla="*/ 0 w 1150"/>
                    <a:gd name="T13" fmla="*/ 14 h 14"/>
                    <a:gd name="T14" fmla="*/ 4 w 1150"/>
                    <a:gd name="T15" fmla="*/ 0 h 14"/>
                    <a:gd name="T16" fmla="*/ 1150 w 1150"/>
                    <a:gd name="T17" fmla="*/ 14 h 14"/>
                    <a:gd name="T18" fmla="*/ 1121 w 1150"/>
                    <a:gd name="T19" fmla="*/ 14 h 14"/>
                    <a:gd name="T20" fmla="*/ 1130 w 1150"/>
                    <a:gd name="T21" fmla="*/ 9 h 14"/>
                    <a:gd name="T22" fmla="*/ 1150 w 1150"/>
                    <a:gd name="T2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0" h="14">
                      <a:moveTo>
                        <a:pt x="4" y="0"/>
                      </a:moveTo>
                      <a:lnTo>
                        <a:pt x="234" y="0"/>
                      </a:lnTo>
                      <a:lnTo>
                        <a:pt x="254" y="5"/>
                      </a:lnTo>
                      <a:lnTo>
                        <a:pt x="258" y="0"/>
                      </a:lnTo>
                      <a:lnTo>
                        <a:pt x="747" y="0"/>
                      </a:lnTo>
                      <a:lnTo>
                        <a:pt x="747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  <a:moveTo>
                        <a:pt x="1150" y="14"/>
                      </a:moveTo>
                      <a:lnTo>
                        <a:pt x="1121" y="14"/>
                      </a:lnTo>
                      <a:lnTo>
                        <a:pt x="1130" y="9"/>
                      </a:lnTo>
                      <a:lnTo>
                        <a:pt x="1150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5" name="Freeform 29">
                  <a:extLst>
                    <a:ext uri="{FF2B5EF4-FFF2-40B4-BE49-F238E27FC236}">
                      <a16:creationId xmlns:a16="http://schemas.microsoft.com/office/drawing/2014/main" id="{8527E815-5176-8A50-E378-628C96D8290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7" y="1273"/>
                  <a:ext cx="1188" cy="14"/>
                </a:xfrm>
                <a:custGeom>
                  <a:avLst/>
                  <a:gdLst>
                    <a:gd name="T0" fmla="*/ 9 w 1188"/>
                    <a:gd name="T1" fmla="*/ 0 h 14"/>
                    <a:gd name="T2" fmla="*/ 752 w 1188"/>
                    <a:gd name="T3" fmla="*/ 0 h 14"/>
                    <a:gd name="T4" fmla="*/ 752 w 1188"/>
                    <a:gd name="T5" fmla="*/ 14 h 14"/>
                    <a:gd name="T6" fmla="*/ 0 w 1188"/>
                    <a:gd name="T7" fmla="*/ 14 h 14"/>
                    <a:gd name="T8" fmla="*/ 9 w 1188"/>
                    <a:gd name="T9" fmla="*/ 0 h 14"/>
                    <a:gd name="T10" fmla="*/ 1188 w 1188"/>
                    <a:gd name="T11" fmla="*/ 14 h 14"/>
                    <a:gd name="T12" fmla="*/ 1107 w 1188"/>
                    <a:gd name="T13" fmla="*/ 14 h 14"/>
                    <a:gd name="T14" fmla="*/ 1135 w 1188"/>
                    <a:gd name="T15" fmla="*/ 4 h 14"/>
                    <a:gd name="T16" fmla="*/ 1188 w 1188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8" h="14">
                      <a:moveTo>
                        <a:pt x="9" y="0"/>
                      </a:moveTo>
                      <a:lnTo>
                        <a:pt x="752" y="0"/>
                      </a:lnTo>
                      <a:lnTo>
                        <a:pt x="752" y="14"/>
                      </a:lnTo>
                      <a:lnTo>
                        <a:pt x="0" y="14"/>
                      </a:lnTo>
                      <a:lnTo>
                        <a:pt x="9" y="0"/>
                      </a:lnTo>
                      <a:close/>
                      <a:moveTo>
                        <a:pt x="1188" y="14"/>
                      </a:moveTo>
                      <a:lnTo>
                        <a:pt x="1107" y="14"/>
                      </a:lnTo>
                      <a:lnTo>
                        <a:pt x="1135" y="4"/>
                      </a:lnTo>
                      <a:lnTo>
                        <a:pt x="1188" y="14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6" name="Freeform 30">
                  <a:extLst>
                    <a:ext uri="{FF2B5EF4-FFF2-40B4-BE49-F238E27FC236}">
                      <a16:creationId xmlns:a16="http://schemas.microsoft.com/office/drawing/2014/main" id="{E8412DAB-2B89-B7E4-BEB5-503D165BC57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72" y="1282"/>
                  <a:ext cx="1255" cy="10"/>
                </a:xfrm>
                <a:custGeom>
                  <a:avLst/>
                  <a:gdLst>
                    <a:gd name="T0" fmla="*/ 10 w 1255"/>
                    <a:gd name="T1" fmla="*/ 0 h 10"/>
                    <a:gd name="T2" fmla="*/ 757 w 1255"/>
                    <a:gd name="T3" fmla="*/ 0 h 10"/>
                    <a:gd name="T4" fmla="*/ 762 w 1255"/>
                    <a:gd name="T5" fmla="*/ 10 h 10"/>
                    <a:gd name="T6" fmla="*/ 0 w 1255"/>
                    <a:gd name="T7" fmla="*/ 10 h 10"/>
                    <a:gd name="T8" fmla="*/ 10 w 1255"/>
                    <a:gd name="T9" fmla="*/ 0 h 10"/>
                    <a:gd name="T10" fmla="*/ 1131 w 1255"/>
                    <a:gd name="T11" fmla="*/ 0 h 10"/>
                    <a:gd name="T12" fmla="*/ 1160 w 1255"/>
                    <a:gd name="T13" fmla="*/ 0 h 10"/>
                    <a:gd name="T14" fmla="*/ 1222 w 1255"/>
                    <a:gd name="T15" fmla="*/ 10 h 10"/>
                    <a:gd name="T16" fmla="*/ 1092 w 1255"/>
                    <a:gd name="T17" fmla="*/ 10 h 10"/>
                    <a:gd name="T18" fmla="*/ 1131 w 1255"/>
                    <a:gd name="T19" fmla="*/ 0 h 10"/>
                    <a:gd name="T20" fmla="*/ 1255 w 1255"/>
                    <a:gd name="T21" fmla="*/ 10 h 10"/>
                    <a:gd name="T22" fmla="*/ 1241 w 1255"/>
                    <a:gd name="T23" fmla="*/ 10 h 10"/>
                    <a:gd name="T24" fmla="*/ 1251 w 1255"/>
                    <a:gd name="T25" fmla="*/ 5 h 10"/>
                    <a:gd name="T26" fmla="*/ 1255 w 1255"/>
                    <a:gd name="T2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55" h="10">
                      <a:moveTo>
                        <a:pt x="10" y="0"/>
                      </a:moveTo>
                      <a:lnTo>
                        <a:pt x="757" y="0"/>
                      </a:lnTo>
                      <a:lnTo>
                        <a:pt x="762" y="10"/>
                      </a:lnTo>
                      <a:lnTo>
                        <a:pt x="0" y="10"/>
                      </a:lnTo>
                      <a:lnTo>
                        <a:pt x="10" y="0"/>
                      </a:lnTo>
                      <a:close/>
                      <a:moveTo>
                        <a:pt x="1131" y="0"/>
                      </a:moveTo>
                      <a:lnTo>
                        <a:pt x="1160" y="0"/>
                      </a:lnTo>
                      <a:lnTo>
                        <a:pt x="1222" y="10"/>
                      </a:lnTo>
                      <a:lnTo>
                        <a:pt x="1092" y="10"/>
                      </a:lnTo>
                      <a:lnTo>
                        <a:pt x="1131" y="0"/>
                      </a:lnTo>
                      <a:close/>
                      <a:moveTo>
                        <a:pt x="1255" y="10"/>
                      </a:moveTo>
                      <a:lnTo>
                        <a:pt x="1241" y="10"/>
                      </a:lnTo>
                      <a:lnTo>
                        <a:pt x="1251" y="5"/>
                      </a:lnTo>
                      <a:lnTo>
                        <a:pt x="1255" y="1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7" name="Freeform 31">
                  <a:extLst>
                    <a:ext uri="{FF2B5EF4-FFF2-40B4-BE49-F238E27FC236}">
                      <a16:creationId xmlns:a16="http://schemas.microsoft.com/office/drawing/2014/main" id="{C2314515-F26D-109B-2621-41C575670A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7" y="1287"/>
                  <a:ext cx="1260" cy="14"/>
                </a:xfrm>
                <a:custGeom>
                  <a:avLst/>
                  <a:gdLst>
                    <a:gd name="T0" fmla="*/ 10 w 1260"/>
                    <a:gd name="T1" fmla="*/ 0 h 14"/>
                    <a:gd name="T2" fmla="*/ 762 w 1260"/>
                    <a:gd name="T3" fmla="*/ 0 h 14"/>
                    <a:gd name="T4" fmla="*/ 767 w 1260"/>
                    <a:gd name="T5" fmla="*/ 14 h 14"/>
                    <a:gd name="T6" fmla="*/ 0 w 1260"/>
                    <a:gd name="T7" fmla="*/ 14 h 14"/>
                    <a:gd name="T8" fmla="*/ 10 w 1260"/>
                    <a:gd name="T9" fmla="*/ 0 h 14"/>
                    <a:gd name="T10" fmla="*/ 1117 w 1260"/>
                    <a:gd name="T11" fmla="*/ 0 h 14"/>
                    <a:gd name="T12" fmla="*/ 1198 w 1260"/>
                    <a:gd name="T13" fmla="*/ 0 h 14"/>
                    <a:gd name="T14" fmla="*/ 1241 w 1260"/>
                    <a:gd name="T15" fmla="*/ 10 h 14"/>
                    <a:gd name="T16" fmla="*/ 1256 w 1260"/>
                    <a:gd name="T17" fmla="*/ 0 h 14"/>
                    <a:gd name="T18" fmla="*/ 1260 w 1260"/>
                    <a:gd name="T19" fmla="*/ 14 h 14"/>
                    <a:gd name="T20" fmla="*/ 1078 w 1260"/>
                    <a:gd name="T21" fmla="*/ 14 h 14"/>
                    <a:gd name="T22" fmla="*/ 1117 w 1260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60" h="14">
                      <a:moveTo>
                        <a:pt x="10" y="0"/>
                      </a:moveTo>
                      <a:lnTo>
                        <a:pt x="762" y="0"/>
                      </a:lnTo>
                      <a:lnTo>
                        <a:pt x="76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17" y="0"/>
                      </a:moveTo>
                      <a:lnTo>
                        <a:pt x="1198" y="0"/>
                      </a:lnTo>
                      <a:lnTo>
                        <a:pt x="1241" y="10"/>
                      </a:lnTo>
                      <a:lnTo>
                        <a:pt x="1256" y="0"/>
                      </a:lnTo>
                      <a:lnTo>
                        <a:pt x="1260" y="14"/>
                      </a:lnTo>
                      <a:lnTo>
                        <a:pt x="1078" y="14"/>
                      </a:lnTo>
                      <a:lnTo>
                        <a:pt x="111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8" name="Freeform 32">
                  <a:extLst>
                    <a:ext uri="{FF2B5EF4-FFF2-40B4-BE49-F238E27FC236}">
                      <a16:creationId xmlns:a16="http://schemas.microsoft.com/office/drawing/2014/main" id="{8A0C6C5E-893F-F258-9080-BA56B010892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292"/>
                  <a:ext cx="1270" cy="14"/>
                </a:xfrm>
                <a:custGeom>
                  <a:avLst/>
                  <a:gdLst>
                    <a:gd name="T0" fmla="*/ 10 w 1270"/>
                    <a:gd name="T1" fmla="*/ 0 h 14"/>
                    <a:gd name="T2" fmla="*/ 772 w 1270"/>
                    <a:gd name="T3" fmla="*/ 0 h 14"/>
                    <a:gd name="T4" fmla="*/ 772 w 1270"/>
                    <a:gd name="T5" fmla="*/ 9 h 14"/>
                    <a:gd name="T6" fmla="*/ 781 w 1270"/>
                    <a:gd name="T7" fmla="*/ 14 h 14"/>
                    <a:gd name="T8" fmla="*/ 0 w 1270"/>
                    <a:gd name="T9" fmla="*/ 14 h 14"/>
                    <a:gd name="T10" fmla="*/ 10 w 1270"/>
                    <a:gd name="T11" fmla="*/ 0 h 14"/>
                    <a:gd name="T12" fmla="*/ 1102 w 1270"/>
                    <a:gd name="T13" fmla="*/ 0 h 14"/>
                    <a:gd name="T14" fmla="*/ 1232 w 1270"/>
                    <a:gd name="T15" fmla="*/ 0 h 14"/>
                    <a:gd name="T16" fmla="*/ 1246 w 1270"/>
                    <a:gd name="T17" fmla="*/ 5 h 14"/>
                    <a:gd name="T18" fmla="*/ 1251 w 1270"/>
                    <a:gd name="T19" fmla="*/ 0 h 14"/>
                    <a:gd name="T20" fmla="*/ 1265 w 1270"/>
                    <a:gd name="T21" fmla="*/ 0 h 14"/>
                    <a:gd name="T22" fmla="*/ 1270 w 1270"/>
                    <a:gd name="T23" fmla="*/ 14 h 14"/>
                    <a:gd name="T24" fmla="*/ 1064 w 1270"/>
                    <a:gd name="T25" fmla="*/ 14 h 14"/>
                    <a:gd name="T26" fmla="*/ 1102 w 1270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4">
                      <a:moveTo>
                        <a:pt x="10" y="0"/>
                      </a:moveTo>
                      <a:lnTo>
                        <a:pt x="772" y="0"/>
                      </a:lnTo>
                      <a:lnTo>
                        <a:pt x="772" y="9"/>
                      </a:lnTo>
                      <a:lnTo>
                        <a:pt x="781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  <a:moveTo>
                        <a:pt x="1102" y="0"/>
                      </a:moveTo>
                      <a:lnTo>
                        <a:pt x="1232" y="0"/>
                      </a:lnTo>
                      <a:lnTo>
                        <a:pt x="1246" y="5"/>
                      </a:lnTo>
                      <a:lnTo>
                        <a:pt x="1251" y="0"/>
                      </a:lnTo>
                      <a:lnTo>
                        <a:pt x="1265" y="0"/>
                      </a:lnTo>
                      <a:lnTo>
                        <a:pt x="1270" y="14"/>
                      </a:lnTo>
                      <a:lnTo>
                        <a:pt x="1064" y="14"/>
                      </a:lnTo>
                      <a:lnTo>
                        <a:pt x="1102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79" name="Freeform 33">
                  <a:extLst>
                    <a:ext uri="{FF2B5EF4-FFF2-40B4-BE49-F238E27FC236}">
                      <a16:creationId xmlns:a16="http://schemas.microsoft.com/office/drawing/2014/main" id="{3EE170B9-36D2-F5B6-BF7F-FA4283C115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1"/>
                  <a:ext cx="1279" cy="10"/>
                </a:xfrm>
                <a:custGeom>
                  <a:avLst/>
                  <a:gdLst>
                    <a:gd name="T0" fmla="*/ 9 w 1279"/>
                    <a:gd name="T1" fmla="*/ 0 h 10"/>
                    <a:gd name="T2" fmla="*/ 776 w 1279"/>
                    <a:gd name="T3" fmla="*/ 0 h 10"/>
                    <a:gd name="T4" fmla="*/ 776 w 1279"/>
                    <a:gd name="T5" fmla="*/ 0 h 10"/>
                    <a:gd name="T6" fmla="*/ 800 w 1279"/>
                    <a:gd name="T7" fmla="*/ 10 h 10"/>
                    <a:gd name="T8" fmla="*/ 0 w 1279"/>
                    <a:gd name="T9" fmla="*/ 10 h 10"/>
                    <a:gd name="T10" fmla="*/ 9 w 1279"/>
                    <a:gd name="T11" fmla="*/ 0 h 10"/>
                    <a:gd name="T12" fmla="*/ 1087 w 1279"/>
                    <a:gd name="T13" fmla="*/ 0 h 10"/>
                    <a:gd name="T14" fmla="*/ 1269 w 1279"/>
                    <a:gd name="T15" fmla="*/ 0 h 10"/>
                    <a:gd name="T16" fmla="*/ 1279 w 1279"/>
                    <a:gd name="T17" fmla="*/ 10 h 10"/>
                    <a:gd name="T18" fmla="*/ 1044 w 1279"/>
                    <a:gd name="T19" fmla="*/ 10 h 10"/>
                    <a:gd name="T20" fmla="*/ 1087 w 127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79" h="10">
                      <a:moveTo>
                        <a:pt x="9" y="0"/>
                      </a:moveTo>
                      <a:lnTo>
                        <a:pt x="776" y="0"/>
                      </a:lnTo>
                      <a:lnTo>
                        <a:pt x="776" y="0"/>
                      </a:lnTo>
                      <a:lnTo>
                        <a:pt x="800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  <a:moveTo>
                        <a:pt x="1087" y="0"/>
                      </a:moveTo>
                      <a:lnTo>
                        <a:pt x="1269" y="0"/>
                      </a:lnTo>
                      <a:lnTo>
                        <a:pt x="1279" y="10"/>
                      </a:lnTo>
                      <a:lnTo>
                        <a:pt x="1044" y="10"/>
                      </a:lnTo>
                      <a:lnTo>
                        <a:pt x="1087" y="0"/>
                      </a:lnTo>
                      <a:close/>
                    </a:path>
                  </a:pathLst>
                </a:custGeom>
                <a:solidFill>
                  <a:srgbClr val="E77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0" name="Freeform 34">
                  <a:extLst>
                    <a:ext uri="{FF2B5EF4-FFF2-40B4-BE49-F238E27FC236}">
                      <a16:creationId xmlns:a16="http://schemas.microsoft.com/office/drawing/2014/main" id="{29CA1E07-08F6-7C2E-6824-9750B2F47A1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06"/>
                  <a:ext cx="1298" cy="15"/>
                </a:xfrm>
                <a:custGeom>
                  <a:avLst/>
                  <a:gdLst>
                    <a:gd name="T0" fmla="*/ 4 w 1298"/>
                    <a:gd name="T1" fmla="*/ 0 h 15"/>
                    <a:gd name="T2" fmla="*/ 785 w 1298"/>
                    <a:gd name="T3" fmla="*/ 0 h 15"/>
                    <a:gd name="T4" fmla="*/ 805 w 1298"/>
                    <a:gd name="T5" fmla="*/ 10 h 15"/>
                    <a:gd name="T6" fmla="*/ 805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15 h 15"/>
                    <a:gd name="T12" fmla="*/ 4 w 1298"/>
                    <a:gd name="T13" fmla="*/ 0 h 15"/>
                    <a:gd name="T14" fmla="*/ 1068 w 1298"/>
                    <a:gd name="T15" fmla="*/ 0 h 15"/>
                    <a:gd name="T16" fmla="*/ 1274 w 1298"/>
                    <a:gd name="T17" fmla="*/ 0 h 15"/>
                    <a:gd name="T18" fmla="*/ 1279 w 1298"/>
                    <a:gd name="T19" fmla="*/ 10 h 15"/>
                    <a:gd name="T20" fmla="*/ 1298 w 1298"/>
                    <a:gd name="T21" fmla="*/ 15 h 15"/>
                    <a:gd name="T22" fmla="*/ 1025 w 1298"/>
                    <a:gd name="T23" fmla="*/ 15 h 15"/>
                    <a:gd name="T24" fmla="*/ 1068 w 1298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98" h="15">
                      <a:moveTo>
                        <a:pt x="4" y="0"/>
                      </a:moveTo>
                      <a:lnTo>
                        <a:pt x="785" y="0"/>
                      </a:lnTo>
                      <a:lnTo>
                        <a:pt x="805" y="10"/>
                      </a:lnTo>
                      <a:lnTo>
                        <a:pt x="805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  <a:moveTo>
                        <a:pt x="1068" y="0"/>
                      </a:moveTo>
                      <a:lnTo>
                        <a:pt x="1274" y="0"/>
                      </a:lnTo>
                      <a:lnTo>
                        <a:pt x="1279" y="10"/>
                      </a:lnTo>
                      <a:lnTo>
                        <a:pt x="1298" y="15"/>
                      </a:lnTo>
                      <a:lnTo>
                        <a:pt x="1025" y="15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1" name="Freeform 35">
                  <a:extLst>
                    <a:ext uri="{FF2B5EF4-FFF2-40B4-BE49-F238E27FC236}">
                      <a16:creationId xmlns:a16="http://schemas.microsoft.com/office/drawing/2014/main" id="{7A802122-309F-0943-E11C-C0E9B2CE2A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11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800 w 1303"/>
                    <a:gd name="T3" fmla="*/ 0 h 14"/>
                    <a:gd name="T4" fmla="*/ 805 w 1303"/>
                    <a:gd name="T5" fmla="*/ 5 h 14"/>
                    <a:gd name="T6" fmla="*/ 805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10 h 14"/>
                    <a:gd name="T12" fmla="*/ 0 w 1303"/>
                    <a:gd name="T13" fmla="*/ 0 h 14"/>
                    <a:gd name="T14" fmla="*/ 1044 w 1303"/>
                    <a:gd name="T15" fmla="*/ 0 h 14"/>
                    <a:gd name="T16" fmla="*/ 1279 w 1303"/>
                    <a:gd name="T17" fmla="*/ 0 h 14"/>
                    <a:gd name="T18" fmla="*/ 1279 w 1303"/>
                    <a:gd name="T19" fmla="*/ 5 h 14"/>
                    <a:gd name="T20" fmla="*/ 1303 w 1303"/>
                    <a:gd name="T21" fmla="*/ 10 h 14"/>
                    <a:gd name="T22" fmla="*/ 1303 w 1303"/>
                    <a:gd name="T23" fmla="*/ 14 h 14"/>
                    <a:gd name="T24" fmla="*/ 1006 w 1303"/>
                    <a:gd name="T25" fmla="*/ 14 h 14"/>
                    <a:gd name="T26" fmla="*/ 1006 w 1303"/>
                    <a:gd name="T27" fmla="*/ 14 h 14"/>
                    <a:gd name="T28" fmla="*/ 1044 w 1303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800" y="0"/>
                      </a:lnTo>
                      <a:lnTo>
                        <a:pt x="805" y="5"/>
                      </a:lnTo>
                      <a:lnTo>
                        <a:pt x="805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44" y="0"/>
                      </a:moveTo>
                      <a:lnTo>
                        <a:pt x="1279" y="0"/>
                      </a:lnTo>
                      <a:lnTo>
                        <a:pt x="1279" y="5"/>
                      </a:lnTo>
                      <a:lnTo>
                        <a:pt x="1303" y="10"/>
                      </a:lnTo>
                      <a:lnTo>
                        <a:pt x="1303" y="14"/>
                      </a:lnTo>
                      <a:lnTo>
                        <a:pt x="1006" y="14"/>
                      </a:lnTo>
                      <a:lnTo>
                        <a:pt x="1006" y="14"/>
                      </a:lnTo>
                      <a:lnTo>
                        <a:pt x="1044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2" name="Freeform 36">
                  <a:extLst>
                    <a:ext uri="{FF2B5EF4-FFF2-40B4-BE49-F238E27FC236}">
                      <a16:creationId xmlns:a16="http://schemas.microsoft.com/office/drawing/2014/main" id="{87FDF75A-DDC1-3B35-9D75-E0C2CF4B6D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1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805 w 1308"/>
                    <a:gd name="T3" fmla="*/ 0 h 14"/>
                    <a:gd name="T4" fmla="*/ 805 w 1308"/>
                    <a:gd name="T5" fmla="*/ 9 h 14"/>
                    <a:gd name="T6" fmla="*/ 814 w 1308"/>
                    <a:gd name="T7" fmla="*/ 14 h 14"/>
                    <a:gd name="T8" fmla="*/ 0 w 1308"/>
                    <a:gd name="T9" fmla="*/ 14 h 14"/>
                    <a:gd name="T10" fmla="*/ 0 w 1308"/>
                    <a:gd name="T11" fmla="*/ 0 h 14"/>
                    <a:gd name="T12" fmla="*/ 1025 w 1308"/>
                    <a:gd name="T13" fmla="*/ 0 h 14"/>
                    <a:gd name="T14" fmla="*/ 1298 w 1308"/>
                    <a:gd name="T15" fmla="*/ 0 h 14"/>
                    <a:gd name="T16" fmla="*/ 1303 w 1308"/>
                    <a:gd name="T17" fmla="*/ 0 h 14"/>
                    <a:gd name="T18" fmla="*/ 1308 w 1308"/>
                    <a:gd name="T19" fmla="*/ 14 h 14"/>
                    <a:gd name="T20" fmla="*/ 1006 w 1308"/>
                    <a:gd name="T21" fmla="*/ 14 h 14"/>
                    <a:gd name="T22" fmla="*/ 1006 w 1308"/>
                    <a:gd name="T23" fmla="*/ 4 h 14"/>
                    <a:gd name="T24" fmla="*/ 1025 w 1308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9"/>
                      </a:lnTo>
                      <a:lnTo>
                        <a:pt x="81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1025" y="0"/>
                      </a:moveTo>
                      <a:lnTo>
                        <a:pt x="1298" y="0"/>
                      </a:lnTo>
                      <a:lnTo>
                        <a:pt x="1303" y="0"/>
                      </a:lnTo>
                      <a:lnTo>
                        <a:pt x="1308" y="14"/>
                      </a:lnTo>
                      <a:lnTo>
                        <a:pt x="1006" y="14"/>
                      </a:lnTo>
                      <a:lnTo>
                        <a:pt x="1006" y="4"/>
                      </a:lnTo>
                      <a:lnTo>
                        <a:pt x="1025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3" name="Freeform 37">
                  <a:extLst>
                    <a:ext uri="{FF2B5EF4-FFF2-40B4-BE49-F238E27FC236}">
                      <a16:creationId xmlns:a16="http://schemas.microsoft.com/office/drawing/2014/main" id="{7E6A2B12-7ADD-7430-ADCD-E461F807DC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25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805 w 1308"/>
                    <a:gd name="T3" fmla="*/ 0 h 15"/>
                    <a:gd name="T4" fmla="*/ 805 w 1308"/>
                    <a:gd name="T5" fmla="*/ 5 h 15"/>
                    <a:gd name="T6" fmla="*/ 824 w 1308"/>
                    <a:gd name="T7" fmla="*/ 15 h 15"/>
                    <a:gd name="T8" fmla="*/ 0 w 1308"/>
                    <a:gd name="T9" fmla="*/ 15 h 15"/>
                    <a:gd name="T10" fmla="*/ 0 w 1308"/>
                    <a:gd name="T11" fmla="*/ 0 h 15"/>
                    <a:gd name="T12" fmla="*/ 1006 w 1308"/>
                    <a:gd name="T13" fmla="*/ 0 h 15"/>
                    <a:gd name="T14" fmla="*/ 1303 w 1308"/>
                    <a:gd name="T15" fmla="*/ 0 h 15"/>
                    <a:gd name="T16" fmla="*/ 1308 w 1308"/>
                    <a:gd name="T17" fmla="*/ 15 h 15"/>
                    <a:gd name="T18" fmla="*/ 1001 w 1308"/>
                    <a:gd name="T19" fmla="*/ 15 h 15"/>
                    <a:gd name="T20" fmla="*/ 1006 w 1308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805" y="0"/>
                      </a:lnTo>
                      <a:lnTo>
                        <a:pt x="805" y="5"/>
                      </a:lnTo>
                      <a:lnTo>
                        <a:pt x="82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1001" y="15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4" name="Freeform 38">
                  <a:extLst>
                    <a:ext uri="{FF2B5EF4-FFF2-40B4-BE49-F238E27FC236}">
                      <a16:creationId xmlns:a16="http://schemas.microsoft.com/office/drawing/2014/main" id="{9AAAB354-7205-BEE7-88DF-F2CCC899DD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8" y="1335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814 w 1313"/>
                    <a:gd name="T3" fmla="*/ 0 h 10"/>
                    <a:gd name="T4" fmla="*/ 833 w 1313"/>
                    <a:gd name="T5" fmla="*/ 10 h 10"/>
                    <a:gd name="T6" fmla="*/ 0 w 1313"/>
                    <a:gd name="T7" fmla="*/ 10 h 10"/>
                    <a:gd name="T8" fmla="*/ 0 w 1313"/>
                    <a:gd name="T9" fmla="*/ 0 h 10"/>
                    <a:gd name="T10" fmla="*/ 1006 w 1313"/>
                    <a:gd name="T11" fmla="*/ 0 h 10"/>
                    <a:gd name="T12" fmla="*/ 1308 w 1313"/>
                    <a:gd name="T13" fmla="*/ 0 h 10"/>
                    <a:gd name="T14" fmla="*/ 1313 w 1313"/>
                    <a:gd name="T15" fmla="*/ 10 h 10"/>
                    <a:gd name="T16" fmla="*/ 996 w 1313"/>
                    <a:gd name="T17" fmla="*/ 10 h 10"/>
                    <a:gd name="T18" fmla="*/ 1006 w 13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814" y="0"/>
                      </a:lnTo>
                      <a:lnTo>
                        <a:pt x="83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1006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996" y="10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5" name="Freeform 39">
                  <a:extLst>
                    <a:ext uri="{FF2B5EF4-FFF2-40B4-BE49-F238E27FC236}">
                      <a16:creationId xmlns:a16="http://schemas.microsoft.com/office/drawing/2014/main" id="{01E4D148-6D03-8E33-16D8-7CC0CE04DC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0"/>
                  <a:ext cx="1318" cy="14"/>
                </a:xfrm>
                <a:custGeom>
                  <a:avLst/>
                  <a:gdLst>
                    <a:gd name="T0" fmla="*/ 5 w 1318"/>
                    <a:gd name="T1" fmla="*/ 0 h 14"/>
                    <a:gd name="T2" fmla="*/ 829 w 1318"/>
                    <a:gd name="T3" fmla="*/ 0 h 14"/>
                    <a:gd name="T4" fmla="*/ 848 w 1318"/>
                    <a:gd name="T5" fmla="*/ 14 h 14"/>
                    <a:gd name="T6" fmla="*/ 0 w 1318"/>
                    <a:gd name="T7" fmla="*/ 14 h 14"/>
                    <a:gd name="T8" fmla="*/ 5 w 1318"/>
                    <a:gd name="T9" fmla="*/ 0 h 14"/>
                    <a:gd name="T10" fmla="*/ 1006 w 1318"/>
                    <a:gd name="T11" fmla="*/ 0 h 14"/>
                    <a:gd name="T12" fmla="*/ 1313 w 1318"/>
                    <a:gd name="T13" fmla="*/ 0 h 14"/>
                    <a:gd name="T14" fmla="*/ 1318 w 1318"/>
                    <a:gd name="T15" fmla="*/ 14 h 14"/>
                    <a:gd name="T16" fmla="*/ 996 w 1318"/>
                    <a:gd name="T17" fmla="*/ 14 h 14"/>
                    <a:gd name="T18" fmla="*/ 1006 w 1318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18" h="14">
                      <a:moveTo>
                        <a:pt x="5" y="0"/>
                      </a:moveTo>
                      <a:lnTo>
                        <a:pt x="829" y="0"/>
                      </a:lnTo>
                      <a:lnTo>
                        <a:pt x="84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6" y="0"/>
                      </a:moveTo>
                      <a:lnTo>
                        <a:pt x="1313" y="0"/>
                      </a:lnTo>
                      <a:lnTo>
                        <a:pt x="1318" y="14"/>
                      </a:lnTo>
                      <a:lnTo>
                        <a:pt x="996" y="14"/>
                      </a:lnTo>
                      <a:lnTo>
                        <a:pt x="100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6" name="Freeform 40">
                  <a:extLst>
                    <a:ext uri="{FF2B5EF4-FFF2-40B4-BE49-F238E27FC236}">
                      <a16:creationId xmlns:a16="http://schemas.microsoft.com/office/drawing/2014/main" id="{80607D8F-7BE6-1D6A-38EA-1C8B2D4A4DF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45"/>
                  <a:ext cx="1322" cy="14"/>
                </a:xfrm>
                <a:custGeom>
                  <a:avLst/>
                  <a:gdLst>
                    <a:gd name="T0" fmla="*/ 5 w 1322"/>
                    <a:gd name="T1" fmla="*/ 0 h 14"/>
                    <a:gd name="T2" fmla="*/ 838 w 1322"/>
                    <a:gd name="T3" fmla="*/ 0 h 14"/>
                    <a:gd name="T4" fmla="*/ 858 w 1322"/>
                    <a:gd name="T5" fmla="*/ 14 h 14"/>
                    <a:gd name="T6" fmla="*/ 0 w 1322"/>
                    <a:gd name="T7" fmla="*/ 14 h 14"/>
                    <a:gd name="T8" fmla="*/ 5 w 1322"/>
                    <a:gd name="T9" fmla="*/ 0 h 14"/>
                    <a:gd name="T10" fmla="*/ 1001 w 1322"/>
                    <a:gd name="T11" fmla="*/ 0 h 14"/>
                    <a:gd name="T12" fmla="*/ 1318 w 1322"/>
                    <a:gd name="T13" fmla="*/ 0 h 14"/>
                    <a:gd name="T14" fmla="*/ 1322 w 1322"/>
                    <a:gd name="T15" fmla="*/ 14 h 14"/>
                    <a:gd name="T16" fmla="*/ 996 w 1322"/>
                    <a:gd name="T17" fmla="*/ 14 h 14"/>
                    <a:gd name="T18" fmla="*/ 1001 w 1322"/>
                    <a:gd name="T19" fmla="*/ 0 h 14"/>
                    <a:gd name="T20" fmla="*/ 910 w 1322"/>
                    <a:gd name="T21" fmla="*/ 14 h 14"/>
                    <a:gd name="T22" fmla="*/ 901 w 1322"/>
                    <a:gd name="T23" fmla="*/ 14 h 14"/>
                    <a:gd name="T24" fmla="*/ 905 w 1322"/>
                    <a:gd name="T25" fmla="*/ 14 h 14"/>
                    <a:gd name="T26" fmla="*/ 910 w 1322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4">
                      <a:moveTo>
                        <a:pt x="5" y="0"/>
                      </a:moveTo>
                      <a:lnTo>
                        <a:pt x="838" y="0"/>
                      </a:lnTo>
                      <a:lnTo>
                        <a:pt x="85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001" y="0"/>
                      </a:moveTo>
                      <a:lnTo>
                        <a:pt x="1318" y="0"/>
                      </a:lnTo>
                      <a:lnTo>
                        <a:pt x="1322" y="14"/>
                      </a:lnTo>
                      <a:lnTo>
                        <a:pt x="996" y="14"/>
                      </a:lnTo>
                      <a:lnTo>
                        <a:pt x="1001" y="0"/>
                      </a:lnTo>
                      <a:close/>
                      <a:moveTo>
                        <a:pt x="910" y="14"/>
                      </a:moveTo>
                      <a:lnTo>
                        <a:pt x="901" y="14"/>
                      </a:lnTo>
                      <a:lnTo>
                        <a:pt x="905" y="14"/>
                      </a:lnTo>
                      <a:lnTo>
                        <a:pt x="910" y="14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7" name="Freeform 41">
                  <a:extLst>
                    <a:ext uri="{FF2B5EF4-FFF2-40B4-BE49-F238E27FC236}">
                      <a16:creationId xmlns:a16="http://schemas.microsoft.com/office/drawing/2014/main" id="{DA01D655-F1D6-B9EF-F55C-7D0054EB8C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4"/>
                  <a:ext cx="1322" cy="15"/>
                </a:xfrm>
                <a:custGeom>
                  <a:avLst/>
                  <a:gdLst>
                    <a:gd name="T0" fmla="*/ 0 w 1322"/>
                    <a:gd name="T1" fmla="*/ 0 h 15"/>
                    <a:gd name="T2" fmla="*/ 848 w 1322"/>
                    <a:gd name="T3" fmla="*/ 0 h 15"/>
                    <a:gd name="T4" fmla="*/ 867 w 1322"/>
                    <a:gd name="T5" fmla="*/ 15 h 15"/>
                    <a:gd name="T6" fmla="*/ 0 w 1322"/>
                    <a:gd name="T7" fmla="*/ 15 h 15"/>
                    <a:gd name="T8" fmla="*/ 0 w 1322"/>
                    <a:gd name="T9" fmla="*/ 0 h 15"/>
                    <a:gd name="T10" fmla="*/ 996 w 1322"/>
                    <a:gd name="T11" fmla="*/ 0 h 15"/>
                    <a:gd name="T12" fmla="*/ 1318 w 1322"/>
                    <a:gd name="T13" fmla="*/ 0 h 15"/>
                    <a:gd name="T14" fmla="*/ 1322 w 1322"/>
                    <a:gd name="T15" fmla="*/ 15 h 15"/>
                    <a:gd name="T16" fmla="*/ 992 w 1322"/>
                    <a:gd name="T17" fmla="*/ 15 h 15"/>
                    <a:gd name="T18" fmla="*/ 996 w 1322"/>
                    <a:gd name="T19" fmla="*/ 0 h 15"/>
                    <a:gd name="T20" fmla="*/ 925 w 1322"/>
                    <a:gd name="T21" fmla="*/ 15 h 15"/>
                    <a:gd name="T22" fmla="*/ 886 w 1322"/>
                    <a:gd name="T23" fmla="*/ 15 h 15"/>
                    <a:gd name="T24" fmla="*/ 905 w 1322"/>
                    <a:gd name="T25" fmla="*/ 5 h 15"/>
                    <a:gd name="T26" fmla="*/ 925 w 1322"/>
                    <a:gd name="T2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22" h="15">
                      <a:moveTo>
                        <a:pt x="0" y="0"/>
                      </a:moveTo>
                      <a:lnTo>
                        <a:pt x="848" y="0"/>
                      </a:lnTo>
                      <a:lnTo>
                        <a:pt x="867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992" y="15"/>
                      </a:lnTo>
                      <a:lnTo>
                        <a:pt x="996" y="0"/>
                      </a:lnTo>
                      <a:close/>
                      <a:moveTo>
                        <a:pt x="925" y="15"/>
                      </a:moveTo>
                      <a:lnTo>
                        <a:pt x="886" y="15"/>
                      </a:lnTo>
                      <a:lnTo>
                        <a:pt x="905" y="5"/>
                      </a:lnTo>
                      <a:lnTo>
                        <a:pt x="925" y="15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8" name="Freeform 42">
                  <a:extLst>
                    <a:ext uri="{FF2B5EF4-FFF2-40B4-BE49-F238E27FC236}">
                      <a16:creationId xmlns:a16="http://schemas.microsoft.com/office/drawing/2014/main" id="{1A59AAF1-23D0-8E10-A47A-EFC919CC64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59"/>
                  <a:ext cx="1327" cy="15"/>
                </a:xfrm>
                <a:custGeom>
                  <a:avLst/>
                  <a:gdLst>
                    <a:gd name="T0" fmla="*/ 0 w 1327"/>
                    <a:gd name="T1" fmla="*/ 0 h 15"/>
                    <a:gd name="T2" fmla="*/ 858 w 1327"/>
                    <a:gd name="T3" fmla="*/ 0 h 15"/>
                    <a:gd name="T4" fmla="*/ 877 w 1327"/>
                    <a:gd name="T5" fmla="*/ 15 h 15"/>
                    <a:gd name="T6" fmla="*/ 901 w 1327"/>
                    <a:gd name="T7" fmla="*/ 0 h 15"/>
                    <a:gd name="T8" fmla="*/ 910 w 1327"/>
                    <a:gd name="T9" fmla="*/ 0 h 15"/>
                    <a:gd name="T10" fmla="*/ 939 w 1327"/>
                    <a:gd name="T11" fmla="*/ 15 h 15"/>
                    <a:gd name="T12" fmla="*/ 0 w 1327"/>
                    <a:gd name="T13" fmla="*/ 15 h 15"/>
                    <a:gd name="T14" fmla="*/ 0 w 1327"/>
                    <a:gd name="T15" fmla="*/ 0 h 15"/>
                    <a:gd name="T16" fmla="*/ 996 w 1327"/>
                    <a:gd name="T17" fmla="*/ 0 h 15"/>
                    <a:gd name="T18" fmla="*/ 1322 w 1327"/>
                    <a:gd name="T19" fmla="*/ 0 h 15"/>
                    <a:gd name="T20" fmla="*/ 1327 w 1327"/>
                    <a:gd name="T21" fmla="*/ 15 h 15"/>
                    <a:gd name="T22" fmla="*/ 987 w 1327"/>
                    <a:gd name="T23" fmla="*/ 15 h 15"/>
                    <a:gd name="T24" fmla="*/ 996 w 132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15">
                      <a:moveTo>
                        <a:pt x="0" y="0"/>
                      </a:moveTo>
                      <a:lnTo>
                        <a:pt x="858" y="0"/>
                      </a:lnTo>
                      <a:lnTo>
                        <a:pt x="877" y="15"/>
                      </a:lnTo>
                      <a:lnTo>
                        <a:pt x="901" y="0"/>
                      </a:lnTo>
                      <a:lnTo>
                        <a:pt x="910" y="0"/>
                      </a:lnTo>
                      <a:lnTo>
                        <a:pt x="93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  <a:moveTo>
                        <a:pt x="996" y="0"/>
                      </a:moveTo>
                      <a:lnTo>
                        <a:pt x="1322" y="0"/>
                      </a:lnTo>
                      <a:lnTo>
                        <a:pt x="1327" y="15"/>
                      </a:lnTo>
                      <a:lnTo>
                        <a:pt x="987" y="15"/>
                      </a:lnTo>
                      <a:lnTo>
                        <a:pt x="996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89" name="Freeform 43">
                  <a:extLst>
                    <a:ext uri="{FF2B5EF4-FFF2-40B4-BE49-F238E27FC236}">
                      <a16:creationId xmlns:a16="http://schemas.microsoft.com/office/drawing/2014/main" id="{0D3E8E07-5355-C888-A7E8-C240E6FA7E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69"/>
                  <a:ext cx="1327" cy="9"/>
                </a:xfrm>
                <a:custGeom>
                  <a:avLst/>
                  <a:gdLst>
                    <a:gd name="T0" fmla="*/ 0 w 1327"/>
                    <a:gd name="T1" fmla="*/ 0 h 9"/>
                    <a:gd name="T2" fmla="*/ 867 w 1327"/>
                    <a:gd name="T3" fmla="*/ 0 h 9"/>
                    <a:gd name="T4" fmla="*/ 877 w 1327"/>
                    <a:gd name="T5" fmla="*/ 5 h 9"/>
                    <a:gd name="T6" fmla="*/ 886 w 1327"/>
                    <a:gd name="T7" fmla="*/ 0 h 9"/>
                    <a:gd name="T8" fmla="*/ 925 w 1327"/>
                    <a:gd name="T9" fmla="*/ 0 h 9"/>
                    <a:gd name="T10" fmla="*/ 953 w 1327"/>
                    <a:gd name="T11" fmla="*/ 9 h 9"/>
                    <a:gd name="T12" fmla="*/ 0 w 1327"/>
                    <a:gd name="T13" fmla="*/ 9 h 9"/>
                    <a:gd name="T14" fmla="*/ 0 w 1327"/>
                    <a:gd name="T15" fmla="*/ 0 h 9"/>
                    <a:gd name="T16" fmla="*/ 992 w 1327"/>
                    <a:gd name="T17" fmla="*/ 0 h 9"/>
                    <a:gd name="T18" fmla="*/ 1322 w 1327"/>
                    <a:gd name="T19" fmla="*/ 0 h 9"/>
                    <a:gd name="T20" fmla="*/ 1327 w 1327"/>
                    <a:gd name="T21" fmla="*/ 9 h 9"/>
                    <a:gd name="T22" fmla="*/ 982 w 1327"/>
                    <a:gd name="T23" fmla="*/ 9 h 9"/>
                    <a:gd name="T24" fmla="*/ 992 w 1327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27" h="9">
                      <a:moveTo>
                        <a:pt x="0" y="0"/>
                      </a:moveTo>
                      <a:lnTo>
                        <a:pt x="867" y="0"/>
                      </a:lnTo>
                      <a:lnTo>
                        <a:pt x="877" y="5"/>
                      </a:lnTo>
                      <a:lnTo>
                        <a:pt x="886" y="0"/>
                      </a:lnTo>
                      <a:lnTo>
                        <a:pt x="925" y="0"/>
                      </a:lnTo>
                      <a:lnTo>
                        <a:pt x="953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322" y="0"/>
                      </a:lnTo>
                      <a:lnTo>
                        <a:pt x="1327" y="9"/>
                      </a:lnTo>
                      <a:lnTo>
                        <a:pt x="982" y="9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0" name="Freeform 44">
                  <a:extLst>
                    <a:ext uri="{FF2B5EF4-FFF2-40B4-BE49-F238E27FC236}">
                      <a16:creationId xmlns:a16="http://schemas.microsoft.com/office/drawing/2014/main" id="{4C907417-B1B3-C805-4CB0-89931FFC34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37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939 w 1332"/>
                    <a:gd name="T3" fmla="*/ 0 h 14"/>
                    <a:gd name="T4" fmla="*/ 968 w 1332"/>
                    <a:gd name="T5" fmla="*/ 14 h 14"/>
                    <a:gd name="T6" fmla="*/ 0 w 1332"/>
                    <a:gd name="T7" fmla="*/ 14 h 14"/>
                    <a:gd name="T8" fmla="*/ 0 w 1332"/>
                    <a:gd name="T9" fmla="*/ 0 h 14"/>
                    <a:gd name="T10" fmla="*/ 987 w 1332"/>
                    <a:gd name="T11" fmla="*/ 0 h 14"/>
                    <a:gd name="T12" fmla="*/ 1327 w 1332"/>
                    <a:gd name="T13" fmla="*/ 0 h 14"/>
                    <a:gd name="T14" fmla="*/ 1332 w 1332"/>
                    <a:gd name="T15" fmla="*/ 14 h 14"/>
                    <a:gd name="T16" fmla="*/ 982 w 1332"/>
                    <a:gd name="T17" fmla="*/ 14 h 14"/>
                    <a:gd name="T18" fmla="*/ 987 w 133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939" y="0"/>
                      </a:lnTo>
                      <a:lnTo>
                        <a:pt x="96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  <a:moveTo>
                        <a:pt x="987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982" y="14"/>
                      </a:lnTo>
                      <a:lnTo>
                        <a:pt x="987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1" name="Freeform 45">
                  <a:extLst>
                    <a:ext uri="{FF2B5EF4-FFF2-40B4-BE49-F238E27FC236}">
                      <a16:creationId xmlns:a16="http://schemas.microsoft.com/office/drawing/2014/main" id="{2A14AD4A-61B9-8C2A-B8EF-BB3464859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78"/>
                  <a:ext cx="1346" cy="15"/>
                </a:xfrm>
                <a:custGeom>
                  <a:avLst/>
                  <a:gdLst>
                    <a:gd name="T0" fmla="*/ 0 w 1346"/>
                    <a:gd name="T1" fmla="*/ 0 h 15"/>
                    <a:gd name="T2" fmla="*/ 953 w 1346"/>
                    <a:gd name="T3" fmla="*/ 0 h 15"/>
                    <a:gd name="T4" fmla="*/ 977 w 1346"/>
                    <a:gd name="T5" fmla="*/ 15 h 15"/>
                    <a:gd name="T6" fmla="*/ 982 w 1346"/>
                    <a:gd name="T7" fmla="*/ 0 h 15"/>
                    <a:gd name="T8" fmla="*/ 1327 w 1346"/>
                    <a:gd name="T9" fmla="*/ 0 h 15"/>
                    <a:gd name="T10" fmla="*/ 1332 w 1346"/>
                    <a:gd name="T11" fmla="*/ 10 h 15"/>
                    <a:gd name="T12" fmla="*/ 1346 w 1346"/>
                    <a:gd name="T13" fmla="*/ 15 h 15"/>
                    <a:gd name="T14" fmla="*/ 0 w 1346"/>
                    <a:gd name="T15" fmla="*/ 15 h 15"/>
                    <a:gd name="T16" fmla="*/ 0 w 1346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46" h="15">
                      <a:moveTo>
                        <a:pt x="0" y="0"/>
                      </a:moveTo>
                      <a:lnTo>
                        <a:pt x="953" y="0"/>
                      </a:lnTo>
                      <a:lnTo>
                        <a:pt x="977" y="15"/>
                      </a:lnTo>
                      <a:lnTo>
                        <a:pt x="982" y="0"/>
                      </a:lnTo>
                      <a:lnTo>
                        <a:pt x="1327" y="0"/>
                      </a:lnTo>
                      <a:lnTo>
                        <a:pt x="1332" y="10"/>
                      </a:lnTo>
                      <a:lnTo>
                        <a:pt x="1346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2" name="Freeform 46">
                  <a:extLst>
                    <a:ext uri="{FF2B5EF4-FFF2-40B4-BE49-F238E27FC236}">
                      <a16:creationId xmlns:a16="http://schemas.microsoft.com/office/drawing/2014/main" id="{B834D0F9-DB50-94D8-D23E-DF21DB6F5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88"/>
                  <a:ext cx="1370" cy="10"/>
                </a:xfrm>
                <a:custGeom>
                  <a:avLst/>
                  <a:gdLst>
                    <a:gd name="T0" fmla="*/ 0 w 1370"/>
                    <a:gd name="T1" fmla="*/ 0 h 10"/>
                    <a:gd name="T2" fmla="*/ 968 w 1370"/>
                    <a:gd name="T3" fmla="*/ 0 h 10"/>
                    <a:gd name="T4" fmla="*/ 977 w 1370"/>
                    <a:gd name="T5" fmla="*/ 5 h 10"/>
                    <a:gd name="T6" fmla="*/ 982 w 1370"/>
                    <a:gd name="T7" fmla="*/ 0 h 10"/>
                    <a:gd name="T8" fmla="*/ 1332 w 1370"/>
                    <a:gd name="T9" fmla="*/ 0 h 10"/>
                    <a:gd name="T10" fmla="*/ 1332 w 1370"/>
                    <a:gd name="T11" fmla="*/ 0 h 10"/>
                    <a:gd name="T12" fmla="*/ 1370 w 1370"/>
                    <a:gd name="T13" fmla="*/ 10 h 10"/>
                    <a:gd name="T14" fmla="*/ 1370 w 1370"/>
                    <a:gd name="T15" fmla="*/ 10 h 10"/>
                    <a:gd name="T16" fmla="*/ 1370 w 1370"/>
                    <a:gd name="T17" fmla="*/ 10 h 10"/>
                    <a:gd name="T18" fmla="*/ 0 w 1370"/>
                    <a:gd name="T19" fmla="*/ 10 h 10"/>
                    <a:gd name="T20" fmla="*/ 0 w 1370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70" h="10">
                      <a:moveTo>
                        <a:pt x="0" y="0"/>
                      </a:moveTo>
                      <a:lnTo>
                        <a:pt x="968" y="0"/>
                      </a:lnTo>
                      <a:lnTo>
                        <a:pt x="977" y="5"/>
                      </a:lnTo>
                      <a:lnTo>
                        <a:pt x="982" y="0"/>
                      </a:ln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137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3" name="Freeform 47">
                  <a:extLst>
                    <a:ext uri="{FF2B5EF4-FFF2-40B4-BE49-F238E27FC236}">
                      <a16:creationId xmlns:a16="http://schemas.microsoft.com/office/drawing/2014/main" id="{77E363BC-52AC-7C72-22CC-797125C39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3"/>
                  <a:ext cx="1370" cy="14"/>
                </a:xfrm>
                <a:custGeom>
                  <a:avLst/>
                  <a:gdLst>
                    <a:gd name="T0" fmla="*/ 0 w 1370"/>
                    <a:gd name="T1" fmla="*/ 0 h 14"/>
                    <a:gd name="T2" fmla="*/ 1346 w 1370"/>
                    <a:gd name="T3" fmla="*/ 0 h 14"/>
                    <a:gd name="T4" fmla="*/ 1370 w 1370"/>
                    <a:gd name="T5" fmla="*/ 5 h 14"/>
                    <a:gd name="T6" fmla="*/ 1370 w 1370"/>
                    <a:gd name="T7" fmla="*/ 5 h 14"/>
                    <a:gd name="T8" fmla="*/ 1370 w 1370"/>
                    <a:gd name="T9" fmla="*/ 14 h 14"/>
                    <a:gd name="T10" fmla="*/ 0 w 1370"/>
                    <a:gd name="T11" fmla="*/ 14 h 14"/>
                    <a:gd name="T12" fmla="*/ 0 w 137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70" h="14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70" y="5"/>
                      </a:lnTo>
                      <a:lnTo>
                        <a:pt x="1370" y="5"/>
                      </a:lnTo>
                      <a:lnTo>
                        <a:pt x="137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4" name="Freeform 48">
                  <a:extLst>
                    <a:ext uri="{FF2B5EF4-FFF2-40B4-BE49-F238E27FC236}">
                      <a16:creationId xmlns:a16="http://schemas.microsoft.com/office/drawing/2014/main" id="{E36771A4-78D0-8A86-C684-B9DE02852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398"/>
                  <a:ext cx="1375" cy="14"/>
                </a:xfrm>
                <a:custGeom>
                  <a:avLst/>
                  <a:gdLst>
                    <a:gd name="T0" fmla="*/ 0 w 1375"/>
                    <a:gd name="T1" fmla="*/ 0 h 14"/>
                    <a:gd name="T2" fmla="*/ 1370 w 1375"/>
                    <a:gd name="T3" fmla="*/ 0 h 14"/>
                    <a:gd name="T4" fmla="*/ 1375 w 1375"/>
                    <a:gd name="T5" fmla="*/ 14 h 14"/>
                    <a:gd name="T6" fmla="*/ 0 w 1375"/>
                    <a:gd name="T7" fmla="*/ 14 h 14"/>
                    <a:gd name="T8" fmla="*/ 0 w 137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5" h="14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7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5" name="Freeform 49">
                  <a:extLst>
                    <a:ext uri="{FF2B5EF4-FFF2-40B4-BE49-F238E27FC236}">
                      <a16:creationId xmlns:a16="http://schemas.microsoft.com/office/drawing/2014/main" id="{2F19334E-3FB7-6745-6ACD-C3A172B0B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07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0 w 1380"/>
                    <a:gd name="T3" fmla="*/ 0 h 15"/>
                    <a:gd name="T4" fmla="*/ 1380 w 1380"/>
                    <a:gd name="T5" fmla="*/ 15 h 15"/>
                    <a:gd name="T6" fmla="*/ 81 w 1380"/>
                    <a:gd name="T7" fmla="*/ 15 h 15"/>
                    <a:gd name="T8" fmla="*/ 81 w 1380"/>
                    <a:gd name="T9" fmla="*/ 5 h 15"/>
                    <a:gd name="T10" fmla="*/ 53 w 1380"/>
                    <a:gd name="T11" fmla="*/ 15 h 15"/>
                    <a:gd name="T12" fmla="*/ 0 w 1380"/>
                    <a:gd name="T13" fmla="*/ 15 h 15"/>
                    <a:gd name="T14" fmla="*/ 0 w 1380"/>
                    <a:gd name="T15" fmla="*/ 10 h 15"/>
                    <a:gd name="T16" fmla="*/ 0 w 138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0" y="0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5"/>
                      </a:lnTo>
                      <a:lnTo>
                        <a:pt x="5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6" name="Freeform 50">
                  <a:extLst>
                    <a:ext uri="{FF2B5EF4-FFF2-40B4-BE49-F238E27FC236}">
                      <a16:creationId xmlns:a16="http://schemas.microsoft.com/office/drawing/2014/main" id="{B5803ADC-6035-0E26-D21C-9B9463D31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412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75 w 1380"/>
                    <a:gd name="T3" fmla="*/ 0 h 15"/>
                    <a:gd name="T4" fmla="*/ 1380 w 1380"/>
                    <a:gd name="T5" fmla="*/ 15 h 15"/>
                    <a:gd name="T6" fmla="*/ 1380 w 1380"/>
                    <a:gd name="T7" fmla="*/ 15 h 15"/>
                    <a:gd name="T8" fmla="*/ 81 w 1380"/>
                    <a:gd name="T9" fmla="*/ 15 h 15"/>
                    <a:gd name="T10" fmla="*/ 81 w 1380"/>
                    <a:gd name="T11" fmla="*/ 0 h 15"/>
                    <a:gd name="T12" fmla="*/ 14 w 1380"/>
                    <a:gd name="T13" fmla="*/ 15 h 15"/>
                    <a:gd name="T14" fmla="*/ 9 w 1380"/>
                    <a:gd name="T15" fmla="*/ 15 h 15"/>
                    <a:gd name="T16" fmla="*/ 0 w 1380"/>
                    <a:gd name="T17" fmla="*/ 5 h 15"/>
                    <a:gd name="T18" fmla="*/ 0 w 1380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75" y="0"/>
                      </a:lnTo>
                      <a:lnTo>
                        <a:pt x="1380" y="15"/>
                      </a:lnTo>
                      <a:lnTo>
                        <a:pt x="1380" y="15"/>
                      </a:lnTo>
                      <a:lnTo>
                        <a:pt x="81" y="15"/>
                      </a:lnTo>
                      <a:lnTo>
                        <a:pt x="81" y="0"/>
                      </a:lnTo>
                      <a:lnTo>
                        <a:pt x="14" y="15"/>
                      </a:lnTo>
                      <a:lnTo>
                        <a:pt x="9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7" name="Freeform 51">
                  <a:extLst>
                    <a:ext uri="{FF2B5EF4-FFF2-40B4-BE49-F238E27FC236}">
                      <a16:creationId xmlns:a16="http://schemas.microsoft.com/office/drawing/2014/main" id="{377A7F90-EA05-5AFE-30D4-B6AC927E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53" y="1422"/>
                  <a:ext cx="1380" cy="9"/>
                </a:xfrm>
                <a:custGeom>
                  <a:avLst/>
                  <a:gdLst>
                    <a:gd name="T0" fmla="*/ 0 w 1380"/>
                    <a:gd name="T1" fmla="*/ 0 h 9"/>
                    <a:gd name="T2" fmla="*/ 53 w 1380"/>
                    <a:gd name="T3" fmla="*/ 0 h 9"/>
                    <a:gd name="T4" fmla="*/ 14 w 1380"/>
                    <a:gd name="T5" fmla="*/ 5 h 9"/>
                    <a:gd name="T6" fmla="*/ 0 w 1380"/>
                    <a:gd name="T7" fmla="*/ 0 h 9"/>
                    <a:gd name="T8" fmla="*/ 81 w 1380"/>
                    <a:gd name="T9" fmla="*/ 0 h 9"/>
                    <a:gd name="T10" fmla="*/ 1380 w 1380"/>
                    <a:gd name="T11" fmla="*/ 0 h 9"/>
                    <a:gd name="T12" fmla="*/ 1380 w 1380"/>
                    <a:gd name="T13" fmla="*/ 5 h 9"/>
                    <a:gd name="T14" fmla="*/ 1380 w 1380"/>
                    <a:gd name="T15" fmla="*/ 9 h 9"/>
                    <a:gd name="T16" fmla="*/ 76 w 1380"/>
                    <a:gd name="T17" fmla="*/ 9 h 9"/>
                    <a:gd name="T18" fmla="*/ 81 w 138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80" h="9">
                      <a:moveTo>
                        <a:pt x="0" y="0"/>
                      </a:moveTo>
                      <a:lnTo>
                        <a:pt x="53" y="0"/>
                      </a:lnTo>
                      <a:lnTo>
                        <a:pt x="14" y="5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80" y="0"/>
                      </a:lnTo>
                      <a:lnTo>
                        <a:pt x="1380" y="5"/>
                      </a:lnTo>
                      <a:lnTo>
                        <a:pt x="1380" y="9"/>
                      </a:lnTo>
                      <a:lnTo>
                        <a:pt x="76" y="9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8" name="Freeform 52">
                  <a:extLst>
                    <a:ext uri="{FF2B5EF4-FFF2-40B4-BE49-F238E27FC236}">
                      <a16:creationId xmlns:a16="http://schemas.microsoft.com/office/drawing/2014/main" id="{72051EFA-4056-0BCE-8497-4E1DC53491F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62" y="1427"/>
                  <a:ext cx="1371" cy="14"/>
                </a:xfrm>
                <a:custGeom>
                  <a:avLst/>
                  <a:gdLst>
                    <a:gd name="T0" fmla="*/ 0 w 1371"/>
                    <a:gd name="T1" fmla="*/ 0 h 14"/>
                    <a:gd name="T2" fmla="*/ 5 w 1371"/>
                    <a:gd name="T3" fmla="*/ 0 h 14"/>
                    <a:gd name="T4" fmla="*/ 5 w 1371"/>
                    <a:gd name="T5" fmla="*/ 0 h 14"/>
                    <a:gd name="T6" fmla="*/ 0 w 1371"/>
                    <a:gd name="T7" fmla="*/ 0 h 14"/>
                    <a:gd name="T8" fmla="*/ 72 w 1371"/>
                    <a:gd name="T9" fmla="*/ 0 h 14"/>
                    <a:gd name="T10" fmla="*/ 1371 w 1371"/>
                    <a:gd name="T11" fmla="*/ 0 h 14"/>
                    <a:gd name="T12" fmla="*/ 1366 w 1371"/>
                    <a:gd name="T13" fmla="*/ 14 h 14"/>
                    <a:gd name="T14" fmla="*/ 67 w 1371"/>
                    <a:gd name="T15" fmla="*/ 14 h 14"/>
                    <a:gd name="T16" fmla="*/ 72 w 137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71" h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  <a:moveTo>
                        <a:pt x="72" y="0"/>
                      </a:moveTo>
                      <a:lnTo>
                        <a:pt x="1371" y="0"/>
                      </a:lnTo>
                      <a:lnTo>
                        <a:pt x="1366" y="14"/>
                      </a:lnTo>
                      <a:lnTo>
                        <a:pt x="67" y="14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99" name="Freeform 53">
                  <a:extLst>
                    <a:ext uri="{FF2B5EF4-FFF2-40B4-BE49-F238E27FC236}">
                      <a16:creationId xmlns:a16="http://schemas.microsoft.com/office/drawing/2014/main" id="{56CFD56E-03DC-5CB5-E36A-0C9798B3F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31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294 w 1304"/>
                    <a:gd name="T5" fmla="*/ 15 h 15"/>
                    <a:gd name="T6" fmla="*/ 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0" name="Freeform 54">
                  <a:extLst>
                    <a:ext uri="{FF2B5EF4-FFF2-40B4-BE49-F238E27FC236}">
                      <a16:creationId xmlns:a16="http://schemas.microsoft.com/office/drawing/2014/main" id="{D5CAA6E8-6BF2-7C71-329C-EDD1855B2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1"/>
                  <a:ext cx="1299" cy="10"/>
                </a:xfrm>
                <a:custGeom>
                  <a:avLst/>
                  <a:gdLst>
                    <a:gd name="T0" fmla="*/ 0 w 1299"/>
                    <a:gd name="T1" fmla="*/ 0 h 10"/>
                    <a:gd name="T2" fmla="*/ 1299 w 1299"/>
                    <a:gd name="T3" fmla="*/ 0 h 10"/>
                    <a:gd name="T4" fmla="*/ 1289 w 1299"/>
                    <a:gd name="T5" fmla="*/ 10 h 10"/>
                    <a:gd name="T6" fmla="*/ 0 w 1299"/>
                    <a:gd name="T7" fmla="*/ 10 h 10"/>
                    <a:gd name="T8" fmla="*/ 0 w 1299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9" h="10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28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1" name="Freeform 55">
                  <a:extLst>
                    <a:ext uri="{FF2B5EF4-FFF2-40B4-BE49-F238E27FC236}">
                      <a16:creationId xmlns:a16="http://schemas.microsoft.com/office/drawing/2014/main" id="{A61523D0-BF56-E8CD-C01E-EC664DC71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46"/>
                  <a:ext cx="1294" cy="14"/>
                </a:xfrm>
                <a:custGeom>
                  <a:avLst/>
                  <a:gdLst>
                    <a:gd name="T0" fmla="*/ 0 w 1294"/>
                    <a:gd name="T1" fmla="*/ 0 h 14"/>
                    <a:gd name="T2" fmla="*/ 1294 w 1294"/>
                    <a:gd name="T3" fmla="*/ 0 h 14"/>
                    <a:gd name="T4" fmla="*/ 1285 w 1294"/>
                    <a:gd name="T5" fmla="*/ 14 h 14"/>
                    <a:gd name="T6" fmla="*/ 0 w 1294"/>
                    <a:gd name="T7" fmla="*/ 14 h 14"/>
                    <a:gd name="T8" fmla="*/ 0 w 129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85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2" name="Freeform 56">
                  <a:extLst>
                    <a:ext uri="{FF2B5EF4-FFF2-40B4-BE49-F238E27FC236}">
                      <a16:creationId xmlns:a16="http://schemas.microsoft.com/office/drawing/2014/main" id="{7C81DA95-849E-509B-E76B-73AB41E267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51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0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3" name="Freeform 57">
                  <a:extLst>
                    <a:ext uri="{FF2B5EF4-FFF2-40B4-BE49-F238E27FC236}">
                      <a16:creationId xmlns:a16="http://schemas.microsoft.com/office/drawing/2014/main" id="{A3A39159-F3BE-0347-076F-2A611BE10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0"/>
                  <a:ext cx="1289" cy="15"/>
                </a:xfrm>
                <a:custGeom>
                  <a:avLst/>
                  <a:gdLst>
                    <a:gd name="T0" fmla="*/ 4 w 1289"/>
                    <a:gd name="T1" fmla="*/ 0 h 15"/>
                    <a:gd name="T2" fmla="*/ 1289 w 1289"/>
                    <a:gd name="T3" fmla="*/ 0 h 15"/>
                    <a:gd name="T4" fmla="*/ 1279 w 1289"/>
                    <a:gd name="T5" fmla="*/ 15 h 15"/>
                    <a:gd name="T6" fmla="*/ 0 w 1289"/>
                    <a:gd name="T7" fmla="*/ 15 h 15"/>
                    <a:gd name="T8" fmla="*/ 4 w 128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5">
                      <a:moveTo>
                        <a:pt x="4" y="0"/>
                      </a:moveTo>
                      <a:lnTo>
                        <a:pt x="1289" y="0"/>
                      </a:lnTo>
                      <a:lnTo>
                        <a:pt x="1279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4" name="Freeform 58">
                  <a:extLst>
                    <a:ext uri="{FF2B5EF4-FFF2-40B4-BE49-F238E27FC236}">
                      <a16:creationId xmlns:a16="http://schemas.microsoft.com/office/drawing/2014/main" id="{054E602C-4DBE-5144-76B6-973A7AF0A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65"/>
                  <a:ext cx="1284" cy="14"/>
                </a:xfrm>
                <a:custGeom>
                  <a:avLst/>
                  <a:gdLst>
                    <a:gd name="T0" fmla="*/ 4 w 1284"/>
                    <a:gd name="T1" fmla="*/ 0 h 14"/>
                    <a:gd name="T2" fmla="*/ 1284 w 1284"/>
                    <a:gd name="T3" fmla="*/ 0 h 14"/>
                    <a:gd name="T4" fmla="*/ 1274 w 1284"/>
                    <a:gd name="T5" fmla="*/ 14 h 14"/>
                    <a:gd name="T6" fmla="*/ 1274 w 1284"/>
                    <a:gd name="T7" fmla="*/ 14 h 14"/>
                    <a:gd name="T8" fmla="*/ 0 w 1284"/>
                    <a:gd name="T9" fmla="*/ 14 h 14"/>
                    <a:gd name="T10" fmla="*/ 4 w 128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4" h="14">
                      <a:moveTo>
                        <a:pt x="4" y="0"/>
                      </a:moveTo>
                      <a:lnTo>
                        <a:pt x="1284" y="0"/>
                      </a:lnTo>
                      <a:lnTo>
                        <a:pt x="1274" y="14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5" name="Freeform 59">
                  <a:extLst>
                    <a:ext uri="{FF2B5EF4-FFF2-40B4-BE49-F238E27FC236}">
                      <a16:creationId xmlns:a16="http://schemas.microsoft.com/office/drawing/2014/main" id="{35490B8D-A19E-16E1-4E77-7B958104F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5"/>
                  <a:ext cx="1289" cy="9"/>
                </a:xfrm>
                <a:custGeom>
                  <a:avLst/>
                  <a:gdLst>
                    <a:gd name="T0" fmla="*/ 0 w 1289"/>
                    <a:gd name="T1" fmla="*/ 0 h 9"/>
                    <a:gd name="T2" fmla="*/ 1279 w 1289"/>
                    <a:gd name="T3" fmla="*/ 0 h 9"/>
                    <a:gd name="T4" fmla="*/ 1274 w 1289"/>
                    <a:gd name="T5" fmla="*/ 4 h 9"/>
                    <a:gd name="T6" fmla="*/ 1289 w 1289"/>
                    <a:gd name="T7" fmla="*/ 9 h 9"/>
                    <a:gd name="T8" fmla="*/ 0 w 1289"/>
                    <a:gd name="T9" fmla="*/ 9 h 9"/>
                    <a:gd name="T10" fmla="*/ 0 w 1289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9">
                      <a:moveTo>
                        <a:pt x="0" y="0"/>
                      </a:moveTo>
                      <a:lnTo>
                        <a:pt x="1279" y="0"/>
                      </a:lnTo>
                      <a:lnTo>
                        <a:pt x="1274" y="4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6" name="Freeform 60">
                  <a:extLst>
                    <a:ext uri="{FF2B5EF4-FFF2-40B4-BE49-F238E27FC236}">
                      <a16:creationId xmlns:a16="http://schemas.microsoft.com/office/drawing/2014/main" id="{047373A0-1FC9-00DF-8399-003BA55B8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79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74 w 1298"/>
                    <a:gd name="T3" fmla="*/ 0 h 15"/>
                    <a:gd name="T4" fmla="*/ 1298 w 1298"/>
                    <a:gd name="T5" fmla="*/ 15 h 15"/>
                    <a:gd name="T6" fmla="*/ 0 w 1298"/>
                    <a:gd name="T7" fmla="*/ 15 h 15"/>
                    <a:gd name="T8" fmla="*/ 0 w 1298"/>
                    <a:gd name="T9" fmla="*/ 1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74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7" name="Freeform 61">
                  <a:extLst>
                    <a:ext uri="{FF2B5EF4-FFF2-40B4-BE49-F238E27FC236}">
                      <a16:creationId xmlns:a16="http://schemas.microsoft.com/office/drawing/2014/main" id="{47301C96-1EA0-2D19-8837-66A37814EE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8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289 w 1308"/>
                    <a:gd name="T3" fmla="*/ 0 h 15"/>
                    <a:gd name="T4" fmla="*/ 1308 w 1308"/>
                    <a:gd name="T5" fmla="*/ 15 h 15"/>
                    <a:gd name="T6" fmla="*/ 4 w 1308"/>
                    <a:gd name="T7" fmla="*/ 15 h 15"/>
                    <a:gd name="T8" fmla="*/ 0 w 1308"/>
                    <a:gd name="T9" fmla="*/ 10 h 15"/>
                    <a:gd name="T10" fmla="*/ 0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308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8" name="Freeform 62">
                  <a:extLst>
                    <a:ext uri="{FF2B5EF4-FFF2-40B4-BE49-F238E27FC236}">
                      <a16:creationId xmlns:a16="http://schemas.microsoft.com/office/drawing/2014/main" id="{5F8D6655-383A-0268-D150-3B0E700CA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494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298 w 1322"/>
                    <a:gd name="T3" fmla="*/ 0 h 10"/>
                    <a:gd name="T4" fmla="*/ 1322 w 1322"/>
                    <a:gd name="T5" fmla="*/ 10 h 10"/>
                    <a:gd name="T6" fmla="*/ 9 w 1322"/>
                    <a:gd name="T7" fmla="*/ 10 h 10"/>
                    <a:gd name="T8" fmla="*/ 0 w 13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09" name="Freeform 63">
                  <a:extLst>
                    <a:ext uri="{FF2B5EF4-FFF2-40B4-BE49-F238E27FC236}">
                      <a16:creationId xmlns:a16="http://schemas.microsoft.com/office/drawing/2014/main" id="{A50346BD-43D7-A523-E6F8-C3ED83705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499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04 w 1318"/>
                    <a:gd name="T3" fmla="*/ 0 h 14"/>
                    <a:gd name="T4" fmla="*/ 1318 w 1318"/>
                    <a:gd name="T5" fmla="*/ 9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18" y="9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0" name="Freeform 64">
                  <a:extLst>
                    <a:ext uri="{FF2B5EF4-FFF2-40B4-BE49-F238E27FC236}">
                      <a16:creationId xmlns:a16="http://schemas.microsoft.com/office/drawing/2014/main" id="{91AF318E-E4D7-3EEC-332C-9E1AE0D867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04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3 w 1318"/>
                    <a:gd name="T3" fmla="*/ 0 h 14"/>
                    <a:gd name="T4" fmla="*/ 1313 w 1318"/>
                    <a:gd name="T5" fmla="*/ 4 h 14"/>
                    <a:gd name="T6" fmla="*/ 1318 w 1318"/>
                    <a:gd name="T7" fmla="*/ 14 h 14"/>
                    <a:gd name="T8" fmla="*/ 5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4"/>
                      </a:lnTo>
                      <a:lnTo>
                        <a:pt x="13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1" name="Freeform 65">
                  <a:extLst>
                    <a:ext uri="{FF2B5EF4-FFF2-40B4-BE49-F238E27FC236}">
                      <a16:creationId xmlns:a16="http://schemas.microsoft.com/office/drawing/2014/main" id="{289CC46E-C803-04AE-1703-69F39970C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13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0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2" name="Freeform 66">
                  <a:extLst>
                    <a:ext uri="{FF2B5EF4-FFF2-40B4-BE49-F238E27FC236}">
                      <a16:creationId xmlns:a16="http://schemas.microsoft.com/office/drawing/2014/main" id="{19FCA678-0C8B-0DD0-940C-9890FEB98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18"/>
                  <a:ext cx="1313" cy="14"/>
                </a:xfrm>
                <a:custGeom>
                  <a:avLst/>
                  <a:gdLst>
                    <a:gd name="T0" fmla="*/ 0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10 w 1313"/>
                    <a:gd name="T7" fmla="*/ 14 h 14"/>
                    <a:gd name="T8" fmla="*/ 0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3" name="Freeform 67">
                  <a:extLst>
                    <a:ext uri="{FF2B5EF4-FFF2-40B4-BE49-F238E27FC236}">
                      <a16:creationId xmlns:a16="http://schemas.microsoft.com/office/drawing/2014/main" id="{A956FB56-6CA9-9A75-EE50-A2B7D5F32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1528"/>
                  <a:ext cx="1313" cy="9"/>
                </a:xfrm>
                <a:custGeom>
                  <a:avLst/>
                  <a:gdLst>
                    <a:gd name="T0" fmla="*/ 0 w 1313"/>
                    <a:gd name="T1" fmla="*/ 0 h 9"/>
                    <a:gd name="T2" fmla="*/ 1308 w 1313"/>
                    <a:gd name="T3" fmla="*/ 0 h 9"/>
                    <a:gd name="T4" fmla="*/ 1313 w 1313"/>
                    <a:gd name="T5" fmla="*/ 9 h 9"/>
                    <a:gd name="T6" fmla="*/ 9 w 1313"/>
                    <a:gd name="T7" fmla="*/ 9 h 9"/>
                    <a:gd name="T8" fmla="*/ 0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9"/>
                      </a:lnTo>
                      <a:lnTo>
                        <a:pt x="9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4" name="Freeform 68">
                  <a:extLst>
                    <a:ext uri="{FF2B5EF4-FFF2-40B4-BE49-F238E27FC236}">
                      <a16:creationId xmlns:a16="http://schemas.microsoft.com/office/drawing/2014/main" id="{AE01193E-6BCC-D3DE-3024-9A67E6E19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32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3 w 1308"/>
                    <a:gd name="T3" fmla="*/ 0 h 15"/>
                    <a:gd name="T4" fmla="*/ 1308 w 1308"/>
                    <a:gd name="T5" fmla="*/ 15 h 15"/>
                    <a:gd name="T6" fmla="*/ 9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8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5" name="Freeform 69">
                  <a:extLst>
                    <a:ext uri="{FF2B5EF4-FFF2-40B4-BE49-F238E27FC236}">
                      <a16:creationId xmlns:a16="http://schemas.microsoft.com/office/drawing/2014/main" id="{4B91CA6E-A4F2-0B37-2F11-56CDDB3C2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537"/>
                  <a:ext cx="1304" cy="15"/>
                </a:xfrm>
                <a:custGeom>
                  <a:avLst/>
                  <a:gdLst>
                    <a:gd name="T0" fmla="*/ 0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10 w 1304"/>
                    <a:gd name="T7" fmla="*/ 15 h 15"/>
                    <a:gd name="T8" fmla="*/ 0 w 130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15">
                      <a:moveTo>
                        <a:pt x="0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6" name="Freeform 70">
                  <a:extLst>
                    <a:ext uri="{FF2B5EF4-FFF2-40B4-BE49-F238E27FC236}">
                      <a16:creationId xmlns:a16="http://schemas.microsoft.com/office/drawing/2014/main" id="{97A79773-CD9E-CEAD-BA54-9E4554186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47"/>
                  <a:ext cx="1304" cy="9"/>
                </a:xfrm>
                <a:custGeom>
                  <a:avLst/>
                  <a:gdLst>
                    <a:gd name="T0" fmla="*/ 0 w 1304"/>
                    <a:gd name="T1" fmla="*/ 0 h 9"/>
                    <a:gd name="T2" fmla="*/ 1299 w 1304"/>
                    <a:gd name="T3" fmla="*/ 0 h 9"/>
                    <a:gd name="T4" fmla="*/ 1304 w 1304"/>
                    <a:gd name="T5" fmla="*/ 9 h 9"/>
                    <a:gd name="T6" fmla="*/ 5 w 1304"/>
                    <a:gd name="T7" fmla="*/ 9 h 9"/>
                    <a:gd name="T8" fmla="*/ 0 w 1304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4" h="9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7" name="Freeform 71">
                  <a:extLst>
                    <a:ext uri="{FF2B5EF4-FFF2-40B4-BE49-F238E27FC236}">
                      <a16:creationId xmlns:a16="http://schemas.microsoft.com/office/drawing/2014/main" id="{2E8C2974-6787-7DC9-E466-92485F0B2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552"/>
                  <a:ext cx="1299" cy="14"/>
                </a:xfrm>
                <a:custGeom>
                  <a:avLst/>
                  <a:gdLst>
                    <a:gd name="T0" fmla="*/ 0 w 1299"/>
                    <a:gd name="T1" fmla="*/ 0 h 14"/>
                    <a:gd name="T2" fmla="*/ 1294 w 1299"/>
                    <a:gd name="T3" fmla="*/ 0 h 14"/>
                    <a:gd name="T4" fmla="*/ 1299 w 1299"/>
                    <a:gd name="T5" fmla="*/ 14 h 14"/>
                    <a:gd name="T6" fmla="*/ 0 w 1299"/>
                    <a:gd name="T7" fmla="*/ 14 h 14"/>
                    <a:gd name="T8" fmla="*/ 5 w 1299"/>
                    <a:gd name="T9" fmla="*/ 9 h 14"/>
                    <a:gd name="T10" fmla="*/ 0 w 1299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4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8" name="Freeform 72">
                  <a:extLst>
                    <a:ext uri="{FF2B5EF4-FFF2-40B4-BE49-F238E27FC236}">
                      <a16:creationId xmlns:a16="http://schemas.microsoft.com/office/drawing/2014/main" id="{10F7EB3E-41E7-CECC-D801-32EC5AD82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" y="1556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4 w 1308"/>
                    <a:gd name="T3" fmla="*/ 0 h 15"/>
                    <a:gd name="T4" fmla="*/ 1308 w 1308"/>
                    <a:gd name="T5" fmla="*/ 15 h 15"/>
                    <a:gd name="T6" fmla="*/ 0 w 1308"/>
                    <a:gd name="T7" fmla="*/ 15 h 15"/>
                    <a:gd name="T8" fmla="*/ 10 w 1308"/>
                    <a:gd name="T9" fmla="*/ 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8" y="15"/>
                      </a:lnTo>
                      <a:lnTo>
                        <a:pt x="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19" name="Freeform 73">
                  <a:extLst>
                    <a:ext uri="{FF2B5EF4-FFF2-40B4-BE49-F238E27FC236}">
                      <a16:creationId xmlns:a16="http://schemas.microsoft.com/office/drawing/2014/main" id="{D5833037-0243-50B3-8EAD-3A001E264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566"/>
                  <a:ext cx="1317" cy="15"/>
                </a:xfrm>
                <a:custGeom>
                  <a:avLst/>
                  <a:gdLst>
                    <a:gd name="T0" fmla="*/ 14 w 1317"/>
                    <a:gd name="T1" fmla="*/ 0 h 15"/>
                    <a:gd name="T2" fmla="*/ 1313 w 1317"/>
                    <a:gd name="T3" fmla="*/ 0 h 15"/>
                    <a:gd name="T4" fmla="*/ 1317 w 1317"/>
                    <a:gd name="T5" fmla="*/ 15 h 15"/>
                    <a:gd name="T6" fmla="*/ 0 w 1317"/>
                    <a:gd name="T7" fmla="*/ 15 h 15"/>
                    <a:gd name="T8" fmla="*/ 14 w 13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15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0" name="Freeform 74">
                  <a:extLst>
                    <a:ext uri="{FF2B5EF4-FFF2-40B4-BE49-F238E27FC236}">
                      <a16:creationId xmlns:a16="http://schemas.microsoft.com/office/drawing/2014/main" id="{BE599772-DF1C-57A9-2911-32E7642EF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1571"/>
                  <a:ext cx="1327" cy="14"/>
                </a:xfrm>
                <a:custGeom>
                  <a:avLst/>
                  <a:gdLst>
                    <a:gd name="T0" fmla="*/ 19 w 1327"/>
                    <a:gd name="T1" fmla="*/ 0 h 14"/>
                    <a:gd name="T2" fmla="*/ 1327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19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19" y="0"/>
                      </a:moveTo>
                      <a:lnTo>
                        <a:pt x="1327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1" name="Freeform 75">
                  <a:extLst>
                    <a:ext uri="{FF2B5EF4-FFF2-40B4-BE49-F238E27FC236}">
                      <a16:creationId xmlns:a16="http://schemas.microsoft.com/office/drawing/2014/main" id="{059622DA-AED3-6C05-2CA5-4B5E394187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1581"/>
                  <a:ext cx="1337" cy="9"/>
                </a:xfrm>
                <a:custGeom>
                  <a:avLst/>
                  <a:gdLst>
                    <a:gd name="T0" fmla="*/ 15 w 1337"/>
                    <a:gd name="T1" fmla="*/ 0 h 9"/>
                    <a:gd name="T2" fmla="*/ 1332 w 1337"/>
                    <a:gd name="T3" fmla="*/ 0 h 9"/>
                    <a:gd name="T4" fmla="*/ 1337 w 1337"/>
                    <a:gd name="T5" fmla="*/ 9 h 9"/>
                    <a:gd name="T6" fmla="*/ 0 w 1337"/>
                    <a:gd name="T7" fmla="*/ 9 h 9"/>
                    <a:gd name="T8" fmla="*/ 15 w 133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7" h="9">
                      <a:moveTo>
                        <a:pt x="15" y="0"/>
                      </a:moveTo>
                      <a:lnTo>
                        <a:pt x="1332" y="0"/>
                      </a:lnTo>
                      <a:lnTo>
                        <a:pt x="1337" y="9"/>
                      </a:lnTo>
                      <a:lnTo>
                        <a:pt x="0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2" name="Freeform 76">
                  <a:extLst>
                    <a:ext uri="{FF2B5EF4-FFF2-40B4-BE49-F238E27FC236}">
                      <a16:creationId xmlns:a16="http://schemas.microsoft.com/office/drawing/2014/main" id="{260950D2-95B0-FF47-E438-AFD60B84C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85"/>
                  <a:ext cx="1346" cy="15"/>
                </a:xfrm>
                <a:custGeom>
                  <a:avLst/>
                  <a:gdLst>
                    <a:gd name="T0" fmla="*/ 14 w 1346"/>
                    <a:gd name="T1" fmla="*/ 0 h 15"/>
                    <a:gd name="T2" fmla="*/ 1341 w 1346"/>
                    <a:gd name="T3" fmla="*/ 0 h 15"/>
                    <a:gd name="T4" fmla="*/ 1346 w 1346"/>
                    <a:gd name="T5" fmla="*/ 15 h 15"/>
                    <a:gd name="T6" fmla="*/ 4 w 1346"/>
                    <a:gd name="T7" fmla="*/ 15 h 15"/>
                    <a:gd name="T8" fmla="*/ 0 w 1346"/>
                    <a:gd name="T9" fmla="*/ 15 h 15"/>
                    <a:gd name="T10" fmla="*/ 14 w 134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5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3" name="Freeform 77">
                  <a:extLst>
                    <a:ext uri="{FF2B5EF4-FFF2-40B4-BE49-F238E27FC236}">
                      <a16:creationId xmlns:a16="http://schemas.microsoft.com/office/drawing/2014/main" id="{5FD368A9-EDF6-D095-1579-DD147D093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1590"/>
                  <a:ext cx="1346" cy="15"/>
                </a:xfrm>
                <a:custGeom>
                  <a:avLst/>
                  <a:gdLst>
                    <a:gd name="T0" fmla="*/ 9 w 1346"/>
                    <a:gd name="T1" fmla="*/ 0 h 15"/>
                    <a:gd name="T2" fmla="*/ 1346 w 1346"/>
                    <a:gd name="T3" fmla="*/ 0 h 15"/>
                    <a:gd name="T4" fmla="*/ 1346 w 1346"/>
                    <a:gd name="T5" fmla="*/ 15 h 15"/>
                    <a:gd name="T6" fmla="*/ 24 w 1346"/>
                    <a:gd name="T7" fmla="*/ 15 h 15"/>
                    <a:gd name="T8" fmla="*/ 24 w 1346"/>
                    <a:gd name="T9" fmla="*/ 10 h 15"/>
                    <a:gd name="T10" fmla="*/ 0 w 1346"/>
                    <a:gd name="T11" fmla="*/ 10 h 15"/>
                    <a:gd name="T12" fmla="*/ 9 w 134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5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5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4" name="Freeform 78">
                  <a:extLst>
                    <a:ext uri="{FF2B5EF4-FFF2-40B4-BE49-F238E27FC236}">
                      <a16:creationId xmlns:a16="http://schemas.microsoft.com/office/drawing/2014/main" id="{B855FCCB-AEFA-8044-D8F9-27B25B99B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1600"/>
                  <a:ext cx="1347" cy="9"/>
                </a:xfrm>
                <a:custGeom>
                  <a:avLst/>
                  <a:gdLst>
                    <a:gd name="T0" fmla="*/ 0 w 1347"/>
                    <a:gd name="T1" fmla="*/ 0 h 9"/>
                    <a:gd name="T2" fmla="*/ 1342 w 1347"/>
                    <a:gd name="T3" fmla="*/ 0 h 9"/>
                    <a:gd name="T4" fmla="*/ 1347 w 1347"/>
                    <a:gd name="T5" fmla="*/ 9 h 9"/>
                    <a:gd name="T6" fmla="*/ 20 w 1347"/>
                    <a:gd name="T7" fmla="*/ 9 h 9"/>
                    <a:gd name="T8" fmla="*/ 20 w 1347"/>
                    <a:gd name="T9" fmla="*/ 0 h 9"/>
                    <a:gd name="T10" fmla="*/ 0 w 1347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7" h="9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9"/>
                      </a:lnTo>
                      <a:lnTo>
                        <a:pt x="20" y="9"/>
                      </a:lnTo>
                      <a:lnTo>
                        <a:pt x="2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5" name="Freeform 79">
                  <a:extLst>
                    <a:ext uri="{FF2B5EF4-FFF2-40B4-BE49-F238E27FC236}">
                      <a16:creationId xmlns:a16="http://schemas.microsoft.com/office/drawing/2014/main" id="{B8DB1EC6-5DD0-C0E2-D6D7-D9A37A207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05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2 w 1327"/>
                    <a:gd name="T3" fmla="*/ 0 h 14"/>
                    <a:gd name="T4" fmla="*/ 1327 w 1327"/>
                    <a:gd name="T5" fmla="*/ 14 h 14"/>
                    <a:gd name="T6" fmla="*/ 0 w 1327"/>
                    <a:gd name="T7" fmla="*/ 14 h 14"/>
                    <a:gd name="T8" fmla="*/ 0 w 132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6" name="Rectangle 80">
                  <a:extLst>
                    <a:ext uri="{FF2B5EF4-FFF2-40B4-BE49-F238E27FC236}">
                      <a16:creationId xmlns:a16="http://schemas.microsoft.com/office/drawing/2014/main" id="{7181A1F1-9ED8-934D-B566-3F8CC47160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1609"/>
                  <a:ext cx="1327" cy="15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7" name="Freeform 81">
                  <a:extLst>
                    <a:ext uri="{FF2B5EF4-FFF2-40B4-BE49-F238E27FC236}">
                      <a16:creationId xmlns:a16="http://schemas.microsoft.com/office/drawing/2014/main" id="{736CCFE9-8960-F772-92C8-303CAF26F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19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8" name="Freeform 82">
                  <a:extLst>
                    <a:ext uri="{FF2B5EF4-FFF2-40B4-BE49-F238E27FC236}">
                      <a16:creationId xmlns:a16="http://schemas.microsoft.com/office/drawing/2014/main" id="{21A6652F-35D2-88B5-CA41-0173641C8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9" y="1624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1327 w 1332"/>
                    <a:gd name="T3" fmla="*/ 0 h 14"/>
                    <a:gd name="T4" fmla="*/ 1332 w 1332"/>
                    <a:gd name="T5" fmla="*/ 14 h 14"/>
                    <a:gd name="T6" fmla="*/ 4 w 1332"/>
                    <a:gd name="T7" fmla="*/ 14 h 14"/>
                    <a:gd name="T8" fmla="*/ 0 w 133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1327" y="0"/>
                      </a:lnTo>
                      <a:lnTo>
                        <a:pt x="1332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29" name="Rectangle 83">
                  <a:extLst>
                    <a:ext uri="{FF2B5EF4-FFF2-40B4-BE49-F238E27FC236}">
                      <a16:creationId xmlns:a16="http://schemas.microsoft.com/office/drawing/2014/main" id="{FC601563-1703-403D-BC5A-9D1F3B826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3" y="1633"/>
                  <a:ext cx="1328" cy="10"/>
                </a:xfrm>
                <a:prstGeom prst="rect">
                  <a:avLst/>
                </a:pr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0" name="Freeform 84">
                  <a:extLst>
                    <a:ext uri="{FF2B5EF4-FFF2-40B4-BE49-F238E27FC236}">
                      <a16:creationId xmlns:a16="http://schemas.microsoft.com/office/drawing/2014/main" id="{F0D7A2EA-1B10-58BB-0B72-776D2E00BD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38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0 w 1333"/>
                    <a:gd name="T7" fmla="*/ 15 h 15"/>
                    <a:gd name="T8" fmla="*/ 0 w 1333"/>
                    <a:gd name="T9" fmla="*/ 10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1" name="Freeform 85">
                  <a:extLst>
                    <a:ext uri="{FF2B5EF4-FFF2-40B4-BE49-F238E27FC236}">
                      <a16:creationId xmlns:a16="http://schemas.microsoft.com/office/drawing/2014/main" id="{9A162D4B-E93F-5069-5DC7-1AD2419D2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43"/>
                  <a:ext cx="1333" cy="15"/>
                </a:xfrm>
                <a:custGeom>
                  <a:avLst/>
                  <a:gdLst>
                    <a:gd name="T0" fmla="*/ 0 w 1333"/>
                    <a:gd name="T1" fmla="*/ 0 h 15"/>
                    <a:gd name="T2" fmla="*/ 1328 w 1333"/>
                    <a:gd name="T3" fmla="*/ 0 h 15"/>
                    <a:gd name="T4" fmla="*/ 1333 w 1333"/>
                    <a:gd name="T5" fmla="*/ 15 h 15"/>
                    <a:gd name="T6" fmla="*/ 10 w 1333"/>
                    <a:gd name="T7" fmla="*/ 15 h 15"/>
                    <a:gd name="T8" fmla="*/ 0 w 1333"/>
                    <a:gd name="T9" fmla="*/ 5 h 15"/>
                    <a:gd name="T10" fmla="*/ 0 w 133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3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33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2" name="Freeform 86">
                  <a:extLst>
                    <a:ext uri="{FF2B5EF4-FFF2-40B4-BE49-F238E27FC236}">
                      <a16:creationId xmlns:a16="http://schemas.microsoft.com/office/drawing/2014/main" id="{7ED0E00B-8BE4-A677-7AAC-383DD27CD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53"/>
                  <a:ext cx="1333" cy="14"/>
                </a:xfrm>
                <a:custGeom>
                  <a:avLst/>
                  <a:gdLst>
                    <a:gd name="T0" fmla="*/ 0 w 1333"/>
                    <a:gd name="T1" fmla="*/ 0 h 14"/>
                    <a:gd name="T2" fmla="*/ 1333 w 1333"/>
                    <a:gd name="T3" fmla="*/ 0 h 14"/>
                    <a:gd name="T4" fmla="*/ 1333 w 1333"/>
                    <a:gd name="T5" fmla="*/ 14 h 14"/>
                    <a:gd name="T6" fmla="*/ 15 w 1333"/>
                    <a:gd name="T7" fmla="*/ 14 h 14"/>
                    <a:gd name="T8" fmla="*/ 0 w 133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33" h="14">
                      <a:moveTo>
                        <a:pt x="0" y="0"/>
                      </a:moveTo>
                      <a:lnTo>
                        <a:pt x="1333" y="0"/>
                      </a:lnTo>
                      <a:lnTo>
                        <a:pt x="133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3" name="Freeform 87">
                  <a:extLst>
                    <a:ext uri="{FF2B5EF4-FFF2-40B4-BE49-F238E27FC236}">
                      <a16:creationId xmlns:a16="http://schemas.microsoft.com/office/drawing/2014/main" id="{D88DE0C9-C1E8-EC19-D82F-27216E0233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658"/>
                  <a:ext cx="1327" cy="14"/>
                </a:xfrm>
                <a:custGeom>
                  <a:avLst/>
                  <a:gdLst>
                    <a:gd name="T0" fmla="*/ 0 w 1327"/>
                    <a:gd name="T1" fmla="*/ 0 h 14"/>
                    <a:gd name="T2" fmla="*/ 1323 w 1327"/>
                    <a:gd name="T3" fmla="*/ 0 h 14"/>
                    <a:gd name="T4" fmla="*/ 1327 w 1327"/>
                    <a:gd name="T5" fmla="*/ 14 h 14"/>
                    <a:gd name="T6" fmla="*/ 5 w 1327"/>
                    <a:gd name="T7" fmla="*/ 14 h 14"/>
                    <a:gd name="T8" fmla="*/ 5 w 1327"/>
                    <a:gd name="T9" fmla="*/ 9 h 14"/>
                    <a:gd name="T10" fmla="*/ 0 w 132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4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27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4" name="Freeform 88">
                  <a:extLst>
                    <a:ext uri="{FF2B5EF4-FFF2-40B4-BE49-F238E27FC236}">
                      <a16:creationId xmlns:a16="http://schemas.microsoft.com/office/drawing/2014/main" id="{D8343569-B471-5763-B3CD-39E508C16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67"/>
                  <a:ext cx="1322" cy="10"/>
                </a:xfrm>
                <a:custGeom>
                  <a:avLst/>
                  <a:gdLst>
                    <a:gd name="T0" fmla="*/ 0 w 1322"/>
                    <a:gd name="T1" fmla="*/ 0 h 10"/>
                    <a:gd name="T2" fmla="*/ 1318 w 1322"/>
                    <a:gd name="T3" fmla="*/ 0 h 10"/>
                    <a:gd name="T4" fmla="*/ 1322 w 1322"/>
                    <a:gd name="T5" fmla="*/ 5 h 10"/>
                    <a:gd name="T6" fmla="*/ 1298 w 1322"/>
                    <a:gd name="T7" fmla="*/ 10 h 10"/>
                    <a:gd name="T8" fmla="*/ 1298 w 1322"/>
                    <a:gd name="T9" fmla="*/ 10 h 10"/>
                    <a:gd name="T10" fmla="*/ 0 w 1322"/>
                    <a:gd name="T11" fmla="*/ 10 h 10"/>
                    <a:gd name="T12" fmla="*/ 0 w 1322"/>
                    <a:gd name="T13" fmla="*/ 0 h 10"/>
                    <a:gd name="T14" fmla="*/ 0 w 1322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22" h="10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22" y="5"/>
                      </a:lnTo>
                      <a:lnTo>
                        <a:pt x="1298" y="1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5" name="Freeform 89">
                  <a:extLst>
                    <a:ext uri="{FF2B5EF4-FFF2-40B4-BE49-F238E27FC236}">
                      <a16:creationId xmlns:a16="http://schemas.microsoft.com/office/drawing/2014/main" id="{820E6C75-1355-84BB-85B7-36B7F80A4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72"/>
                  <a:ext cx="1322" cy="14"/>
                </a:xfrm>
                <a:custGeom>
                  <a:avLst/>
                  <a:gdLst>
                    <a:gd name="T0" fmla="*/ 0 w 1322"/>
                    <a:gd name="T1" fmla="*/ 0 h 14"/>
                    <a:gd name="T2" fmla="*/ 1322 w 1322"/>
                    <a:gd name="T3" fmla="*/ 0 h 14"/>
                    <a:gd name="T4" fmla="*/ 1322 w 1322"/>
                    <a:gd name="T5" fmla="*/ 0 h 14"/>
                    <a:gd name="T6" fmla="*/ 1298 w 1322"/>
                    <a:gd name="T7" fmla="*/ 5 h 14"/>
                    <a:gd name="T8" fmla="*/ 1298 w 1322"/>
                    <a:gd name="T9" fmla="*/ 14 h 14"/>
                    <a:gd name="T10" fmla="*/ 0 w 1322"/>
                    <a:gd name="T11" fmla="*/ 14 h 14"/>
                    <a:gd name="T12" fmla="*/ 0 w 1322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22" h="14">
                      <a:moveTo>
                        <a:pt x="0" y="0"/>
                      </a:moveTo>
                      <a:lnTo>
                        <a:pt x="1322" y="0"/>
                      </a:lnTo>
                      <a:lnTo>
                        <a:pt x="1322" y="0"/>
                      </a:lnTo>
                      <a:lnTo>
                        <a:pt x="1298" y="5"/>
                      </a:lnTo>
                      <a:lnTo>
                        <a:pt x="129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779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6" name="Rectangle 90">
                  <a:extLst>
                    <a:ext uri="{FF2B5EF4-FFF2-40B4-BE49-F238E27FC236}">
                      <a16:creationId xmlns:a16="http://schemas.microsoft.com/office/drawing/2014/main" id="{CF5FE206-E767-BE2F-7BBA-691029906A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77"/>
                  <a:ext cx="1298" cy="14"/>
                </a:xfrm>
                <a:prstGeom prst="rect">
                  <a:avLst/>
                </a:prstGeom>
                <a:solidFill>
                  <a:srgbClr val="E77A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7" name="Rectangle 91">
                  <a:extLst>
                    <a:ext uri="{FF2B5EF4-FFF2-40B4-BE49-F238E27FC236}">
                      <a16:creationId xmlns:a16="http://schemas.microsoft.com/office/drawing/2014/main" id="{84F436DC-647E-607E-DD65-098EAD7E7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86"/>
                  <a:ext cx="1298" cy="10"/>
                </a:xfrm>
                <a:prstGeom prst="rect">
                  <a:avLst/>
                </a:prstGeom>
                <a:solidFill>
                  <a:srgbClr val="E87B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8" name="Rectangle 92">
                  <a:extLst>
                    <a:ext uri="{FF2B5EF4-FFF2-40B4-BE49-F238E27FC236}">
                      <a16:creationId xmlns:a16="http://schemas.microsoft.com/office/drawing/2014/main" id="{038F4C25-261A-A366-DD03-41527769B3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8" y="1691"/>
                  <a:ext cx="1298" cy="15"/>
                </a:xfrm>
                <a:prstGeom prst="rect">
                  <a:avLst/>
                </a:prstGeom>
                <a:solidFill>
                  <a:srgbClr val="E87D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39" name="Freeform 93">
                  <a:extLst>
                    <a:ext uri="{FF2B5EF4-FFF2-40B4-BE49-F238E27FC236}">
                      <a16:creationId xmlns:a16="http://schemas.microsoft.com/office/drawing/2014/main" id="{4E9DB804-EC16-6467-31DF-4D3E7FCC2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69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981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0" name="Freeform 94">
                  <a:extLst>
                    <a:ext uri="{FF2B5EF4-FFF2-40B4-BE49-F238E27FC236}">
                      <a16:creationId xmlns:a16="http://schemas.microsoft.com/office/drawing/2014/main" id="{EDBC8E94-CD8B-3307-D78C-F703C0C07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06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298 w 1303"/>
                    <a:gd name="T3" fmla="*/ 0 h 14"/>
                    <a:gd name="T4" fmla="*/ 1303 w 1303"/>
                    <a:gd name="T5" fmla="*/ 4 h 14"/>
                    <a:gd name="T6" fmla="*/ 1294 w 1303"/>
                    <a:gd name="T7" fmla="*/ 14 h 14"/>
                    <a:gd name="T8" fmla="*/ 0 w 1303"/>
                    <a:gd name="T9" fmla="*/ 14 h 14"/>
                    <a:gd name="T10" fmla="*/ 0 w 130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303" y="4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1" name="Freeform 95">
                  <a:extLst>
                    <a:ext uri="{FF2B5EF4-FFF2-40B4-BE49-F238E27FC236}">
                      <a16:creationId xmlns:a16="http://schemas.microsoft.com/office/drawing/2014/main" id="{64F17A02-45C7-17F7-7A8E-DE044589B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10"/>
                  <a:ext cx="1303" cy="15"/>
                </a:xfrm>
                <a:custGeom>
                  <a:avLst/>
                  <a:gdLst>
                    <a:gd name="T0" fmla="*/ 0 w 1303"/>
                    <a:gd name="T1" fmla="*/ 0 h 15"/>
                    <a:gd name="T2" fmla="*/ 1303 w 1303"/>
                    <a:gd name="T3" fmla="*/ 0 h 15"/>
                    <a:gd name="T4" fmla="*/ 1303 w 1303"/>
                    <a:gd name="T5" fmla="*/ 0 h 15"/>
                    <a:gd name="T6" fmla="*/ 1289 w 1303"/>
                    <a:gd name="T7" fmla="*/ 15 h 15"/>
                    <a:gd name="T8" fmla="*/ 0 w 1303"/>
                    <a:gd name="T9" fmla="*/ 15 h 15"/>
                    <a:gd name="T10" fmla="*/ 0 w 130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5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303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A8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2" name="Freeform 96">
                  <a:extLst>
                    <a:ext uri="{FF2B5EF4-FFF2-40B4-BE49-F238E27FC236}">
                      <a16:creationId xmlns:a16="http://schemas.microsoft.com/office/drawing/2014/main" id="{4252D31A-C36F-77EF-280A-92B5CE1F26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0"/>
                  <a:ext cx="1294" cy="10"/>
                </a:xfrm>
                <a:custGeom>
                  <a:avLst/>
                  <a:gdLst>
                    <a:gd name="T0" fmla="*/ 0 w 1294"/>
                    <a:gd name="T1" fmla="*/ 0 h 10"/>
                    <a:gd name="T2" fmla="*/ 1294 w 1294"/>
                    <a:gd name="T3" fmla="*/ 0 h 10"/>
                    <a:gd name="T4" fmla="*/ 1279 w 1294"/>
                    <a:gd name="T5" fmla="*/ 10 h 10"/>
                    <a:gd name="T6" fmla="*/ 0 w 1294"/>
                    <a:gd name="T7" fmla="*/ 10 h 10"/>
                    <a:gd name="T8" fmla="*/ 0 w 129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0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8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3" name="Freeform 97">
                  <a:extLst>
                    <a:ext uri="{FF2B5EF4-FFF2-40B4-BE49-F238E27FC236}">
                      <a16:creationId xmlns:a16="http://schemas.microsoft.com/office/drawing/2014/main" id="{3EC0A2F2-2E42-708D-00CB-587A3A560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1725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7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7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8A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4" name="Freeform 98">
                  <a:extLst>
                    <a:ext uri="{FF2B5EF4-FFF2-40B4-BE49-F238E27FC236}">
                      <a16:creationId xmlns:a16="http://schemas.microsoft.com/office/drawing/2014/main" id="{158136AC-9815-A5AB-3BB4-609BAA9872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0"/>
                  <a:ext cx="1413" cy="14"/>
                </a:xfrm>
                <a:custGeom>
                  <a:avLst/>
                  <a:gdLst>
                    <a:gd name="T0" fmla="*/ 134 w 1413"/>
                    <a:gd name="T1" fmla="*/ 0 h 14"/>
                    <a:gd name="T2" fmla="*/ 1413 w 1413"/>
                    <a:gd name="T3" fmla="*/ 0 h 14"/>
                    <a:gd name="T4" fmla="*/ 1399 w 1413"/>
                    <a:gd name="T5" fmla="*/ 14 h 14"/>
                    <a:gd name="T6" fmla="*/ 134 w 1413"/>
                    <a:gd name="T7" fmla="*/ 14 h 14"/>
                    <a:gd name="T8" fmla="*/ 134 w 1413"/>
                    <a:gd name="T9" fmla="*/ 0 h 14"/>
                    <a:gd name="T10" fmla="*/ 19 w 1413"/>
                    <a:gd name="T11" fmla="*/ 14 h 14"/>
                    <a:gd name="T12" fmla="*/ 0 w 1413"/>
                    <a:gd name="T13" fmla="*/ 14 h 14"/>
                    <a:gd name="T14" fmla="*/ 0 w 1413"/>
                    <a:gd name="T15" fmla="*/ 9 h 14"/>
                    <a:gd name="T16" fmla="*/ 0 w 1413"/>
                    <a:gd name="T17" fmla="*/ 9 h 14"/>
                    <a:gd name="T18" fmla="*/ 24 w 1413"/>
                    <a:gd name="T19" fmla="*/ 9 h 14"/>
                    <a:gd name="T20" fmla="*/ 19 w 1413"/>
                    <a:gd name="T21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13" h="14">
                      <a:moveTo>
                        <a:pt x="134" y="0"/>
                      </a:moveTo>
                      <a:lnTo>
                        <a:pt x="1413" y="0"/>
                      </a:lnTo>
                      <a:lnTo>
                        <a:pt x="1399" y="14"/>
                      </a:lnTo>
                      <a:lnTo>
                        <a:pt x="134" y="14"/>
                      </a:lnTo>
                      <a:lnTo>
                        <a:pt x="134" y="0"/>
                      </a:lnTo>
                      <a:close/>
                      <a:moveTo>
                        <a:pt x="19" y="14"/>
                      </a:move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2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EC8C4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5" name="Freeform 99">
                  <a:extLst>
                    <a:ext uri="{FF2B5EF4-FFF2-40B4-BE49-F238E27FC236}">
                      <a16:creationId xmlns:a16="http://schemas.microsoft.com/office/drawing/2014/main" id="{56326FC8-73D1-BBBE-E4F9-B5026C1BA0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39"/>
                  <a:ext cx="1408" cy="10"/>
                </a:xfrm>
                <a:custGeom>
                  <a:avLst/>
                  <a:gdLst>
                    <a:gd name="T0" fmla="*/ 134 w 1408"/>
                    <a:gd name="T1" fmla="*/ 0 h 10"/>
                    <a:gd name="T2" fmla="*/ 1408 w 1408"/>
                    <a:gd name="T3" fmla="*/ 0 h 10"/>
                    <a:gd name="T4" fmla="*/ 1394 w 1408"/>
                    <a:gd name="T5" fmla="*/ 10 h 10"/>
                    <a:gd name="T6" fmla="*/ 134 w 1408"/>
                    <a:gd name="T7" fmla="*/ 10 h 10"/>
                    <a:gd name="T8" fmla="*/ 134 w 1408"/>
                    <a:gd name="T9" fmla="*/ 0 h 10"/>
                    <a:gd name="T10" fmla="*/ 19 w 1408"/>
                    <a:gd name="T11" fmla="*/ 10 h 10"/>
                    <a:gd name="T12" fmla="*/ 4 w 1408"/>
                    <a:gd name="T13" fmla="*/ 10 h 10"/>
                    <a:gd name="T14" fmla="*/ 0 w 1408"/>
                    <a:gd name="T15" fmla="*/ 0 h 10"/>
                    <a:gd name="T16" fmla="*/ 0 w 1408"/>
                    <a:gd name="T17" fmla="*/ 0 h 10"/>
                    <a:gd name="T18" fmla="*/ 24 w 1408"/>
                    <a:gd name="T19" fmla="*/ 0 h 10"/>
                    <a:gd name="T20" fmla="*/ 19 w 1408"/>
                    <a:gd name="T2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08" h="10">
                      <a:moveTo>
                        <a:pt x="134" y="0"/>
                      </a:moveTo>
                      <a:lnTo>
                        <a:pt x="1408" y="0"/>
                      </a:lnTo>
                      <a:lnTo>
                        <a:pt x="1394" y="10"/>
                      </a:lnTo>
                      <a:lnTo>
                        <a:pt x="134" y="10"/>
                      </a:lnTo>
                      <a:lnTo>
                        <a:pt x="134" y="0"/>
                      </a:lnTo>
                      <a:close/>
                      <a:moveTo>
                        <a:pt x="19" y="10"/>
                      </a:move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ED9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6" name="Freeform 100">
                  <a:extLst>
                    <a:ext uri="{FF2B5EF4-FFF2-40B4-BE49-F238E27FC236}">
                      <a16:creationId xmlns:a16="http://schemas.microsoft.com/office/drawing/2014/main" id="{37C114FD-64FE-9E64-76CF-7150BB71A1D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4" y="1744"/>
                  <a:ext cx="1399" cy="15"/>
                </a:xfrm>
                <a:custGeom>
                  <a:avLst/>
                  <a:gdLst>
                    <a:gd name="T0" fmla="*/ 0 w 1399"/>
                    <a:gd name="T1" fmla="*/ 0 h 15"/>
                    <a:gd name="T2" fmla="*/ 19 w 1399"/>
                    <a:gd name="T3" fmla="*/ 0 h 15"/>
                    <a:gd name="T4" fmla="*/ 14 w 1399"/>
                    <a:gd name="T5" fmla="*/ 15 h 15"/>
                    <a:gd name="T6" fmla="*/ 4 w 1399"/>
                    <a:gd name="T7" fmla="*/ 15 h 15"/>
                    <a:gd name="T8" fmla="*/ 4 w 1399"/>
                    <a:gd name="T9" fmla="*/ 10 h 15"/>
                    <a:gd name="T10" fmla="*/ 4 w 1399"/>
                    <a:gd name="T11" fmla="*/ 10 h 15"/>
                    <a:gd name="T12" fmla="*/ 0 w 1399"/>
                    <a:gd name="T13" fmla="*/ 0 h 15"/>
                    <a:gd name="T14" fmla="*/ 134 w 1399"/>
                    <a:gd name="T15" fmla="*/ 0 h 15"/>
                    <a:gd name="T16" fmla="*/ 1399 w 1399"/>
                    <a:gd name="T17" fmla="*/ 0 h 15"/>
                    <a:gd name="T18" fmla="*/ 1394 w 1399"/>
                    <a:gd name="T19" fmla="*/ 10 h 15"/>
                    <a:gd name="T20" fmla="*/ 1389 w 1399"/>
                    <a:gd name="T21" fmla="*/ 15 h 15"/>
                    <a:gd name="T22" fmla="*/ 134 w 1399"/>
                    <a:gd name="T23" fmla="*/ 15 h 15"/>
                    <a:gd name="T24" fmla="*/ 134 w 1399"/>
                    <a:gd name="T25" fmla="*/ 0 h 15"/>
                    <a:gd name="T26" fmla="*/ 72 w 1399"/>
                    <a:gd name="T27" fmla="*/ 15 h 15"/>
                    <a:gd name="T28" fmla="*/ 67 w 1399"/>
                    <a:gd name="T29" fmla="*/ 15 h 15"/>
                    <a:gd name="T30" fmla="*/ 72 w 1399"/>
                    <a:gd name="T31" fmla="*/ 15 h 15"/>
                    <a:gd name="T32" fmla="*/ 72 w 1399"/>
                    <a:gd name="T3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99" h="15">
                      <a:moveTo>
                        <a:pt x="0" y="0"/>
                      </a:moveTo>
                      <a:lnTo>
                        <a:pt x="19" y="0"/>
                      </a:lnTo>
                      <a:lnTo>
                        <a:pt x="14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34" y="0"/>
                      </a:moveTo>
                      <a:lnTo>
                        <a:pt x="1399" y="0"/>
                      </a:lnTo>
                      <a:lnTo>
                        <a:pt x="1394" y="10"/>
                      </a:lnTo>
                      <a:lnTo>
                        <a:pt x="1389" y="15"/>
                      </a:lnTo>
                      <a:lnTo>
                        <a:pt x="134" y="15"/>
                      </a:lnTo>
                      <a:lnTo>
                        <a:pt x="134" y="0"/>
                      </a:lnTo>
                      <a:close/>
                      <a:moveTo>
                        <a:pt x="72" y="15"/>
                      </a:moveTo>
                      <a:lnTo>
                        <a:pt x="67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close/>
                    </a:path>
                  </a:pathLst>
                </a:custGeom>
                <a:solidFill>
                  <a:srgbClr val="ED92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7" name="Freeform 101">
                  <a:extLst>
                    <a:ext uri="{FF2B5EF4-FFF2-40B4-BE49-F238E27FC236}">
                      <a16:creationId xmlns:a16="http://schemas.microsoft.com/office/drawing/2014/main" id="{AE71CB38-C6AA-381D-0022-9883525C46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49"/>
                  <a:ext cx="1390" cy="14"/>
                </a:xfrm>
                <a:custGeom>
                  <a:avLst/>
                  <a:gdLst>
                    <a:gd name="T0" fmla="*/ 0 w 1390"/>
                    <a:gd name="T1" fmla="*/ 0 h 14"/>
                    <a:gd name="T2" fmla="*/ 15 w 1390"/>
                    <a:gd name="T3" fmla="*/ 0 h 14"/>
                    <a:gd name="T4" fmla="*/ 5 w 1390"/>
                    <a:gd name="T5" fmla="*/ 14 h 14"/>
                    <a:gd name="T6" fmla="*/ 0 w 1390"/>
                    <a:gd name="T7" fmla="*/ 14 h 14"/>
                    <a:gd name="T8" fmla="*/ 0 w 1390"/>
                    <a:gd name="T9" fmla="*/ 5 h 14"/>
                    <a:gd name="T10" fmla="*/ 0 w 1390"/>
                    <a:gd name="T11" fmla="*/ 5 h 14"/>
                    <a:gd name="T12" fmla="*/ 0 w 1390"/>
                    <a:gd name="T13" fmla="*/ 0 h 14"/>
                    <a:gd name="T14" fmla="*/ 130 w 1390"/>
                    <a:gd name="T15" fmla="*/ 0 h 14"/>
                    <a:gd name="T16" fmla="*/ 1390 w 1390"/>
                    <a:gd name="T17" fmla="*/ 0 h 14"/>
                    <a:gd name="T18" fmla="*/ 1390 w 1390"/>
                    <a:gd name="T19" fmla="*/ 5 h 14"/>
                    <a:gd name="T20" fmla="*/ 1385 w 1390"/>
                    <a:gd name="T21" fmla="*/ 14 h 14"/>
                    <a:gd name="T22" fmla="*/ 130 w 1390"/>
                    <a:gd name="T23" fmla="*/ 14 h 14"/>
                    <a:gd name="T24" fmla="*/ 130 w 1390"/>
                    <a:gd name="T25" fmla="*/ 0 h 14"/>
                    <a:gd name="T26" fmla="*/ 77 w 1390"/>
                    <a:gd name="T27" fmla="*/ 14 h 14"/>
                    <a:gd name="T28" fmla="*/ 44 w 1390"/>
                    <a:gd name="T29" fmla="*/ 14 h 14"/>
                    <a:gd name="T30" fmla="*/ 44 w 1390"/>
                    <a:gd name="T31" fmla="*/ 14 h 14"/>
                    <a:gd name="T32" fmla="*/ 68 w 1390"/>
                    <a:gd name="T33" fmla="*/ 10 h 14"/>
                    <a:gd name="T34" fmla="*/ 77 w 1390"/>
                    <a:gd name="T3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390" h="14">
                      <a:moveTo>
                        <a:pt x="0" y="0"/>
                      </a:moveTo>
                      <a:lnTo>
                        <a:pt x="15" y="0"/>
                      </a:ln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130" y="0"/>
                      </a:moveTo>
                      <a:lnTo>
                        <a:pt x="1390" y="0"/>
                      </a:lnTo>
                      <a:lnTo>
                        <a:pt x="1390" y="5"/>
                      </a:lnTo>
                      <a:lnTo>
                        <a:pt x="1385" y="14"/>
                      </a:lnTo>
                      <a:lnTo>
                        <a:pt x="130" y="14"/>
                      </a:lnTo>
                      <a:lnTo>
                        <a:pt x="130" y="0"/>
                      </a:lnTo>
                      <a:close/>
                      <a:moveTo>
                        <a:pt x="77" y="14"/>
                      </a:moveTo>
                      <a:lnTo>
                        <a:pt x="44" y="14"/>
                      </a:lnTo>
                      <a:lnTo>
                        <a:pt x="44" y="14"/>
                      </a:lnTo>
                      <a:lnTo>
                        <a:pt x="68" y="10"/>
                      </a:lnTo>
                      <a:lnTo>
                        <a:pt x="77" y="14"/>
                      </a:lnTo>
                      <a:close/>
                    </a:path>
                  </a:pathLst>
                </a:custGeom>
                <a:solidFill>
                  <a:srgbClr val="ED94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8" name="Freeform 102">
                  <a:extLst>
                    <a:ext uri="{FF2B5EF4-FFF2-40B4-BE49-F238E27FC236}">
                      <a16:creationId xmlns:a16="http://schemas.microsoft.com/office/drawing/2014/main" id="{496EF0DA-27E9-126C-8B80-0DDF714FD8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59"/>
                  <a:ext cx="1385" cy="14"/>
                </a:xfrm>
                <a:custGeom>
                  <a:avLst/>
                  <a:gdLst>
                    <a:gd name="T0" fmla="*/ 0 w 1385"/>
                    <a:gd name="T1" fmla="*/ 0 h 14"/>
                    <a:gd name="T2" fmla="*/ 10 w 1385"/>
                    <a:gd name="T3" fmla="*/ 0 h 14"/>
                    <a:gd name="T4" fmla="*/ 0 w 1385"/>
                    <a:gd name="T5" fmla="*/ 9 h 14"/>
                    <a:gd name="T6" fmla="*/ 0 w 1385"/>
                    <a:gd name="T7" fmla="*/ 0 h 14"/>
                    <a:gd name="T8" fmla="*/ 63 w 1385"/>
                    <a:gd name="T9" fmla="*/ 0 h 14"/>
                    <a:gd name="T10" fmla="*/ 68 w 1385"/>
                    <a:gd name="T11" fmla="*/ 0 h 14"/>
                    <a:gd name="T12" fmla="*/ 91 w 1385"/>
                    <a:gd name="T13" fmla="*/ 14 h 14"/>
                    <a:gd name="T14" fmla="*/ 44 w 1385"/>
                    <a:gd name="T15" fmla="*/ 14 h 14"/>
                    <a:gd name="T16" fmla="*/ 44 w 1385"/>
                    <a:gd name="T17" fmla="*/ 4 h 14"/>
                    <a:gd name="T18" fmla="*/ 63 w 1385"/>
                    <a:gd name="T19" fmla="*/ 0 h 14"/>
                    <a:gd name="T20" fmla="*/ 130 w 1385"/>
                    <a:gd name="T21" fmla="*/ 0 h 14"/>
                    <a:gd name="T22" fmla="*/ 1385 w 1385"/>
                    <a:gd name="T23" fmla="*/ 0 h 14"/>
                    <a:gd name="T24" fmla="*/ 1380 w 1385"/>
                    <a:gd name="T25" fmla="*/ 14 h 14"/>
                    <a:gd name="T26" fmla="*/ 125 w 1385"/>
                    <a:gd name="T27" fmla="*/ 14 h 14"/>
                    <a:gd name="T28" fmla="*/ 130 w 1385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85" h="14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  <a:moveTo>
                        <a:pt x="63" y="0"/>
                      </a:moveTo>
                      <a:lnTo>
                        <a:pt x="68" y="0"/>
                      </a:lnTo>
                      <a:lnTo>
                        <a:pt x="91" y="14"/>
                      </a:lnTo>
                      <a:lnTo>
                        <a:pt x="44" y="14"/>
                      </a:lnTo>
                      <a:lnTo>
                        <a:pt x="44" y="4"/>
                      </a:lnTo>
                      <a:lnTo>
                        <a:pt x="63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125" y="14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7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49" name="Freeform 103">
                  <a:extLst>
                    <a:ext uri="{FF2B5EF4-FFF2-40B4-BE49-F238E27FC236}">
                      <a16:creationId xmlns:a16="http://schemas.microsoft.com/office/drawing/2014/main" id="{D2692700-737E-F1FF-F8AF-7F522E6502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38" y="1763"/>
                  <a:ext cx="1385" cy="15"/>
                </a:xfrm>
                <a:custGeom>
                  <a:avLst/>
                  <a:gdLst>
                    <a:gd name="T0" fmla="*/ 0 w 1385"/>
                    <a:gd name="T1" fmla="*/ 0 h 15"/>
                    <a:gd name="T2" fmla="*/ 5 w 1385"/>
                    <a:gd name="T3" fmla="*/ 0 h 15"/>
                    <a:gd name="T4" fmla="*/ 0 w 1385"/>
                    <a:gd name="T5" fmla="*/ 5 h 15"/>
                    <a:gd name="T6" fmla="*/ 0 w 1385"/>
                    <a:gd name="T7" fmla="*/ 0 h 15"/>
                    <a:gd name="T8" fmla="*/ 44 w 1385"/>
                    <a:gd name="T9" fmla="*/ 0 h 15"/>
                    <a:gd name="T10" fmla="*/ 77 w 1385"/>
                    <a:gd name="T11" fmla="*/ 0 h 15"/>
                    <a:gd name="T12" fmla="*/ 101 w 1385"/>
                    <a:gd name="T13" fmla="*/ 15 h 15"/>
                    <a:gd name="T14" fmla="*/ 44 w 1385"/>
                    <a:gd name="T15" fmla="*/ 15 h 15"/>
                    <a:gd name="T16" fmla="*/ 44 w 1385"/>
                    <a:gd name="T17" fmla="*/ 0 h 15"/>
                    <a:gd name="T18" fmla="*/ 130 w 1385"/>
                    <a:gd name="T19" fmla="*/ 0 h 15"/>
                    <a:gd name="T20" fmla="*/ 1385 w 1385"/>
                    <a:gd name="T21" fmla="*/ 0 h 15"/>
                    <a:gd name="T22" fmla="*/ 1380 w 1385"/>
                    <a:gd name="T23" fmla="*/ 15 h 15"/>
                    <a:gd name="T24" fmla="*/ 125 w 1385"/>
                    <a:gd name="T25" fmla="*/ 15 h 15"/>
                    <a:gd name="T26" fmla="*/ 130 w 1385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85" h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44" y="0"/>
                      </a:moveTo>
                      <a:lnTo>
                        <a:pt x="77" y="0"/>
                      </a:lnTo>
                      <a:lnTo>
                        <a:pt x="101" y="15"/>
                      </a:lnTo>
                      <a:lnTo>
                        <a:pt x="44" y="15"/>
                      </a:lnTo>
                      <a:lnTo>
                        <a:pt x="44" y="0"/>
                      </a:lnTo>
                      <a:close/>
                      <a:moveTo>
                        <a:pt x="130" y="0"/>
                      </a:moveTo>
                      <a:lnTo>
                        <a:pt x="1385" y="0"/>
                      </a:lnTo>
                      <a:lnTo>
                        <a:pt x="1380" y="15"/>
                      </a:lnTo>
                      <a:lnTo>
                        <a:pt x="125" y="15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EE99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0" name="Freeform 104">
                  <a:extLst>
                    <a:ext uri="{FF2B5EF4-FFF2-40B4-BE49-F238E27FC236}">
                      <a16:creationId xmlns:a16="http://schemas.microsoft.com/office/drawing/2014/main" id="{459D681D-FFF0-DF08-AC9A-476C18B7844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3"/>
                  <a:ext cx="1336" cy="10"/>
                </a:xfrm>
                <a:custGeom>
                  <a:avLst/>
                  <a:gdLst>
                    <a:gd name="T0" fmla="*/ 0 w 1336"/>
                    <a:gd name="T1" fmla="*/ 0 h 10"/>
                    <a:gd name="T2" fmla="*/ 47 w 1336"/>
                    <a:gd name="T3" fmla="*/ 0 h 10"/>
                    <a:gd name="T4" fmla="*/ 67 w 1336"/>
                    <a:gd name="T5" fmla="*/ 10 h 10"/>
                    <a:gd name="T6" fmla="*/ 0 w 1336"/>
                    <a:gd name="T7" fmla="*/ 10 h 10"/>
                    <a:gd name="T8" fmla="*/ 0 w 1336"/>
                    <a:gd name="T9" fmla="*/ 0 h 10"/>
                    <a:gd name="T10" fmla="*/ 81 w 1336"/>
                    <a:gd name="T11" fmla="*/ 0 h 10"/>
                    <a:gd name="T12" fmla="*/ 1336 w 1336"/>
                    <a:gd name="T13" fmla="*/ 0 h 10"/>
                    <a:gd name="T14" fmla="*/ 1332 w 1336"/>
                    <a:gd name="T15" fmla="*/ 10 h 10"/>
                    <a:gd name="T16" fmla="*/ 81 w 1336"/>
                    <a:gd name="T17" fmla="*/ 10 h 10"/>
                    <a:gd name="T18" fmla="*/ 81 w 133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0">
                      <a:moveTo>
                        <a:pt x="0" y="0"/>
                      </a:moveTo>
                      <a:lnTo>
                        <a:pt x="47" y="0"/>
                      </a:lnTo>
                      <a:lnTo>
                        <a:pt x="6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32" y="10"/>
                      </a:lnTo>
                      <a:lnTo>
                        <a:pt x="81" y="10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EF9D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1" name="Freeform 105">
                  <a:extLst>
                    <a:ext uri="{FF2B5EF4-FFF2-40B4-BE49-F238E27FC236}">
                      <a16:creationId xmlns:a16="http://schemas.microsoft.com/office/drawing/2014/main" id="{C003973E-3C02-C533-02EC-39A5B5F6BE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682" y="1778"/>
                  <a:ext cx="1336" cy="14"/>
                </a:xfrm>
                <a:custGeom>
                  <a:avLst/>
                  <a:gdLst>
                    <a:gd name="T0" fmla="*/ 0 w 1336"/>
                    <a:gd name="T1" fmla="*/ 0 h 14"/>
                    <a:gd name="T2" fmla="*/ 57 w 1336"/>
                    <a:gd name="T3" fmla="*/ 0 h 14"/>
                    <a:gd name="T4" fmla="*/ 81 w 1336"/>
                    <a:gd name="T5" fmla="*/ 14 h 14"/>
                    <a:gd name="T6" fmla="*/ 4 w 1336"/>
                    <a:gd name="T7" fmla="*/ 14 h 14"/>
                    <a:gd name="T8" fmla="*/ 0 w 1336"/>
                    <a:gd name="T9" fmla="*/ 0 h 14"/>
                    <a:gd name="T10" fmla="*/ 81 w 1336"/>
                    <a:gd name="T11" fmla="*/ 0 h 14"/>
                    <a:gd name="T12" fmla="*/ 1336 w 1336"/>
                    <a:gd name="T13" fmla="*/ 0 h 14"/>
                    <a:gd name="T14" fmla="*/ 1327 w 1336"/>
                    <a:gd name="T15" fmla="*/ 14 h 14"/>
                    <a:gd name="T16" fmla="*/ 81 w 1336"/>
                    <a:gd name="T17" fmla="*/ 14 h 14"/>
                    <a:gd name="T18" fmla="*/ 81 w 1336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6" h="14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81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  <a:moveTo>
                        <a:pt x="81" y="0"/>
                      </a:moveTo>
                      <a:lnTo>
                        <a:pt x="1336" y="0"/>
                      </a:lnTo>
                      <a:lnTo>
                        <a:pt x="1327" y="14"/>
                      </a:lnTo>
                      <a:lnTo>
                        <a:pt x="81" y="14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F0A0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2" name="Freeform 106">
                  <a:extLst>
                    <a:ext uri="{FF2B5EF4-FFF2-40B4-BE49-F238E27FC236}">
                      <a16:creationId xmlns:a16="http://schemas.microsoft.com/office/drawing/2014/main" id="{BA2FE6B0-5580-FF59-B6B5-C44353175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783"/>
                  <a:ext cx="1332" cy="14"/>
                </a:xfrm>
                <a:custGeom>
                  <a:avLst/>
                  <a:gdLst>
                    <a:gd name="T0" fmla="*/ 0 w 1332"/>
                    <a:gd name="T1" fmla="*/ 0 h 14"/>
                    <a:gd name="T2" fmla="*/ 67 w 1332"/>
                    <a:gd name="T3" fmla="*/ 0 h 14"/>
                    <a:gd name="T4" fmla="*/ 81 w 1332"/>
                    <a:gd name="T5" fmla="*/ 9 h 14"/>
                    <a:gd name="T6" fmla="*/ 81 w 1332"/>
                    <a:gd name="T7" fmla="*/ 0 h 14"/>
                    <a:gd name="T8" fmla="*/ 1332 w 1332"/>
                    <a:gd name="T9" fmla="*/ 0 h 14"/>
                    <a:gd name="T10" fmla="*/ 1327 w 1332"/>
                    <a:gd name="T11" fmla="*/ 14 h 14"/>
                    <a:gd name="T12" fmla="*/ 4 w 1332"/>
                    <a:gd name="T13" fmla="*/ 14 h 14"/>
                    <a:gd name="T14" fmla="*/ 0 w 1332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32" h="14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81" y="9"/>
                      </a:lnTo>
                      <a:lnTo>
                        <a:pt x="81" y="0"/>
                      </a:lnTo>
                      <a:lnTo>
                        <a:pt x="1332" y="0"/>
                      </a:lnTo>
                      <a:lnTo>
                        <a:pt x="1327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2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3" name="Freeform 107">
                  <a:extLst>
                    <a:ext uri="{FF2B5EF4-FFF2-40B4-BE49-F238E27FC236}">
                      <a16:creationId xmlns:a16="http://schemas.microsoft.com/office/drawing/2014/main" id="{BB6E3886-CF8C-E9EC-8738-E4D4BAF698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2"/>
                  <a:ext cx="1323" cy="10"/>
                </a:xfrm>
                <a:custGeom>
                  <a:avLst/>
                  <a:gdLst>
                    <a:gd name="T0" fmla="*/ 0 w 1323"/>
                    <a:gd name="T1" fmla="*/ 0 h 10"/>
                    <a:gd name="T2" fmla="*/ 77 w 1323"/>
                    <a:gd name="T3" fmla="*/ 0 h 10"/>
                    <a:gd name="T4" fmla="*/ 77 w 1323"/>
                    <a:gd name="T5" fmla="*/ 0 h 10"/>
                    <a:gd name="T6" fmla="*/ 77 w 1323"/>
                    <a:gd name="T7" fmla="*/ 0 h 10"/>
                    <a:gd name="T8" fmla="*/ 1323 w 1323"/>
                    <a:gd name="T9" fmla="*/ 0 h 10"/>
                    <a:gd name="T10" fmla="*/ 1318 w 1323"/>
                    <a:gd name="T11" fmla="*/ 10 h 10"/>
                    <a:gd name="T12" fmla="*/ 0 w 1323"/>
                    <a:gd name="T13" fmla="*/ 10 h 10"/>
                    <a:gd name="T14" fmla="*/ 0 w 1323"/>
                    <a:gd name="T15" fmla="*/ 10 h 10"/>
                    <a:gd name="T16" fmla="*/ 0 w 132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3" h="10">
                      <a:moveTo>
                        <a:pt x="0" y="0"/>
                      </a:move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1323" y="0"/>
                      </a:lnTo>
                      <a:lnTo>
                        <a:pt x="1318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A4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4" name="Freeform 108">
                  <a:extLst>
                    <a:ext uri="{FF2B5EF4-FFF2-40B4-BE49-F238E27FC236}">
                      <a16:creationId xmlns:a16="http://schemas.microsoft.com/office/drawing/2014/main" id="{6D6DF887-808F-DFAB-BCB2-734C2366F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797"/>
                  <a:ext cx="1323" cy="15"/>
                </a:xfrm>
                <a:custGeom>
                  <a:avLst/>
                  <a:gdLst>
                    <a:gd name="T0" fmla="*/ 0 w 1323"/>
                    <a:gd name="T1" fmla="*/ 0 h 15"/>
                    <a:gd name="T2" fmla="*/ 1323 w 1323"/>
                    <a:gd name="T3" fmla="*/ 0 h 15"/>
                    <a:gd name="T4" fmla="*/ 1318 w 1323"/>
                    <a:gd name="T5" fmla="*/ 15 h 15"/>
                    <a:gd name="T6" fmla="*/ 10 w 1323"/>
                    <a:gd name="T7" fmla="*/ 15 h 15"/>
                    <a:gd name="T8" fmla="*/ 0 w 1323"/>
                    <a:gd name="T9" fmla="*/ 5 h 15"/>
                    <a:gd name="T10" fmla="*/ 0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0" y="0"/>
                      </a:moveTo>
                      <a:lnTo>
                        <a:pt x="1323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7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5" name="Freeform 109">
                  <a:extLst>
                    <a:ext uri="{FF2B5EF4-FFF2-40B4-BE49-F238E27FC236}">
                      <a16:creationId xmlns:a16="http://schemas.microsoft.com/office/drawing/2014/main" id="{F78AA3FF-B8FB-6948-6B99-0BC76637E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02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13 w 1318"/>
                    <a:gd name="T5" fmla="*/ 14 h 14"/>
                    <a:gd name="T6" fmla="*/ 15 w 1318"/>
                    <a:gd name="T7" fmla="*/ 14 h 14"/>
                    <a:gd name="T8" fmla="*/ 0 w 13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13" y="14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1AA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6" name="Freeform 110">
                  <a:extLst>
                    <a:ext uri="{FF2B5EF4-FFF2-40B4-BE49-F238E27FC236}">
                      <a16:creationId xmlns:a16="http://schemas.microsoft.com/office/drawing/2014/main" id="{C1847E18-5160-7040-2C09-EE9428F7B7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1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14 w 1308"/>
                    <a:gd name="T7" fmla="*/ 14 h 14"/>
                    <a:gd name="T8" fmla="*/ 14 w 1308"/>
                    <a:gd name="T9" fmla="*/ 9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AF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7" name="Freeform 111">
                  <a:extLst>
                    <a:ext uri="{FF2B5EF4-FFF2-40B4-BE49-F238E27FC236}">
                      <a16:creationId xmlns:a16="http://schemas.microsoft.com/office/drawing/2014/main" id="{B009381E-E091-AEEF-5FE1-85B1AB35F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1816"/>
                  <a:ext cx="1298" cy="15"/>
                </a:xfrm>
                <a:custGeom>
                  <a:avLst/>
                  <a:gdLst>
                    <a:gd name="T0" fmla="*/ 0 w 1298"/>
                    <a:gd name="T1" fmla="*/ 0 h 15"/>
                    <a:gd name="T2" fmla="*/ 1298 w 1298"/>
                    <a:gd name="T3" fmla="*/ 0 h 15"/>
                    <a:gd name="T4" fmla="*/ 1293 w 1298"/>
                    <a:gd name="T5" fmla="*/ 15 h 15"/>
                    <a:gd name="T6" fmla="*/ 0 w 1298"/>
                    <a:gd name="T7" fmla="*/ 15 h 15"/>
                    <a:gd name="T8" fmla="*/ 9 w 1298"/>
                    <a:gd name="T9" fmla="*/ 5 h 15"/>
                    <a:gd name="T10" fmla="*/ 0 w 129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8" h="15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B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8" name="Freeform 112">
                  <a:extLst>
                    <a:ext uri="{FF2B5EF4-FFF2-40B4-BE49-F238E27FC236}">
                      <a16:creationId xmlns:a16="http://schemas.microsoft.com/office/drawing/2014/main" id="{621B9DBD-1C24-BB04-F968-26E54EBC2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1826"/>
                  <a:ext cx="1303" cy="10"/>
                </a:xfrm>
                <a:custGeom>
                  <a:avLst/>
                  <a:gdLst>
                    <a:gd name="T0" fmla="*/ 14 w 1303"/>
                    <a:gd name="T1" fmla="*/ 0 h 10"/>
                    <a:gd name="T2" fmla="*/ 1303 w 1303"/>
                    <a:gd name="T3" fmla="*/ 0 h 10"/>
                    <a:gd name="T4" fmla="*/ 1298 w 1303"/>
                    <a:gd name="T5" fmla="*/ 10 h 10"/>
                    <a:gd name="T6" fmla="*/ 0 w 1303"/>
                    <a:gd name="T7" fmla="*/ 10 h 10"/>
                    <a:gd name="T8" fmla="*/ 14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14" y="0"/>
                      </a:moveTo>
                      <a:lnTo>
                        <a:pt x="1303" y="0"/>
                      </a:lnTo>
                      <a:lnTo>
                        <a:pt x="1298" y="10"/>
                      </a:lnTo>
                      <a:lnTo>
                        <a:pt x="0" y="1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F3B3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59" name="Freeform 113">
                  <a:extLst>
                    <a:ext uri="{FF2B5EF4-FFF2-40B4-BE49-F238E27FC236}">
                      <a16:creationId xmlns:a16="http://schemas.microsoft.com/office/drawing/2014/main" id="{DC55DAB5-EC46-F783-80B6-C51BCDDE2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1831"/>
                  <a:ext cx="1303" cy="14"/>
                </a:xfrm>
                <a:custGeom>
                  <a:avLst/>
                  <a:gdLst>
                    <a:gd name="T0" fmla="*/ 1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1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1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3B6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0" name="Freeform 114">
                  <a:extLst>
                    <a:ext uri="{FF2B5EF4-FFF2-40B4-BE49-F238E27FC236}">
                      <a16:creationId xmlns:a16="http://schemas.microsoft.com/office/drawing/2014/main" id="{2DFBB198-E8C3-2C2C-E8E2-E4FAF9E76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6" y="1836"/>
                  <a:ext cx="1308" cy="14"/>
                </a:xfrm>
                <a:custGeom>
                  <a:avLst/>
                  <a:gdLst>
                    <a:gd name="T0" fmla="*/ 10 w 1308"/>
                    <a:gd name="T1" fmla="*/ 0 h 14"/>
                    <a:gd name="T2" fmla="*/ 1308 w 1308"/>
                    <a:gd name="T3" fmla="*/ 0 h 14"/>
                    <a:gd name="T4" fmla="*/ 1304 w 1308"/>
                    <a:gd name="T5" fmla="*/ 14 h 14"/>
                    <a:gd name="T6" fmla="*/ 0 w 1308"/>
                    <a:gd name="T7" fmla="*/ 14 h 14"/>
                    <a:gd name="T8" fmla="*/ 10 w 130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4">
                      <a:moveTo>
                        <a:pt x="10" y="0"/>
                      </a:moveTo>
                      <a:lnTo>
                        <a:pt x="1308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4B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1" name="Freeform 115">
                  <a:extLst>
                    <a:ext uri="{FF2B5EF4-FFF2-40B4-BE49-F238E27FC236}">
                      <a16:creationId xmlns:a16="http://schemas.microsoft.com/office/drawing/2014/main" id="{CC24AFB8-1340-DD7A-CDFF-4781D1B64D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2" y="1845"/>
                  <a:ext cx="1308" cy="10"/>
                </a:xfrm>
                <a:custGeom>
                  <a:avLst/>
                  <a:gdLst>
                    <a:gd name="T0" fmla="*/ 9 w 1308"/>
                    <a:gd name="T1" fmla="*/ 0 h 10"/>
                    <a:gd name="T2" fmla="*/ 1308 w 1308"/>
                    <a:gd name="T3" fmla="*/ 0 h 10"/>
                    <a:gd name="T4" fmla="*/ 1303 w 1308"/>
                    <a:gd name="T5" fmla="*/ 10 h 10"/>
                    <a:gd name="T6" fmla="*/ 0 w 1308"/>
                    <a:gd name="T7" fmla="*/ 10 h 10"/>
                    <a:gd name="T8" fmla="*/ 9 w 130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0">
                      <a:moveTo>
                        <a:pt x="9" y="0"/>
                      </a:moveTo>
                      <a:lnTo>
                        <a:pt x="1308" y="0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4BC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2" name="Freeform 116">
                  <a:extLst>
                    <a:ext uri="{FF2B5EF4-FFF2-40B4-BE49-F238E27FC236}">
                      <a16:creationId xmlns:a16="http://schemas.microsoft.com/office/drawing/2014/main" id="{D448466D-3F95-C0B1-D850-2CB4B430F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0"/>
                  <a:ext cx="1313" cy="14"/>
                </a:xfrm>
                <a:custGeom>
                  <a:avLst/>
                  <a:gdLst>
                    <a:gd name="T0" fmla="*/ 9 w 1313"/>
                    <a:gd name="T1" fmla="*/ 0 h 14"/>
                    <a:gd name="T2" fmla="*/ 1313 w 1313"/>
                    <a:gd name="T3" fmla="*/ 0 h 14"/>
                    <a:gd name="T4" fmla="*/ 1308 w 1313"/>
                    <a:gd name="T5" fmla="*/ 14 h 14"/>
                    <a:gd name="T6" fmla="*/ 0 w 1313"/>
                    <a:gd name="T7" fmla="*/ 14 h 14"/>
                    <a:gd name="T8" fmla="*/ 0 w 1313"/>
                    <a:gd name="T9" fmla="*/ 10 h 14"/>
                    <a:gd name="T10" fmla="*/ 9 w 131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3" h="14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5C2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3" name="Freeform 117">
                  <a:extLst>
                    <a:ext uri="{FF2B5EF4-FFF2-40B4-BE49-F238E27FC236}">
                      <a16:creationId xmlns:a16="http://schemas.microsoft.com/office/drawing/2014/main" id="{1286F96D-09A3-593A-F601-588D892F4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55"/>
                  <a:ext cx="1308" cy="14"/>
                </a:xfrm>
                <a:custGeom>
                  <a:avLst/>
                  <a:gdLst>
                    <a:gd name="T0" fmla="*/ 5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14 h 14"/>
                    <a:gd name="T6" fmla="*/ 0 w 1308"/>
                    <a:gd name="T7" fmla="*/ 14 h 14"/>
                    <a:gd name="T8" fmla="*/ 0 w 1308"/>
                    <a:gd name="T9" fmla="*/ 5 h 14"/>
                    <a:gd name="T10" fmla="*/ 5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6C5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4" name="Freeform 118">
                  <a:extLst>
                    <a:ext uri="{FF2B5EF4-FFF2-40B4-BE49-F238E27FC236}">
                      <a16:creationId xmlns:a16="http://schemas.microsoft.com/office/drawing/2014/main" id="{BFA3F844-CD87-C2A9-5A06-251B54526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7" y="1864"/>
                  <a:ext cx="1308" cy="15"/>
                </a:xfrm>
                <a:custGeom>
                  <a:avLst/>
                  <a:gdLst>
                    <a:gd name="T0" fmla="*/ 0 w 1308"/>
                    <a:gd name="T1" fmla="*/ 0 h 15"/>
                    <a:gd name="T2" fmla="*/ 1308 w 1308"/>
                    <a:gd name="T3" fmla="*/ 0 h 15"/>
                    <a:gd name="T4" fmla="*/ 1298 w 1308"/>
                    <a:gd name="T5" fmla="*/ 15 h 15"/>
                    <a:gd name="T6" fmla="*/ 0 w 1308"/>
                    <a:gd name="T7" fmla="*/ 15 h 15"/>
                    <a:gd name="T8" fmla="*/ 0 w 130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8" h="15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29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6C8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5" name="Freeform 119">
                  <a:extLst>
                    <a:ext uri="{FF2B5EF4-FFF2-40B4-BE49-F238E27FC236}">
                      <a16:creationId xmlns:a16="http://schemas.microsoft.com/office/drawing/2014/main" id="{84B6D230-EC69-2D76-DBFB-BCC0885EA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69"/>
                  <a:ext cx="1308" cy="15"/>
                </a:xfrm>
                <a:custGeom>
                  <a:avLst/>
                  <a:gdLst>
                    <a:gd name="T0" fmla="*/ 5 w 1308"/>
                    <a:gd name="T1" fmla="*/ 0 h 15"/>
                    <a:gd name="T2" fmla="*/ 1308 w 1308"/>
                    <a:gd name="T3" fmla="*/ 0 h 15"/>
                    <a:gd name="T4" fmla="*/ 1303 w 1308"/>
                    <a:gd name="T5" fmla="*/ 15 h 15"/>
                    <a:gd name="T6" fmla="*/ 1303 w 1308"/>
                    <a:gd name="T7" fmla="*/ 15 h 15"/>
                    <a:gd name="T8" fmla="*/ 0 w 1308"/>
                    <a:gd name="T9" fmla="*/ 15 h 15"/>
                    <a:gd name="T10" fmla="*/ 5 w 130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5">
                      <a:moveTo>
                        <a:pt x="5" y="0"/>
                      </a:moveTo>
                      <a:lnTo>
                        <a:pt x="1308" y="0"/>
                      </a:lnTo>
                      <a:lnTo>
                        <a:pt x="1303" y="15"/>
                      </a:lnTo>
                      <a:lnTo>
                        <a:pt x="130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B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6" name="Freeform 120">
                  <a:extLst>
                    <a:ext uri="{FF2B5EF4-FFF2-40B4-BE49-F238E27FC236}">
                      <a16:creationId xmlns:a16="http://schemas.microsoft.com/office/drawing/2014/main" id="{2072EC51-F678-8374-4812-F864D9D57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79"/>
                  <a:ext cx="1303" cy="10"/>
                </a:xfrm>
                <a:custGeom>
                  <a:avLst/>
                  <a:gdLst>
                    <a:gd name="T0" fmla="*/ 5 w 1303"/>
                    <a:gd name="T1" fmla="*/ 0 h 10"/>
                    <a:gd name="T2" fmla="*/ 1303 w 1303"/>
                    <a:gd name="T3" fmla="*/ 0 h 10"/>
                    <a:gd name="T4" fmla="*/ 1303 w 1303"/>
                    <a:gd name="T5" fmla="*/ 5 h 10"/>
                    <a:gd name="T6" fmla="*/ 1303 w 1303"/>
                    <a:gd name="T7" fmla="*/ 10 h 10"/>
                    <a:gd name="T8" fmla="*/ 0 w 1303"/>
                    <a:gd name="T9" fmla="*/ 10 h 10"/>
                    <a:gd name="T10" fmla="*/ 5 w 130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3" h="10">
                      <a:moveTo>
                        <a:pt x="5" y="0"/>
                      </a:moveTo>
                      <a:lnTo>
                        <a:pt x="1303" y="0"/>
                      </a:lnTo>
                      <a:lnTo>
                        <a:pt x="1303" y="5"/>
                      </a:lnTo>
                      <a:lnTo>
                        <a:pt x="1303" y="10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7C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7" name="Rectangle 121">
                  <a:extLst>
                    <a:ext uri="{FF2B5EF4-FFF2-40B4-BE49-F238E27FC236}">
                      <a16:creationId xmlns:a16="http://schemas.microsoft.com/office/drawing/2014/main" id="{0B8350E1-7B24-6440-62ED-03C2C6179F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4"/>
                  <a:ext cx="1303" cy="14"/>
                </a:xfrm>
                <a:prstGeom prst="rect">
                  <a:avLst/>
                </a:prstGeom>
                <a:solidFill>
                  <a:srgbClr val="F8D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8" name="Rectangle 122">
                  <a:extLst>
                    <a:ext uri="{FF2B5EF4-FFF2-40B4-BE49-F238E27FC236}">
                      <a16:creationId xmlns:a16="http://schemas.microsoft.com/office/drawing/2014/main" id="{202EC8EB-1A69-0DD4-8A74-FF38FA8559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2" y="1889"/>
                  <a:ext cx="1303" cy="14"/>
                </a:xfrm>
                <a:prstGeom prst="rect">
                  <a:avLst/>
                </a:prstGeom>
                <a:solidFill>
                  <a:srgbClr val="F9D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69" name="Freeform 123">
                  <a:extLst>
                    <a:ext uri="{FF2B5EF4-FFF2-40B4-BE49-F238E27FC236}">
                      <a16:creationId xmlns:a16="http://schemas.microsoft.com/office/drawing/2014/main" id="{A13816AC-1FAA-BD8E-E6E6-66736A9FE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898"/>
                  <a:ext cx="1303" cy="10"/>
                </a:xfrm>
                <a:custGeom>
                  <a:avLst/>
                  <a:gdLst>
                    <a:gd name="T0" fmla="*/ 0 w 1303"/>
                    <a:gd name="T1" fmla="*/ 0 h 10"/>
                    <a:gd name="T2" fmla="*/ 1303 w 1303"/>
                    <a:gd name="T3" fmla="*/ 0 h 10"/>
                    <a:gd name="T4" fmla="*/ 1299 w 1303"/>
                    <a:gd name="T5" fmla="*/ 10 h 10"/>
                    <a:gd name="T6" fmla="*/ 0 w 1303"/>
                    <a:gd name="T7" fmla="*/ 10 h 10"/>
                    <a:gd name="T8" fmla="*/ 0 w 130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0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DC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0" name="Freeform 124">
                  <a:extLst>
                    <a:ext uri="{FF2B5EF4-FFF2-40B4-BE49-F238E27FC236}">
                      <a16:creationId xmlns:a16="http://schemas.microsoft.com/office/drawing/2014/main" id="{7CC464C7-66C1-9BC5-E97A-1969C99E56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2" y="1903"/>
                  <a:ext cx="1303" cy="14"/>
                </a:xfrm>
                <a:custGeom>
                  <a:avLst/>
                  <a:gdLst>
                    <a:gd name="T0" fmla="*/ 0 w 1303"/>
                    <a:gd name="T1" fmla="*/ 0 h 14"/>
                    <a:gd name="T2" fmla="*/ 1303 w 1303"/>
                    <a:gd name="T3" fmla="*/ 0 h 14"/>
                    <a:gd name="T4" fmla="*/ 1299 w 1303"/>
                    <a:gd name="T5" fmla="*/ 14 h 14"/>
                    <a:gd name="T6" fmla="*/ 0 w 1303"/>
                    <a:gd name="T7" fmla="*/ 14 h 14"/>
                    <a:gd name="T8" fmla="*/ 0 w 130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3" h="14">
                      <a:moveTo>
                        <a:pt x="0" y="0"/>
                      </a:moveTo>
                      <a:lnTo>
                        <a:pt x="1303" y="0"/>
                      </a:lnTo>
                      <a:lnTo>
                        <a:pt x="129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BDF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1" name="Freeform 125">
                  <a:extLst>
                    <a:ext uri="{FF2B5EF4-FFF2-40B4-BE49-F238E27FC236}">
                      <a16:creationId xmlns:a16="http://schemas.microsoft.com/office/drawing/2014/main" id="{65385532-2129-7777-B6E7-7EEEA6728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08"/>
                  <a:ext cx="1304" cy="14"/>
                </a:xfrm>
                <a:custGeom>
                  <a:avLst/>
                  <a:gdLst>
                    <a:gd name="T0" fmla="*/ 5 w 1304"/>
                    <a:gd name="T1" fmla="*/ 0 h 14"/>
                    <a:gd name="T2" fmla="*/ 1304 w 1304"/>
                    <a:gd name="T3" fmla="*/ 0 h 14"/>
                    <a:gd name="T4" fmla="*/ 1304 w 1304"/>
                    <a:gd name="T5" fmla="*/ 14 h 14"/>
                    <a:gd name="T6" fmla="*/ 0 w 1304"/>
                    <a:gd name="T7" fmla="*/ 14 h 14"/>
                    <a:gd name="T8" fmla="*/ 5 w 1304"/>
                    <a:gd name="T9" fmla="*/ 9 h 14"/>
                    <a:gd name="T10" fmla="*/ 5 w 130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4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CE3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2" name="Freeform 126">
                  <a:extLst>
                    <a:ext uri="{FF2B5EF4-FFF2-40B4-BE49-F238E27FC236}">
                      <a16:creationId xmlns:a16="http://schemas.microsoft.com/office/drawing/2014/main" id="{FA7220B9-ACEE-7639-9291-563E07263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7" y="1917"/>
                  <a:ext cx="1304" cy="15"/>
                </a:xfrm>
                <a:custGeom>
                  <a:avLst/>
                  <a:gdLst>
                    <a:gd name="T0" fmla="*/ 5 w 1304"/>
                    <a:gd name="T1" fmla="*/ 0 h 15"/>
                    <a:gd name="T2" fmla="*/ 1304 w 1304"/>
                    <a:gd name="T3" fmla="*/ 0 h 15"/>
                    <a:gd name="T4" fmla="*/ 1304 w 1304"/>
                    <a:gd name="T5" fmla="*/ 15 h 15"/>
                    <a:gd name="T6" fmla="*/ 0 w 1304"/>
                    <a:gd name="T7" fmla="*/ 15 h 15"/>
                    <a:gd name="T8" fmla="*/ 5 w 1304"/>
                    <a:gd name="T9" fmla="*/ 0 h 15"/>
                    <a:gd name="T10" fmla="*/ 5 w 130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4" h="15">
                      <a:moveTo>
                        <a:pt x="5" y="0"/>
                      </a:moveTo>
                      <a:lnTo>
                        <a:pt x="1304" y="0"/>
                      </a:lnTo>
                      <a:lnTo>
                        <a:pt x="130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3" name="Freeform 127">
                  <a:extLst>
                    <a:ext uri="{FF2B5EF4-FFF2-40B4-BE49-F238E27FC236}">
                      <a16:creationId xmlns:a16="http://schemas.microsoft.com/office/drawing/2014/main" id="{E358D1D0-99CD-CE5F-8537-C3655C23E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2" y="1922"/>
                  <a:ext cx="1309" cy="15"/>
                </a:xfrm>
                <a:custGeom>
                  <a:avLst/>
                  <a:gdLst>
                    <a:gd name="T0" fmla="*/ 5 w 1309"/>
                    <a:gd name="T1" fmla="*/ 0 h 15"/>
                    <a:gd name="T2" fmla="*/ 1309 w 1309"/>
                    <a:gd name="T3" fmla="*/ 0 h 15"/>
                    <a:gd name="T4" fmla="*/ 1309 w 1309"/>
                    <a:gd name="T5" fmla="*/ 15 h 15"/>
                    <a:gd name="T6" fmla="*/ 0 w 1309"/>
                    <a:gd name="T7" fmla="*/ 15 h 15"/>
                    <a:gd name="T8" fmla="*/ 5 w 130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9" h="15">
                      <a:moveTo>
                        <a:pt x="5" y="0"/>
                      </a:moveTo>
                      <a:lnTo>
                        <a:pt x="1309" y="0"/>
                      </a:lnTo>
                      <a:lnTo>
                        <a:pt x="130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DE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4" name="Freeform 128">
                  <a:extLst>
                    <a:ext uri="{FF2B5EF4-FFF2-40B4-BE49-F238E27FC236}">
                      <a16:creationId xmlns:a16="http://schemas.microsoft.com/office/drawing/2014/main" id="{5AB65DEE-848E-16BC-521B-0953E992C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2"/>
                  <a:ext cx="1313" cy="9"/>
                </a:xfrm>
                <a:custGeom>
                  <a:avLst/>
                  <a:gdLst>
                    <a:gd name="T0" fmla="*/ 9 w 1313"/>
                    <a:gd name="T1" fmla="*/ 0 h 9"/>
                    <a:gd name="T2" fmla="*/ 1313 w 1313"/>
                    <a:gd name="T3" fmla="*/ 0 h 9"/>
                    <a:gd name="T4" fmla="*/ 1313 w 1313"/>
                    <a:gd name="T5" fmla="*/ 9 h 9"/>
                    <a:gd name="T6" fmla="*/ 0 w 1313"/>
                    <a:gd name="T7" fmla="*/ 9 h 9"/>
                    <a:gd name="T8" fmla="*/ 9 w 131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9">
                      <a:moveTo>
                        <a:pt x="9" y="0"/>
                      </a:moveTo>
                      <a:lnTo>
                        <a:pt x="131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FEF3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5" name="Freeform 129">
                  <a:extLst>
                    <a:ext uri="{FF2B5EF4-FFF2-40B4-BE49-F238E27FC236}">
                      <a16:creationId xmlns:a16="http://schemas.microsoft.com/office/drawing/2014/main" id="{75E6B384-52C1-490E-04DC-833DD6121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8" y="1937"/>
                  <a:ext cx="1313" cy="14"/>
                </a:xfrm>
                <a:custGeom>
                  <a:avLst/>
                  <a:gdLst>
                    <a:gd name="T0" fmla="*/ 4 w 1313"/>
                    <a:gd name="T1" fmla="*/ 0 h 14"/>
                    <a:gd name="T2" fmla="*/ 1313 w 1313"/>
                    <a:gd name="T3" fmla="*/ 0 h 14"/>
                    <a:gd name="T4" fmla="*/ 1313 w 1313"/>
                    <a:gd name="T5" fmla="*/ 14 h 14"/>
                    <a:gd name="T6" fmla="*/ 0 w 1313"/>
                    <a:gd name="T7" fmla="*/ 14 h 14"/>
                    <a:gd name="T8" fmla="*/ 4 w 131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3" h="14">
                      <a:moveTo>
                        <a:pt x="4" y="0"/>
                      </a:moveTo>
                      <a:lnTo>
                        <a:pt x="1313" y="0"/>
                      </a:lnTo>
                      <a:lnTo>
                        <a:pt x="1313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EF7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6" name="Freeform 130">
                  <a:extLst>
                    <a:ext uri="{FF2B5EF4-FFF2-40B4-BE49-F238E27FC236}">
                      <a16:creationId xmlns:a16="http://schemas.microsoft.com/office/drawing/2014/main" id="{8F9428B2-D416-7A99-FA5E-E27A6AD01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4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8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A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7" name="Freeform 131">
                  <a:extLst>
                    <a:ext uri="{FF2B5EF4-FFF2-40B4-BE49-F238E27FC236}">
                      <a16:creationId xmlns:a16="http://schemas.microsoft.com/office/drawing/2014/main" id="{0DEE632C-CC1E-4D7D-12CB-C89B53255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53" y="1951"/>
                  <a:ext cx="1318" cy="15"/>
                </a:xfrm>
                <a:custGeom>
                  <a:avLst/>
                  <a:gdLst>
                    <a:gd name="T0" fmla="*/ 5 w 1318"/>
                    <a:gd name="T1" fmla="*/ 0 h 15"/>
                    <a:gd name="T2" fmla="*/ 1318 w 1318"/>
                    <a:gd name="T3" fmla="*/ 0 h 15"/>
                    <a:gd name="T4" fmla="*/ 1313 w 1318"/>
                    <a:gd name="T5" fmla="*/ 15 h 15"/>
                    <a:gd name="T6" fmla="*/ 0 w 1318"/>
                    <a:gd name="T7" fmla="*/ 15 h 15"/>
                    <a:gd name="T8" fmla="*/ 5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5" y="0"/>
                      </a:moveTo>
                      <a:lnTo>
                        <a:pt x="1318" y="0"/>
                      </a:lnTo>
                      <a:lnTo>
                        <a:pt x="1313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8" name="Freeform 132">
                  <a:extLst>
                    <a:ext uri="{FF2B5EF4-FFF2-40B4-BE49-F238E27FC236}">
                      <a16:creationId xmlns:a16="http://schemas.microsoft.com/office/drawing/2014/main" id="{28E308F6-50B4-2F03-70D0-C543BEA02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8" y="1956"/>
                  <a:ext cx="1323" cy="14"/>
                </a:xfrm>
                <a:custGeom>
                  <a:avLst/>
                  <a:gdLst>
                    <a:gd name="T0" fmla="*/ 5 w 1323"/>
                    <a:gd name="T1" fmla="*/ 0 h 14"/>
                    <a:gd name="T2" fmla="*/ 1323 w 1323"/>
                    <a:gd name="T3" fmla="*/ 0 h 14"/>
                    <a:gd name="T4" fmla="*/ 1318 w 1323"/>
                    <a:gd name="T5" fmla="*/ 14 h 14"/>
                    <a:gd name="T6" fmla="*/ 0 w 1323"/>
                    <a:gd name="T7" fmla="*/ 14 h 14"/>
                    <a:gd name="T8" fmla="*/ 5 w 132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14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8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79" name="Freeform 133">
                  <a:extLst>
                    <a:ext uri="{FF2B5EF4-FFF2-40B4-BE49-F238E27FC236}">
                      <a16:creationId xmlns:a16="http://schemas.microsoft.com/office/drawing/2014/main" id="{0746C91A-AB07-3C23-DC42-FD7416F03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66"/>
                  <a:ext cx="1323" cy="9"/>
                </a:xfrm>
                <a:custGeom>
                  <a:avLst/>
                  <a:gdLst>
                    <a:gd name="T0" fmla="*/ 10 w 1323"/>
                    <a:gd name="T1" fmla="*/ 0 h 9"/>
                    <a:gd name="T2" fmla="*/ 1323 w 1323"/>
                    <a:gd name="T3" fmla="*/ 0 h 9"/>
                    <a:gd name="T4" fmla="*/ 1323 w 1323"/>
                    <a:gd name="T5" fmla="*/ 9 h 9"/>
                    <a:gd name="T6" fmla="*/ 1323 w 1323"/>
                    <a:gd name="T7" fmla="*/ 9 h 9"/>
                    <a:gd name="T8" fmla="*/ 0 w 1323"/>
                    <a:gd name="T9" fmla="*/ 9 h 9"/>
                    <a:gd name="T10" fmla="*/ 10 w 1323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9">
                      <a:moveTo>
                        <a:pt x="10" y="0"/>
                      </a:moveTo>
                      <a:lnTo>
                        <a:pt x="1323" y="0"/>
                      </a:lnTo>
                      <a:lnTo>
                        <a:pt x="1323" y="9"/>
                      </a:lnTo>
                      <a:lnTo>
                        <a:pt x="1323" y="9"/>
                      </a:lnTo>
                      <a:lnTo>
                        <a:pt x="0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0" name="Freeform 134">
                  <a:extLst>
                    <a:ext uri="{FF2B5EF4-FFF2-40B4-BE49-F238E27FC236}">
                      <a16:creationId xmlns:a16="http://schemas.microsoft.com/office/drawing/2014/main" id="{088F2521-315B-8B45-B267-8147B567A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1970"/>
                  <a:ext cx="1323" cy="15"/>
                </a:xfrm>
                <a:custGeom>
                  <a:avLst/>
                  <a:gdLst>
                    <a:gd name="T0" fmla="*/ 5 w 1323"/>
                    <a:gd name="T1" fmla="*/ 0 h 15"/>
                    <a:gd name="T2" fmla="*/ 1323 w 1323"/>
                    <a:gd name="T3" fmla="*/ 0 h 15"/>
                    <a:gd name="T4" fmla="*/ 1323 w 1323"/>
                    <a:gd name="T5" fmla="*/ 5 h 15"/>
                    <a:gd name="T6" fmla="*/ 1318 w 1323"/>
                    <a:gd name="T7" fmla="*/ 15 h 15"/>
                    <a:gd name="T8" fmla="*/ 0 w 1323"/>
                    <a:gd name="T9" fmla="*/ 15 h 15"/>
                    <a:gd name="T10" fmla="*/ 5 w 1323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3" h="15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23" y="5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1" name="Freeform 135">
                  <a:extLst>
                    <a:ext uri="{FF2B5EF4-FFF2-40B4-BE49-F238E27FC236}">
                      <a16:creationId xmlns:a16="http://schemas.microsoft.com/office/drawing/2014/main" id="{5D5A3461-F72A-12EF-44DA-A3D3FDC3C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75"/>
                  <a:ext cx="1328" cy="15"/>
                </a:xfrm>
                <a:custGeom>
                  <a:avLst/>
                  <a:gdLst>
                    <a:gd name="T0" fmla="*/ 5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0 w 1328"/>
                    <a:gd name="T7" fmla="*/ 15 h 15"/>
                    <a:gd name="T8" fmla="*/ 5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5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2" name="Freeform 136">
                  <a:extLst>
                    <a:ext uri="{FF2B5EF4-FFF2-40B4-BE49-F238E27FC236}">
                      <a16:creationId xmlns:a16="http://schemas.microsoft.com/office/drawing/2014/main" id="{CE4BC359-6812-14B3-8C90-4E3CC09AA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" y="1985"/>
                  <a:ext cx="1323" cy="9"/>
                </a:xfrm>
                <a:custGeom>
                  <a:avLst/>
                  <a:gdLst>
                    <a:gd name="T0" fmla="*/ 5 w 1323"/>
                    <a:gd name="T1" fmla="*/ 0 h 9"/>
                    <a:gd name="T2" fmla="*/ 1323 w 1323"/>
                    <a:gd name="T3" fmla="*/ 0 h 9"/>
                    <a:gd name="T4" fmla="*/ 1313 w 1323"/>
                    <a:gd name="T5" fmla="*/ 9 h 9"/>
                    <a:gd name="T6" fmla="*/ 0 w 1323"/>
                    <a:gd name="T7" fmla="*/ 9 h 9"/>
                    <a:gd name="T8" fmla="*/ 5 w 132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3" h="9">
                      <a:moveTo>
                        <a:pt x="5" y="0"/>
                      </a:moveTo>
                      <a:lnTo>
                        <a:pt x="1323" y="0"/>
                      </a:lnTo>
                      <a:lnTo>
                        <a:pt x="1313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3" name="Freeform 137">
                  <a:extLst>
                    <a:ext uri="{FF2B5EF4-FFF2-40B4-BE49-F238E27FC236}">
                      <a16:creationId xmlns:a16="http://schemas.microsoft.com/office/drawing/2014/main" id="{BEE19261-FE82-2076-748B-CF730B5C5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0"/>
                  <a:ext cx="1385" cy="14"/>
                </a:xfrm>
                <a:custGeom>
                  <a:avLst/>
                  <a:gdLst>
                    <a:gd name="T0" fmla="*/ 67 w 1385"/>
                    <a:gd name="T1" fmla="*/ 0 h 14"/>
                    <a:gd name="T2" fmla="*/ 1385 w 1385"/>
                    <a:gd name="T3" fmla="*/ 0 h 14"/>
                    <a:gd name="T4" fmla="*/ 1380 w 1385"/>
                    <a:gd name="T5" fmla="*/ 14 h 14"/>
                    <a:gd name="T6" fmla="*/ 0 w 1385"/>
                    <a:gd name="T7" fmla="*/ 14 h 14"/>
                    <a:gd name="T8" fmla="*/ 0 w 1385"/>
                    <a:gd name="T9" fmla="*/ 9 h 14"/>
                    <a:gd name="T10" fmla="*/ 63 w 1385"/>
                    <a:gd name="T11" fmla="*/ 14 h 14"/>
                    <a:gd name="T12" fmla="*/ 67 w 138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5" h="14">
                      <a:moveTo>
                        <a:pt x="67" y="0"/>
                      </a:moveTo>
                      <a:lnTo>
                        <a:pt x="1385" y="0"/>
                      </a:lnTo>
                      <a:lnTo>
                        <a:pt x="138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63" y="14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4" name="Freeform 138">
                  <a:extLst>
                    <a:ext uri="{FF2B5EF4-FFF2-40B4-BE49-F238E27FC236}">
                      <a16:creationId xmlns:a16="http://schemas.microsoft.com/office/drawing/2014/main" id="{C457952F-3D53-161A-1201-874679BFC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1994"/>
                  <a:ext cx="1380" cy="15"/>
                </a:xfrm>
                <a:custGeom>
                  <a:avLst/>
                  <a:gdLst>
                    <a:gd name="T0" fmla="*/ 67 w 1380"/>
                    <a:gd name="T1" fmla="*/ 0 h 15"/>
                    <a:gd name="T2" fmla="*/ 1380 w 1380"/>
                    <a:gd name="T3" fmla="*/ 0 h 15"/>
                    <a:gd name="T4" fmla="*/ 1376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5 h 15"/>
                    <a:gd name="T10" fmla="*/ 63 w 1380"/>
                    <a:gd name="T11" fmla="*/ 10 h 15"/>
                    <a:gd name="T12" fmla="*/ 67 w 138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80" h="15">
                      <a:moveTo>
                        <a:pt x="67" y="0"/>
                      </a:moveTo>
                      <a:lnTo>
                        <a:pt x="1380" y="0"/>
                      </a:lnTo>
                      <a:lnTo>
                        <a:pt x="1376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63" y="10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5" name="Freeform 139">
                  <a:extLst>
                    <a:ext uri="{FF2B5EF4-FFF2-40B4-BE49-F238E27FC236}">
                      <a16:creationId xmlns:a16="http://schemas.microsoft.com/office/drawing/2014/main" id="{B41F93EC-E1B3-79E7-29E2-78B47AB68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4"/>
                  <a:ext cx="1380" cy="15"/>
                </a:xfrm>
                <a:custGeom>
                  <a:avLst/>
                  <a:gdLst>
                    <a:gd name="T0" fmla="*/ 0 w 1380"/>
                    <a:gd name="T1" fmla="*/ 0 h 15"/>
                    <a:gd name="T2" fmla="*/ 1380 w 1380"/>
                    <a:gd name="T3" fmla="*/ 0 h 15"/>
                    <a:gd name="T4" fmla="*/ 1371 w 1380"/>
                    <a:gd name="T5" fmla="*/ 15 h 15"/>
                    <a:gd name="T6" fmla="*/ 0 w 1380"/>
                    <a:gd name="T7" fmla="*/ 15 h 15"/>
                    <a:gd name="T8" fmla="*/ 0 w 138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0" h="15">
                      <a:moveTo>
                        <a:pt x="0" y="0"/>
                      </a:moveTo>
                      <a:lnTo>
                        <a:pt x="1380" y="0"/>
                      </a:lnTo>
                      <a:lnTo>
                        <a:pt x="1371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6" name="Freeform 140">
                  <a:extLst>
                    <a:ext uri="{FF2B5EF4-FFF2-40B4-BE49-F238E27FC236}">
                      <a16:creationId xmlns:a16="http://schemas.microsoft.com/office/drawing/2014/main" id="{0F84F617-A1ED-CC04-9F31-56E9FEA75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09"/>
                  <a:ext cx="1376" cy="14"/>
                </a:xfrm>
                <a:custGeom>
                  <a:avLst/>
                  <a:gdLst>
                    <a:gd name="T0" fmla="*/ 0 w 1376"/>
                    <a:gd name="T1" fmla="*/ 0 h 14"/>
                    <a:gd name="T2" fmla="*/ 1376 w 1376"/>
                    <a:gd name="T3" fmla="*/ 0 h 14"/>
                    <a:gd name="T4" fmla="*/ 1366 w 1376"/>
                    <a:gd name="T5" fmla="*/ 14 h 14"/>
                    <a:gd name="T6" fmla="*/ 5 w 1376"/>
                    <a:gd name="T7" fmla="*/ 14 h 14"/>
                    <a:gd name="T8" fmla="*/ 0 w 137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6" h="14">
                      <a:moveTo>
                        <a:pt x="0" y="0"/>
                      </a:moveTo>
                      <a:lnTo>
                        <a:pt x="1376" y="0"/>
                      </a:lnTo>
                      <a:lnTo>
                        <a:pt x="136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7" name="Freeform 141">
                  <a:extLst>
                    <a:ext uri="{FF2B5EF4-FFF2-40B4-BE49-F238E27FC236}">
                      <a16:creationId xmlns:a16="http://schemas.microsoft.com/office/drawing/2014/main" id="{1E154664-FA35-EFAA-B0F9-C1E60FDCD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019"/>
                  <a:ext cx="1371" cy="9"/>
                </a:xfrm>
                <a:custGeom>
                  <a:avLst/>
                  <a:gdLst>
                    <a:gd name="T0" fmla="*/ 0 w 1371"/>
                    <a:gd name="T1" fmla="*/ 0 h 9"/>
                    <a:gd name="T2" fmla="*/ 1371 w 1371"/>
                    <a:gd name="T3" fmla="*/ 0 h 9"/>
                    <a:gd name="T4" fmla="*/ 1361 w 1371"/>
                    <a:gd name="T5" fmla="*/ 9 h 9"/>
                    <a:gd name="T6" fmla="*/ 5 w 1371"/>
                    <a:gd name="T7" fmla="*/ 9 h 9"/>
                    <a:gd name="T8" fmla="*/ 0 w 137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71" h="9">
                      <a:moveTo>
                        <a:pt x="0" y="0"/>
                      </a:moveTo>
                      <a:lnTo>
                        <a:pt x="1371" y="0"/>
                      </a:lnTo>
                      <a:lnTo>
                        <a:pt x="1361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8" name="Freeform 142">
                  <a:extLst>
                    <a:ext uri="{FF2B5EF4-FFF2-40B4-BE49-F238E27FC236}">
                      <a16:creationId xmlns:a16="http://schemas.microsoft.com/office/drawing/2014/main" id="{0533D7B4-942F-A209-DAAA-5264A4D32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3"/>
                  <a:ext cx="1361" cy="15"/>
                </a:xfrm>
                <a:custGeom>
                  <a:avLst/>
                  <a:gdLst>
                    <a:gd name="T0" fmla="*/ 0 w 1361"/>
                    <a:gd name="T1" fmla="*/ 0 h 15"/>
                    <a:gd name="T2" fmla="*/ 1361 w 1361"/>
                    <a:gd name="T3" fmla="*/ 0 h 15"/>
                    <a:gd name="T4" fmla="*/ 1351 w 1361"/>
                    <a:gd name="T5" fmla="*/ 15 h 15"/>
                    <a:gd name="T6" fmla="*/ 5 w 1361"/>
                    <a:gd name="T7" fmla="*/ 15 h 15"/>
                    <a:gd name="T8" fmla="*/ 0 w 1361"/>
                    <a:gd name="T9" fmla="*/ 5 h 15"/>
                    <a:gd name="T10" fmla="*/ 0 w 136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61" h="15">
                      <a:moveTo>
                        <a:pt x="0" y="0"/>
                      </a:moveTo>
                      <a:lnTo>
                        <a:pt x="1361" y="0"/>
                      </a:lnTo>
                      <a:lnTo>
                        <a:pt x="1351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FCF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89" name="Freeform 143">
                  <a:extLst>
                    <a:ext uri="{FF2B5EF4-FFF2-40B4-BE49-F238E27FC236}">
                      <a16:creationId xmlns:a16="http://schemas.microsoft.com/office/drawing/2014/main" id="{FE4F074E-40D0-2ED5-B686-0CB8A0313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028"/>
                  <a:ext cx="1356" cy="15"/>
                </a:xfrm>
                <a:custGeom>
                  <a:avLst/>
                  <a:gdLst>
                    <a:gd name="T0" fmla="*/ 0 w 1356"/>
                    <a:gd name="T1" fmla="*/ 0 h 15"/>
                    <a:gd name="T2" fmla="*/ 1356 w 1356"/>
                    <a:gd name="T3" fmla="*/ 0 h 15"/>
                    <a:gd name="T4" fmla="*/ 1351 w 1356"/>
                    <a:gd name="T5" fmla="*/ 15 h 15"/>
                    <a:gd name="T6" fmla="*/ 10 w 1356"/>
                    <a:gd name="T7" fmla="*/ 15 h 15"/>
                    <a:gd name="T8" fmla="*/ 0 w 1356"/>
                    <a:gd name="T9" fmla="*/ 0 h 15"/>
                    <a:gd name="T10" fmla="*/ 0 w 1356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6" h="15">
                      <a:moveTo>
                        <a:pt x="0" y="0"/>
                      </a:moveTo>
                      <a:lnTo>
                        <a:pt x="1356" y="0"/>
                      </a:lnTo>
                      <a:lnTo>
                        <a:pt x="1351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4F8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0" name="Freeform 144">
                  <a:extLst>
                    <a:ext uri="{FF2B5EF4-FFF2-40B4-BE49-F238E27FC236}">
                      <a16:creationId xmlns:a16="http://schemas.microsoft.com/office/drawing/2014/main" id="{2A38FC6D-0901-0795-87DD-CCDC7175E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038"/>
                  <a:ext cx="1346" cy="9"/>
                </a:xfrm>
                <a:custGeom>
                  <a:avLst/>
                  <a:gdLst>
                    <a:gd name="T0" fmla="*/ 0 w 1346"/>
                    <a:gd name="T1" fmla="*/ 0 h 9"/>
                    <a:gd name="T2" fmla="*/ 1346 w 1346"/>
                    <a:gd name="T3" fmla="*/ 0 h 9"/>
                    <a:gd name="T4" fmla="*/ 1342 w 1346"/>
                    <a:gd name="T5" fmla="*/ 9 h 9"/>
                    <a:gd name="T6" fmla="*/ 14 w 1346"/>
                    <a:gd name="T7" fmla="*/ 9 h 9"/>
                    <a:gd name="T8" fmla="*/ 0 w 1346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9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42" y="9"/>
                      </a:lnTo>
                      <a:lnTo>
                        <a:pt x="1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EF5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1" name="Freeform 145">
                  <a:extLst>
                    <a:ext uri="{FF2B5EF4-FFF2-40B4-BE49-F238E27FC236}">
                      <a16:creationId xmlns:a16="http://schemas.microsoft.com/office/drawing/2014/main" id="{A6F7A183-90E6-1B96-B5EA-1D45318ED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043"/>
                  <a:ext cx="1341" cy="14"/>
                </a:xfrm>
                <a:custGeom>
                  <a:avLst/>
                  <a:gdLst>
                    <a:gd name="T0" fmla="*/ 0 w 1341"/>
                    <a:gd name="T1" fmla="*/ 0 h 14"/>
                    <a:gd name="T2" fmla="*/ 1341 w 1341"/>
                    <a:gd name="T3" fmla="*/ 0 h 14"/>
                    <a:gd name="T4" fmla="*/ 1332 w 1341"/>
                    <a:gd name="T5" fmla="*/ 14 h 14"/>
                    <a:gd name="T6" fmla="*/ 14 w 1341"/>
                    <a:gd name="T7" fmla="*/ 14 h 14"/>
                    <a:gd name="T8" fmla="*/ 0 w 134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1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32" y="14"/>
                      </a:lnTo>
                      <a:lnTo>
                        <a:pt x="1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2EE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2" name="Freeform 146">
                  <a:extLst>
                    <a:ext uri="{FF2B5EF4-FFF2-40B4-BE49-F238E27FC236}">
                      <a16:creationId xmlns:a16="http://schemas.microsoft.com/office/drawing/2014/main" id="{1587E52E-0156-A248-6061-36314E8D1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2047"/>
                  <a:ext cx="1328" cy="15"/>
                </a:xfrm>
                <a:custGeom>
                  <a:avLst/>
                  <a:gdLst>
                    <a:gd name="T0" fmla="*/ 0 w 1328"/>
                    <a:gd name="T1" fmla="*/ 0 h 15"/>
                    <a:gd name="T2" fmla="*/ 1328 w 1328"/>
                    <a:gd name="T3" fmla="*/ 0 h 15"/>
                    <a:gd name="T4" fmla="*/ 1318 w 1328"/>
                    <a:gd name="T5" fmla="*/ 15 h 15"/>
                    <a:gd name="T6" fmla="*/ 10 w 1328"/>
                    <a:gd name="T7" fmla="*/ 15 h 15"/>
                    <a:gd name="T8" fmla="*/ 0 w 132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8" h="15">
                      <a:moveTo>
                        <a:pt x="0" y="0"/>
                      </a:moveTo>
                      <a:lnTo>
                        <a:pt x="1328" y="0"/>
                      </a:lnTo>
                      <a:lnTo>
                        <a:pt x="1318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BE9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3" name="Freeform 147">
                  <a:extLst>
                    <a:ext uri="{FF2B5EF4-FFF2-40B4-BE49-F238E27FC236}">
                      <a16:creationId xmlns:a16="http://schemas.microsoft.com/office/drawing/2014/main" id="{F1381BB0-13CA-6E24-61A4-85729AE6D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057"/>
                  <a:ext cx="1318" cy="14"/>
                </a:xfrm>
                <a:custGeom>
                  <a:avLst/>
                  <a:gdLst>
                    <a:gd name="T0" fmla="*/ 0 w 1318"/>
                    <a:gd name="T1" fmla="*/ 0 h 14"/>
                    <a:gd name="T2" fmla="*/ 1318 w 1318"/>
                    <a:gd name="T3" fmla="*/ 0 h 14"/>
                    <a:gd name="T4" fmla="*/ 1308 w 1318"/>
                    <a:gd name="T5" fmla="*/ 10 h 14"/>
                    <a:gd name="T6" fmla="*/ 1308 w 1318"/>
                    <a:gd name="T7" fmla="*/ 14 h 14"/>
                    <a:gd name="T8" fmla="*/ 10 w 1318"/>
                    <a:gd name="T9" fmla="*/ 14 h 14"/>
                    <a:gd name="T10" fmla="*/ 0 w 131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18" h="14">
                      <a:moveTo>
                        <a:pt x="0" y="0"/>
                      </a:moveTo>
                      <a:lnTo>
                        <a:pt x="1318" y="0"/>
                      </a:lnTo>
                      <a:lnTo>
                        <a:pt x="1308" y="10"/>
                      </a:lnTo>
                      <a:lnTo>
                        <a:pt x="1308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5E6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4" name="Freeform 148">
                  <a:extLst>
                    <a:ext uri="{FF2B5EF4-FFF2-40B4-BE49-F238E27FC236}">
                      <a16:creationId xmlns:a16="http://schemas.microsoft.com/office/drawing/2014/main" id="{F5CD6FAE-7054-514E-F04A-A2C6C08CD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062"/>
                  <a:ext cx="1308" cy="14"/>
                </a:xfrm>
                <a:custGeom>
                  <a:avLst/>
                  <a:gdLst>
                    <a:gd name="T0" fmla="*/ 0 w 1308"/>
                    <a:gd name="T1" fmla="*/ 0 h 14"/>
                    <a:gd name="T2" fmla="*/ 1308 w 1308"/>
                    <a:gd name="T3" fmla="*/ 0 h 14"/>
                    <a:gd name="T4" fmla="*/ 1303 w 1308"/>
                    <a:gd name="T5" fmla="*/ 5 h 14"/>
                    <a:gd name="T6" fmla="*/ 1303 w 1308"/>
                    <a:gd name="T7" fmla="*/ 14 h 14"/>
                    <a:gd name="T8" fmla="*/ 9 w 1308"/>
                    <a:gd name="T9" fmla="*/ 14 h 14"/>
                    <a:gd name="T10" fmla="*/ 0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03" y="5"/>
                      </a:lnTo>
                      <a:lnTo>
                        <a:pt x="1303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2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5" name="Freeform 149">
                  <a:extLst>
                    <a:ext uri="{FF2B5EF4-FFF2-40B4-BE49-F238E27FC236}">
                      <a16:creationId xmlns:a16="http://schemas.microsoft.com/office/drawing/2014/main" id="{A5226CE9-DC6F-62B4-1622-21DCD696DA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071"/>
                  <a:ext cx="1298" cy="10"/>
                </a:xfrm>
                <a:custGeom>
                  <a:avLst/>
                  <a:gdLst>
                    <a:gd name="T0" fmla="*/ 0 w 1298"/>
                    <a:gd name="T1" fmla="*/ 0 h 10"/>
                    <a:gd name="T2" fmla="*/ 1298 w 1298"/>
                    <a:gd name="T3" fmla="*/ 0 h 10"/>
                    <a:gd name="T4" fmla="*/ 1298 w 1298"/>
                    <a:gd name="T5" fmla="*/ 10 h 10"/>
                    <a:gd name="T6" fmla="*/ 14 w 1298"/>
                    <a:gd name="T7" fmla="*/ 10 h 10"/>
                    <a:gd name="T8" fmla="*/ 0 w 129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8" h="10">
                      <a:moveTo>
                        <a:pt x="0" y="0"/>
                      </a:moveTo>
                      <a:lnTo>
                        <a:pt x="1298" y="0"/>
                      </a:lnTo>
                      <a:lnTo>
                        <a:pt x="1298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DF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6" name="Freeform 150">
                  <a:extLst>
                    <a:ext uri="{FF2B5EF4-FFF2-40B4-BE49-F238E27FC236}">
                      <a16:creationId xmlns:a16="http://schemas.microsoft.com/office/drawing/2014/main" id="{89584E6F-8B74-B02F-432A-84B73C180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076"/>
                  <a:ext cx="1294" cy="15"/>
                </a:xfrm>
                <a:custGeom>
                  <a:avLst/>
                  <a:gdLst>
                    <a:gd name="T0" fmla="*/ 0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5 h 15"/>
                    <a:gd name="T6" fmla="*/ 5 w 1294"/>
                    <a:gd name="T7" fmla="*/ 15 h 15"/>
                    <a:gd name="T8" fmla="*/ 10 w 1294"/>
                    <a:gd name="T9" fmla="*/ 5 h 15"/>
                    <a:gd name="T10" fmla="*/ 0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0" y="0"/>
                      </a:moveTo>
                      <a:lnTo>
                        <a:pt x="1294" y="0"/>
                      </a:lnTo>
                      <a:lnTo>
                        <a:pt x="1294" y="15"/>
                      </a:lnTo>
                      <a:lnTo>
                        <a:pt x="5" y="15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DB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7" name="Freeform 151">
                  <a:extLst>
                    <a:ext uri="{FF2B5EF4-FFF2-40B4-BE49-F238E27FC236}">
                      <a16:creationId xmlns:a16="http://schemas.microsoft.com/office/drawing/2014/main" id="{B501E146-3014-51E7-746D-AA9CE4A23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81"/>
                  <a:ext cx="1289" cy="15"/>
                </a:xfrm>
                <a:custGeom>
                  <a:avLst/>
                  <a:gdLst>
                    <a:gd name="T0" fmla="*/ 5 w 1289"/>
                    <a:gd name="T1" fmla="*/ 0 h 15"/>
                    <a:gd name="T2" fmla="*/ 1289 w 1289"/>
                    <a:gd name="T3" fmla="*/ 0 h 15"/>
                    <a:gd name="T4" fmla="*/ 1289 w 1289"/>
                    <a:gd name="T5" fmla="*/ 15 h 15"/>
                    <a:gd name="T6" fmla="*/ 0 w 1289"/>
                    <a:gd name="T7" fmla="*/ 15 h 15"/>
                    <a:gd name="T8" fmla="*/ 5 w 1289"/>
                    <a:gd name="T9" fmla="*/ 0 h 15"/>
                    <a:gd name="T10" fmla="*/ 5 w 128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89" h="15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B9D5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8" name="Rectangle 152">
                  <a:extLst>
                    <a:ext uri="{FF2B5EF4-FFF2-40B4-BE49-F238E27FC236}">
                      <a16:creationId xmlns:a16="http://schemas.microsoft.com/office/drawing/2014/main" id="{EFCAE62C-8F60-B979-4B74-DB0DCB096E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2091"/>
                  <a:ext cx="1289" cy="9"/>
                </a:xfrm>
                <a:prstGeom prst="rect">
                  <a:avLst/>
                </a:prstGeom>
                <a:solidFill>
                  <a:srgbClr val="B5D2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499" name="Freeform 153">
                  <a:extLst>
                    <a:ext uri="{FF2B5EF4-FFF2-40B4-BE49-F238E27FC236}">
                      <a16:creationId xmlns:a16="http://schemas.microsoft.com/office/drawing/2014/main" id="{111EFE6F-CFEC-62F7-07B4-352FE3447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096"/>
                  <a:ext cx="1289" cy="14"/>
                </a:xfrm>
                <a:custGeom>
                  <a:avLst/>
                  <a:gdLst>
                    <a:gd name="T0" fmla="*/ 0 w 1289"/>
                    <a:gd name="T1" fmla="*/ 0 h 14"/>
                    <a:gd name="T2" fmla="*/ 1289 w 1289"/>
                    <a:gd name="T3" fmla="*/ 0 h 14"/>
                    <a:gd name="T4" fmla="*/ 1284 w 1289"/>
                    <a:gd name="T5" fmla="*/ 14 h 14"/>
                    <a:gd name="T6" fmla="*/ 0 w 1289"/>
                    <a:gd name="T7" fmla="*/ 14 h 14"/>
                    <a:gd name="T8" fmla="*/ 0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0" y="0"/>
                      </a:moveTo>
                      <a:lnTo>
                        <a:pt x="1289" y="0"/>
                      </a:lnTo>
                      <a:lnTo>
                        <a:pt x="1284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D0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0" name="Freeform 154">
                  <a:extLst>
                    <a:ext uri="{FF2B5EF4-FFF2-40B4-BE49-F238E27FC236}">
                      <a16:creationId xmlns:a16="http://schemas.microsoft.com/office/drawing/2014/main" id="{D4F5E5C8-F330-82F8-DA9F-94C5C8191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00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89 w 1294"/>
                    <a:gd name="T5" fmla="*/ 15 h 15"/>
                    <a:gd name="T6" fmla="*/ 0 w 1294"/>
                    <a:gd name="T7" fmla="*/ 15 h 15"/>
                    <a:gd name="T8" fmla="*/ 5 w 129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89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CCD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1" name="Freeform 155">
                  <a:extLst>
                    <a:ext uri="{FF2B5EF4-FFF2-40B4-BE49-F238E27FC236}">
                      <a16:creationId xmlns:a16="http://schemas.microsoft.com/office/drawing/2014/main" id="{67175AFF-029C-B936-3B59-3FDF262FF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4" y="2110"/>
                  <a:ext cx="1289" cy="14"/>
                </a:xfrm>
                <a:custGeom>
                  <a:avLst/>
                  <a:gdLst>
                    <a:gd name="T0" fmla="*/ 5 w 1289"/>
                    <a:gd name="T1" fmla="*/ 0 h 14"/>
                    <a:gd name="T2" fmla="*/ 1289 w 1289"/>
                    <a:gd name="T3" fmla="*/ 0 h 14"/>
                    <a:gd name="T4" fmla="*/ 1289 w 1289"/>
                    <a:gd name="T5" fmla="*/ 14 h 14"/>
                    <a:gd name="T6" fmla="*/ 0 w 1289"/>
                    <a:gd name="T7" fmla="*/ 14 h 14"/>
                    <a:gd name="T8" fmla="*/ 5 w 128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89" h="14">
                      <a:moveTo>
                        <a:pt x="5" y="0"/>
                      </a:moveTo>
                      <a:lnTo>
                        <a:pt x="1289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7CA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2" name="Rectangle 156">
                  <a:extLst>
                    <a:ext uri="{FF2B5EF4-FFF2-40B4-BE49-F238E27FC236}">
                      <a16:creationId xmlns:a16="http://schemas.microsoft.com/office/drawing/2014/main" id="{352BE7DD-AC0C-87F9-4A11-5DC807B5A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15"/>
                  <a:ext cx="1289" cy="14"/>
                </a:xfrm>
                <a:prstGeom prst="rect">
                  <a:avLst/>
                </a:prstGeom>
                <a:solidFill>
                  <a:srgbClr val="A3C8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3" name="Rectangle 157">
                  <a:extLst>
                    <a:ext uri="{FF2B5EF4-FFF2-40B4-BE49-F238E27FC236}">
                      <a16:creationId xmlns:a16="http://schemas.microsoft.com/office/drawing/2014/main" id="{48DCC52D-5A6D-57AE-DD6F-6538147063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4" y="2124"/>
                  <a:ext cx="1289" cy="10"/>
                </a:xfrm>
                <a:prstGeom prst="rect">
                  <a:avLst/>
                </a:prstGeom>
                <a:solidFill>
                  <a:srgbClr val="99C2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4" name="Freeform 158">
                  <a:extLst>
                    <a:ext uri="{FF2B5EF4-FFF2-40B4-BE49-F238E27FC236}">
                      <a16:creationId xmlns:a16="http://schemas.microsoft.com/office/drawing/2014/main" id="{49DFBF41-9A8F-C654-7052-501ED3D03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29"/>
                  <a:ext cx="1293" cy="15"/>
                </a:xfrm>
                <a:custGeom>
                  <a:avLst/>
                  <a:gdLst>
                    <a:gd name="T0" fmla="*/ 4 w 1293"/>
                    <a:gd name="T1" fmla="*/ 0 h 15"/>
                    <a:gd name="T2" fmla="*/ 1293 w 1293"/>
                    <a:gd name="T3" fmla="*/ 0 h 15"/>
                    <a:gd name="T4" fmla="*/ 1293 w 1293"/>
                    <a:gd name="T5" fmla="*/ 15 h 15"/>
                    <a:gd name="T6" fmla="*/ 0 w 1293"/>
                    <a:gd name="T7" fmla="*/ 15 h 15"/>
                    <a:gd name="T8" fmla="*/ 4 w 129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5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93" y="15"/>
                      </a:lnTo>
                      <a:lnTo>
                        <a:pt x="0" y="1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4BF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5" name="Freeform 159">
                  <a:extLst>
                    <a:ext uri="{FF2B5EF4-FFF2-40B4-BE49-F238E27FC236}">
                      <a16:creationId xmlns:a16="http://schemas.microsoft.com/office/drawing/2014/main" id="{AA8C3DF6-606D-C7EF-3E79-023367F63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34"/>
                  <a:ext cx="1293" cy="14"/>
                </a:xfrm>
                <a:custGeom>
                  <a:avLst/>
                  <a:gdLst>
                    <a:gd name="T0" fmla="*/ 4 w 1293"/>
                    <a:gd name="T1" fmla="*/ 0 h 14"/>
                    <a:gd name="T2" fmla="*/ 1293 w 1293"/>
                    <a:gd name="T3" fmla="*/ 0 h 14"/>
                    <a:gd name="T4" fmla="*/ 1289 w 1293"/>
                    <a:gd name="T5" fmla="*/ 14 h 14"/>
                    <a:gd name="T6" fmla="*/ 0 w 1293"/>
                    <a:gd name="T7" fmla="*/ 14 h 14"/>
                    <a:gd name="T8" fmla="*/ 4 w 12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14">
                      <a:moveTo>
                        <a:pt x="4" y="0"/>
                      </a:moveTo>
                      <a:lnTo>
                        <a:pt x="1293" y="0"/>
                      </a:lnTo>
                      <a:lnTo>
                        <a:pt x="1289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2BD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6" name="Freeform 160">
                  <a:extLst>
                    <a:ext uri="{FF2B5EF4-FFF2-40B4-BE49-F238E27FC236}">
                      <a16:creationId xmlns:a16="http://schemas.microsoft.com/office/drawing/2014/main" id="{BA7BCDDD-4585-F546-0594-425D6B32B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144"/>
                  <a:ext cx="1293" cy="9"/>
                </a:xfrm>
                <a:custGeom>
                  <a:avLst/>
                  <a:gdLst>
                    <a:gd name="T0" fmla="*/ 0 w 1293"/>
                    <a:gd name="T1" fmla="*/ 0 h 9"/>
                    <a:gd name="T2" fmla="*/ 1293 w 1293"/>
                    <a:gd name="T3" fmla="*/ 0 h 9"/>
                    <a:gd name="T4" fmla="*/ 1289 w 1293"/>
                    <a:gd name="T5" fmla="*/ 9 h 9"/>
                    <a:gd name="T6" fmla="*/ 0 w 1293"/>
                    <a:gd name="T7" fmla="*/ 9 h 9"/>
                    <a:gd name="T8" fmla="*/ 0 w 12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3" h="9">
                      <a:moveTo>
                        <a:pt x="0" y="0"/>
                      </a:moveTo>
                      <a:lnTo>
                        <a:pt x="1293" y="0"/>
                      </a:lnTo>
                      <a:lnTo>
                        <a:pt x="1289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BB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7" name="Rectangle 161">
                  <a:extLst>
                    <a:ext uri="{FF2B5EF4-FFF2-40B4-BE49-F238E27FC236}">
                      <a16:creationId xmlns:a16="http://schemas.microsoft.com/office/drawing/2014/main" id="{61DBB02B-6899-F727-20BB-36B4732626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0" y="2148"/>
                  <a:ext cx="1289" cy="15"/>
                </a:xfrm>
                <a:prstGeom prst="rect">
                  <a:avLst/>
                </a:prstGeom>
                <a:solidFill>
                  <a:srgbClr val="8AB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8" name="Freeform 162">
                  <a:extLst>
                    <a:ext uri="{FF2B5EF4-FFF2-40B4-BE49-F238E27FC236}">
                      <a16:creationId xmlns:a16="http://schemas.microsoft.com/office/drawing/2014/main" id="{33AC9A50-CD52-BAD5-A87E-5D9A6BDE2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53"/>
                  <a:ext cx="1294" cy="15"/>
                </a:xfrm>
                <a:custGeom>
                  <a:avLst/>
                  <a:gdLst>
                    <a:gd name="T0" fmla="*/ 5 w 1294"/>
                    <a:gd name="T1" fmla="*/ 0 h 15"/>
                    <a:gd name="T2" fmla="*/ 1294 w 1294"/>
                    <a:gd name="T3" fmla="*/ 0 h 15"/>
                    <a:gd name="T4" fmla="*/ 1294 w 1294"/>
                    <a:gd name="T5" fmla="*/ 10 h 15"/>
                    <a:gd name="T6" fmla="*/ 1294 w 1294"/>
                    <a:gd name="T7" fmla="*/ 15 h 15"/>
                    <a:gd name="T8" fmla="*/ 0 w 1294"/>
                    <a:gd name="T9" fmla="*/ 15 h 15"/>
                    <a:gd name="T10" fmla="*/ 5 w 129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5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10"/>
                      </a:lnTo>
                      <a:lnTo>
                        <a:pt x="1294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85B5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09" name="Freeform 163">
                  <a:extLst>
                    <a:ext uri="{FF2B5EF4-FFF2-40B4-BE49-F238E27FC236}">
                      <a16:creationId xmlns:a16="http://schemas.microsoft.com/office/drawing/2014/main" id="{2E980238-DAC5-4682-3B3D-78CFB031E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5" y="2163"/>
                  <a:ext cx="1294" cy="14"/>
                </a:xfrm>
                <a:custGeom>
                  <a:avLst/>
                  <a:gdLst>
                    <a:gd name="T0" fmla="*/ 5 w 1294"/>
                    <a:gd name="T1" fmla="*/ 0 h 14"/>
                    <a:gd name="T2" fmla="*/ 1294 w 1294"/>
                    <a:gd name="T3" fmla="*/ 0 h 14"/>
                    <a:gd name="T4" fmla="*/ 1294 w 1294"/>
                    <a:gd name="T5" fmla="*/ 0 h 14"/>
                    <a:gd name="T6" fmla="*/ 1294 w 1294"/>
                    <a:gd name="T7" fmla="*/ 14 h 14"/>
                    <a:gd name="T8" fmla="*/ 0 w 1294"/>
                    <a:gd name="T9" fmla="*/ 14 h 14"/>
                    <a:gd name="T10" fmla="*/ 5 w 129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4" h="14">
                      <a:moveTo>
                        <a:pt x="5" y="0"/>
                      </a:moveTo>
                      <a:lnTo>
                        <a:pt x="1294" y="0"/>
                      </a:lnTo>
                      <a:lnTo>
                        <a:pt x="1294" y="0"/>
                      </a:lnTo>
                      <a:lnTo>
                        <a:pt x="1294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FB1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0" name="Rectangle 164">
                  <a:extLst>
                    <a:ext uri="{FF2B5EF4-FFF2-40B4-BE49-F238E27FC236}">
                      <a16:creationId xmlns:a16="http://schemas.microsoft.com/office/drawing/2014/main" id="{BF4839CD-18F3-50F4-2717-3624E7263D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68"/>
                  <a:ext cx="1294" cy="14"/>
                </a:xfrm>
                <a:prstGeom prst="rect">
                  <a:avLst/>
                </a:prstGeom>
                <a:solidFill>
                  <a:srgbClr val="7CB0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1" name="Rectangle 165">
                  <a:extLst>
                    <a:ext uri="{FF2B5EF4-FFF2-40B4-BE49-F238E27FC236}">
                      <a16:creationId xmlns:a16="http://schemas.microsoft.com/office/drawing/2014/main" id="{4DCF421D-4319-42D7-AAFB-B81A5F619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5" y="2177"/>
                  <a:ext cx="1294" cy="10"/>
                </a:xfrm>
                <a:prstGeom prst="rect">
                  <a:avLst/>
                </a:prstGeom>
                <a:solidFill>
                  <a:srgbClr val="79AD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2" name="Freeform 166">
                  <a:extLst>
                    <a:ext uri="{FF2B5EF4-FFF2-40B4-BE49-F238E27FC236}">
                      <a16:creationId xmlns:a16="http://schemas.microsoft.com/office/drawing/2014/main" id="{D1BCB124-6841-1AB6-338C-45E2E578D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182"/>
                  <a:ext cx="1299" cy="15"/>
                </a:xfrm>
                <a:custGeom>
                  <a:avLst/>
                  <a:gdLst>
                    <a:gd name="T0" fmla="*/ 5 w 1299"/>
                    <a:gd name="T1" fmla="*/ 0 h 15"/>
                    <a:gd name="T2" fmla="*/ 1299 w 1299"/>
                    <a:gd name="T3" fmla="*/ 0 h 15"/>
                    <a:gd name="T4" fmla="*/ 1299 w 1299"/>
                    <a:gd name="T5" fmla="*/ 15 h 15"/>
                    <a:gd name="T6" fmla="*/ 0 w 1299"/>
                    <a:gd name="T7" fmla="*/ 15 h 15"/>
                    <a:gd name="T8" fmla="*/ 5 w 1299"/>
                    <a:gd name="T9" fmla="*/ 10 h 15"/>
                    <a:gd name="T10" fmla="*/ 5 w 1299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9" h="15">
                      <a:moveTo>
                        <a:pt x="5" y="0"/>
                      </a:moveTo>
                      <a:lnTo>
                        <a:pt x="1299" y="0"/>
                      </a:lnTo>
                      <a:lnTo>
                        <a:pt x="1299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6AB8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3" name="Freeform 167">
                  <a:extLst>
                    <a:ext uri="{FF2B5EF4-FFF2-40B4-BE49-F238E27FC236}">
                      <a16:creationId xmlns:a16="http://schemas.microsoft.com/office/drawing/2014/main" id="{71A88BD4-B583-9D36-7FA6-8338C6395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1" y="2187"/>
                  <a:ext cx="1308" cy="14"/>
                </a:xfrm>
                <a:custGeom>
                  <a:avLst/>
                  <a:gdLst>
                    <a:gd name="T0" fmla="*/ 14 w 1308"/>
                    <a:gd name="T1" fmla="*/ 0 h 14"/>
                    <a:gd name="T2" fmla="*/ 1308 w 1308"/>
                    <a:gd name="T3" fmla="*/ 0 h 14"/>
                    <a:gd name="T4" fmla="*/ 1308 w 1308"/>
                    <a:gd name="T5" fmla="*/ 14 h 14"/>
                    <a:gd name="T6" fmla="*/ 0 w 1308"/>
                    <a:gd name="T7" fmla="*/ 14 h 14"/>
                    <a:gd name="T8" fmla="*/ 14 w 1308"/>
                    <a:gd name="T9" fmla="*/ 5 h 14"/>
                    <a:gd name="T10" fmla="*/ 14 w 1308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8" h="14">
                      <a:moveTo>
                        <a:pt x="14" y="0"/>
                      </a:moveTo>
                      <a:lnTo>
                        <a:pt x="1308" y="0"/>
                      </a:lnTo>
                      <a:lnTo>
                        <a:pt x="1308" y="14"/>
                      </a:lnTo>
                      <a:lnTo>
                        <a:pt x="0" y="14"/>
                      </a:lnTo>
                      <a:lnTo>
                        <a:pt x="14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2A9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4" name="Freeform 168">
                  <a:extLst>
                    <a:ext uri="{FF2B5EF4-FFF2-40B4-BE49-F238E27FC236}">
                      <a16:creationId xmlns:a16="http://schemas.microsoft.com/office/drawing/2014/main" id="{5097EE85-635D-5090-0E4A-A9536C4DA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6" y="2197"/>
                  <a:ext cx="1317" cy="9"/>
                </a:xfrm>
                <a:custGeom>
                  <a:avLst/>
                  <a:gdLst>
                    <a:gd name="T0" fmla="*/ 14 w 1317"/>
                    <a:gd name="T1" fmla="*/ 0 h 9"/>
                    <a:gd name="T2" fmla="*/ 1313 w 1317"/>
                    <a:gd name="T3" fmla="*/ 0 h 9"/>
                    <a:gd name="T4" fmla="*/ 1317 w 1317"/>
                    <a:gd name="T5" fmla="*/ 9 h 9"/>
                    <a:gd name="T6" fmla="*/ 0 w 1317"/>
                    <a:gd name="T7" fmla="*/ 9 h 9"/>
                    <a:gd name="T8" fmla="*/ 14 w 1317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7" h="9">
                      <a:moveTo>
                        <a:pt x="14" y="0"/>
                      </a:moveTo>
                      <a:lnTo>
                        <a:pt x="1313" y="0"/>
                      </a:lnTo>
                      <a:lnTo>
                        <a:pt x="1317" y="9"/>
                      </a:lnTo>
                      <a:lnTo>
                        <a:pt x="0" y="9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6BA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5" name="Freeform 169">
                  <a:extLst>
                    <a:ext uri="{FF2B5EF4-FFF2-40B4-BE49-F238E27FC236}">
                      <a16:creationId xmlns:a16="http://schemas.microsoft.com/office/drawing/2014/main" id="{996C6447-7D2B-ADDA-2FCE-A3B242663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1" y="2201"/>
                  <a:ext cx="1322" cy="15"/>
                </a:xfrm>
                <a:custGeom>
                  <a:avLst/>
                  <a:gdLst>
                    <a:gd name="T0" fmla="*/ 10 w 1322"/>
                    <a:gd name="T1" fmla="*/ 0 h 15"/>
                    <a:gd name="T2" fmla="*/ 1318 w 1322"/>
                    <a:gd name="T3" fmla="*/ 0 h 15"/>
                    <a:gd name="T4" fmla="*/ 1322 w 1322"/>
                    <a:gd name="T5" fmla="*/ 15 h 15"/>
                    <a:gd name="T6" fmla="*/ 0 w 1322"/>
                    <a:gd name="T7" fmla="*/ 15 h 15"/>
                    <a:gd name="T8" fmla="*/ 10 w 132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22" h="15">
                      <a:moveTo>
                        <a:pt x="10" y="0"/>
                      </a:moveTo>
                      <a:lnTo>
                        <a:pt x="1318" y="0"/>
                      </a:lnTo>
                      <a:lnTo>
                        <a:pt x="1322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9A4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6" name="Freeform 170">
                  <a:extLst>
                    <a:ext uri="{FF2B5EF4-FFF2-40B4-BE49-F238E27FC236}">
                      <a16:creationId xmlns:a16="http://schemas.microsoft.com/office/drawing/2014/main" id="{1E6D4D93-9B95-3A55-0BEB-BBA6AFD47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6" y="2206"/>
                  <a:ext cx="1327" cy="15"/>
                </a:xfrm>
                <a:custGeom>
                  <a:avLst/>
                  <a:gdLst>
                    <a:gd name="T0" fmla="*/ 10 w 1327"/>
                    <a:gd name="T1" fmla="*/ 0 h 15"/>
                    <a:gd name="T2" fmla="*/ 1327 w 1327"/>
                    <a:gd name="T3" fmla="*/ 0 h 15"/>
                    <a:gd name="T4" fmla="*/ 1327 w 1327"/>
                    <a:gd name="T5" fmla="*/ 10 h 15"/>
                    <a:gd name="T6" fmla="*/ 1327 w 1327"/>
                    <a:gd name="T7" fmla="*/ 15 h 15"/>
                    <a:gd name="T8" fmla="*/ 0 w 1327"/>
                    <a:gd name="T9" fmla="*/ 15 h 15"/>
                    <a:gd name="T10" fmla="*/ 10 w 1327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27" h="15">
                      <a:moveTo>
                        <a:pt x="10" y="0"/>
                      </a:moveTo>
                      <a:lnTo>
                        <a:pt x="1327" y="0"/>
                      </a:lnTo>
                      <a:lnTo>
                        <a:pt x="1327" y="10"/>
                      </a:lnTo>
                      <a:lnTo>
                        <a:pt x="1327" y="15"/>
                      </a:lnTo>
                      <a:lnTo>
                        <a:pt x="0" y="1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5A2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7" name="Freeform 171">
                  <a:extLst>
                    <a:ext uri="{FF2B5EF4-FFF2-40B4-BE49-F238E27FC236}">
                      <a16:creationId xmlns:a16="http://schemas.microsoft.com/office/drawing/2014/main" id="{76039633-20E2-B0CF-683F-979453439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16"/>
                  <a:ext cx="1337" cy="14"/>
                </a:xfrm>
                <a:custGeom>
                  <a:avLst/>
                  <a:gdLst>
                    <a:gd name="T0" fmla="*/ 10 w 1337"/>
                    <a:gd name="T1" fmla="*/ 0 h 14"/>
                    <a:gd name="T2" fmla="*/ 1332 w 1337"/>
                    <a:gd name="T3" fmla="*/ 0 h 14"/>
                    <a:gd name="T4" fmla="*/ 1332 w 1337"/>
                    <a:gd name="T5" fmla="*/ 0 h 14"/>
                    <a:gd name="T6" fmla="*/ 1337 w 1337"/>
                    <a:gd name="T7" fmla="*/ 14 h 14"/>
                    <a:gd name="T8" fmla="*/ 0 w 1337"/>
                    <a:gd name="T9" fmla="*/ 14 h 14"/>
                    <a:gd name="T10" fmla="*/ 10 w 1337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37" h="14">
                      <a:moveTo>
                        <a:pt x="10" y="0"/>
                      </a:moveTo>
                      <a:lnTo>
                        <a:pt x="1332" y="0"/>
                      </a:lnTo>
                      <a:lnTo>
                        <a:pt x="1332" y="0"/>
                      </a:lnTo>
                      <a:lnTo>
                        <a:pt x="1337" y="14"/>
                      </a:lnTo>
                      <a:lnTo>
                        <a:pt x="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2A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8" name="Freeform 172">
                  <a:extLst>
                    <a:ext uri="{FF2B5EF4-FFF2-40B4-BE49-F238E27FC236}">
                      <a16:creationId xmlns:a16="http://schemas.microsoft.com/office/drawing/2014/main" id="{C3159FC5-15DF-DD6C-E718-78CF71904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21"/>
                  <a:ext cx="1346" cy="14"/>
                </a:xfrm>
                <a:custGeom>
                  <a:avLst/>
                  <a:gdLst>
                    <a:gd name="T0" fmla="*/ 14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0 w 1346"/>
                    <a:gd name="T7" fmla="*/ 14 h 14"/>
                    <a:gd name="T8" fmla="*/ 14 w 13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46" h="14">
                      <a:moveTo>
                        <a:pt x="14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0" y="1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E9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9" name="Freeform 173">
                  <a:extLst>
                    <a:ext uri="{FF2B5EF4-FFF2-40B4-BE49-F238E27FC236}">
                      <a16:creationId xmlns:a16="http://schemas.microsoft.com/office/drawing/2014/main" id="{63C3172D-2C1A-22BA-A3B0-776A0FB10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0"/>
                  <a:ext cx="1346" cy="10"/>
                </a:xfrm>
                <a:custGeom>
                  <a:avLst/>
                  <a:gdLst>
                    <a:gd name="T0" fmla="*/ 9 w 1346"/>
                    <a:gd name="T1" fmla="*/ 0 h 10"/>
                    <a:gd name="T2" fmla="*/ 1346 w 1346"/>
                    <a:gd name="T3" fmla="*/ 0 h 10"/>
                    <a:gd name="T4" fmla="*/ 1346 w 1346"/>
                    <a:gd name="T5" fmla="*/ 10 h 10"/>
                    <a:gd name="T6" fmla="*/ 5 w 1346"/>
                    <a:gd name="T7" fmla="*/ 10 h 10"/>
                    <a:gd name="T8" fmla="*/ 0 w 1346"/>
                    <a:gd name="T9" fmla="*/ 5 h 10"/>
                    <a:gd name="T10" fmla="*/ 9 w 1346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6" h="10">
                      <a:moveTo>
                        <a:pt x="9" y="0"/>
                      </a:moveTo>
                      <a:lnTo>
                        <a:pt x="1346" y="0"/>
                      </a:lnTo>
                      <a:lnTo>
                        <a:pt x="1346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C9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0" name="Freeform 174">
                  <a:extLst>
                    <a:ext uri="{FF2B5EF4-FFF2-40B4-BE49-F238E27FC236}">
                      <a16:creationId xmlns:a16="http://schemas.microsoft.com/office/drawing/2014/main" id="{CD6A25C0-AD2E-6249-1583-F31A007F6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2" y="2235"/>
                  <a:ext cx="1351" cy="15"/>
                </a:xfrm>
                <a:custGeom>
                  <a:avLst/>
                  <a:gdLst>
                    <a:gd name="T0" fmla="*/ 0 w 1351"/>
                    <a:gd name="T1" fmla="*/ 0 h 15"/>
                    <a:gd name="T2" fmla="*/ 1346 w 1351"/>
                    <a:gd name="T3" fmla="*/ 0 h 15"/>
                    <a:gd name="T4" fmla="*/ 1351 w 1351"/>
                    <a:gd name="T5" fmla="*/ 15 h 15"/>
                    <a:gd name="T6" fmla="*/ 9 w 1351"/>
                    <a:gd name="T7" fmla="*/ 15 h 15"/>
                    <a:gd name="T8" fmla="*/ 0 w 1351"/>
                    <a:gd name="T9" fmla="*/ 0 h 15"/>
                    <a:gd name="T10" fmla="*/ 0 w 135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1" h="15">
                      <a:moveTo>
                        <a:pt x="0" y="0"/>
                      </a:moveTo>
                      <a:lnTo>
                        <a:pt x="1346" y="0"/>
                      </a:lnTo>
                      <a:lnTo>
                        <a:pt x="135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499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1" name="Freeform 175">
                  <a:extLst>
                    <a:ext uri="{FF2B5EF4-FFF2-40B4-BE49-F238E27FC236}">
                      <a16:creationId xmlns:a16="http://schemas.microsoft.com/office/drawing/2014/main" id="{08C7E0BA-DB41-358C-814E-8C70A7CD0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7" y="2240"/>
                  <a:ext cx="1346" cy="14"/>
                </a:xfrm>
                <a:custGeom>
                  <a:avLst/>
                  <a:gdLst>
                    <a:gd name="T0" fmla="*/ 0 w 1346"/>
                    <a:gd name="T1" fmla="*/ 0 h 14"/>
                    <a:gd name="T2" fmla="*/ 1341 w 1346"/>
                    <a:gd name="T3" fmla="*/ 0 h 14"/>
                    <a:gd name="T4" fmla="*/ 1346 w 1346"/>
                    <a:gd name="T5" fmla="*/ 14 h 14"/>
                    <a:gd name="T6" fmla="*/ 33 w 1346"/>
                    <a:gd name="T7" fmla="*/ 14 h 14"/>
                    <a:gd name="T8" fmla="*/ 24 w 1346"/>
                    <a:gd name="T9" fmla="*/ 10 h 14"/>
                    <a:gd name="T10" fmla="*/ 4 w 1346"/>
                    <a:gd name="T11" fmla="*/ 10 h 14"/>
                    <a:gd name="T12" fmla="*/ 0 w 134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6" h="14">
                      <a:moveTo>
                        <a:pt x="0" y="0"/>
                      </a:moveTo>
                      <a:lnTo>
                        <a:pt x="1341" y="0"/>
                      </a:lnTo>
                      <a:lnTo>
                        <a:pt x="1346" y="14"/>
                      </a:lnTo>
                      <a:lnTo>
                        <a:pt x="33" y="14"/>
                      </a:lnTo>
                      <a:lnTo>
                        <a:pt x="24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2" name="Freeform 176">
                  <a:extLst>
                    <a:ext uri="{FF2B5EF4-FFF2-40B4-BE49-F238E27FC236}">
                      <a16:creationId xmlns:a16="http://schemas.microsoft.com/office/drawing/2014/main" id="{C5ABB513-A6B7-FBCD-B022-EB4A8F9E2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1" y="2250"/>
                  <a:ext cx="1347" cy="14"/>
                </a:xfrm>
                <a:custGeom>
                  <a:avLst/>
                  <a:gdLst>
                    <a:gd name="T0" fmla="*/ 0 w 1347"/>
                    <a:gd name="T1" fmla="*/ 0 h 14"/>
                    <a:gd name="T2" fmla="*/ 1342 w 1347"/>
                    <a:gd name="T3" fmla="*/ 0 h 14"/>
                    <a:gd name="T4" fmla="*/ 1347 w 1347"/>
                    <a:gd name="T5" fmla="*/ 14 h 14"/>
                    <a:gd name="T6" fmla="*/ 39 w 1347"/>
                    <a:gd name="T7" fmla="*/ 14 h 14"/>
                    <a:gd name="T8" fmla="*/ 20 w 1347"/>
                    <a:gd name="T9" fmla="*/ 0 h 14"/>
                    <a:gd name="T10" fmla="*/ 0 w 1347"/>
                    <a:gd name="T11" fmla="*/ 0 h 14"/>
                    <a:gd name="T12" fmla="*/ 0 w 1347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7" h="14">
                      <a:moveTo>
                        <a:pt x="0" y="0"/>
                      </a:moveTo>
                      <a:lnTo>
                        <a:pt x="1342" y="0"/>
                      </a:lnTo>
                      <a:lnTo>
                        <a:pt x="1347" y="14"/>
                      </a:lnTo>
                      <a:lnTo>
                        <a:pt x="39" y="14"/>
                      </a:lnTo>
                      <a:lnTo>
                        <a:pt x="2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E96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3" name="Freeform 177">
                  <a:extLst>
                    <a:ext uri="{FF2B5EF4-FFF2-40B4-BE49-F238E27FC236}">
                      <a16:creationId xmlns:a16="http://schemas.microsoft.com/office/drawing/2014/main" id="{C1D8C24B-F8B5-6442-F406-78821A7F8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" y="2254"/>
                  <a:ext cx="1318" cy="15"/>
                </a:xfrm>
                <a:custGeom>
                  <a:avLst/>
                  <a:gdLst>
                    <a:gd name="T0" fmla="*/ 0 w 1318"/>
                    <a:gd name="T1" fmla="*/ 0 h 15"/>
                    <a:gd name="T2" fmla="*/ 1313 w 1318"/>
                    <a:gd name="T3" fmla="*/ 0 h 15"/>
                    <a:gd name="T4" fmla="*/ 1318 w 1318"/>
                    <a:gd name="T5" fmla="*/ 15 h 15"/>
                    <a:gd name="T6" fmla="*/ 19 w 1318"/>
                    <a:gd name="T7" fmla="*/ 15 h 15"/>
                    <a:gd name="T8" fmla="*/ 0 w 131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18" h="15">
                      <a:moveTo>
                        <a:pt x="0" y="0"/>
                      </a:moveTo>
                      <a:lnTo>
                        <a:pt x="1313" y="0"/>
                      </a:lnTo>
                      <a:lnTo>
                        <a:pt x="1318" y="15"/>
                      </a:lnTo>
                      <a:lnTo>
                        <a:pt x="1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4" name="Freeform 178">
                  <a:extLst>
                    <a:ext uri="{FF2B5EF4-FFF2-40B4-BE49-F238E27FC236}">
                      <a16:creationId xmlns:a16="http://schemas.microsoft.com/office/drawing/2014/main" id="{8DC7D555-2C38-F52E-7E6A-CFDC51AC4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0" y="2264"/>
                  <a:ext cx="1313" cy="10"/>
                </a:xfrm>
                <a:custGeom>
                  <a:avLst/>
                  <a:gdLst>
                    <a:gd name="T0" fmla="*/ 0 w 1313"/>
                    <a:gd name="T1" fmla="*/ 0 h 10"/>
                    <a:gd name="T2" fmla="*/ 1308 w 1313"/>
                    <a:gd name="T3" fmla="*/ 0 h 10"/>
                    <a:gd name="T4" fmla="*/ 1313 w 1313"/>
                    <a:gd name="T5" fmla="*/ 10 h 10"/>
                    <a:gd name="T6" fmla="*/ 81 w 1313"/>
                    <a:gd name="T7" fmla="*/ 10 h 10"/>
                    <a:gd name="T8" fmla="*/ 81 w 1313"/>
                    <a:gd name="T9" fmla="*/ 10 h 10"/>
                    <a:gd name="T10" fmla="*/ 14 w 1313"/>
                    <a:gd name="T11" fmla="*/ 10 h 10"/>
                    <a:gd name="T12" fmla="*/ 0 w 13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3" h="10">
                      <a:moveTo>
                        <a:pt x="0" y="0"/>
                      </a:moveTo>
                      <a:lnTo>
                        <a:pt x="1308" y="0"/>
                      </a:lnTo>
                      <a:lnTo>
                        <a:pt x="1313" y="10"/>
                      </a:lnTo>
                      <a:lnTo>
                        <a:pt x="81" y="10"/>
                      </a:lnTo>
                      <a:lnTo>
                        <a:pt x="81" y="10"/>
                      </a:lnTo>
                      <a:lnTo>
                        <a:pt x="1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5" name="Freeform 179">
                  <a:extLst>
                    <a:ext uri="{FF2B5EF4-FFF2-40B4-BE49-F238E27FC236}">
                      <a16:creationId xmlns:a16="http://schemas.microsoft.com/office/drawing/2014/main" id="{6CBF497F-5C37-4967-431E-C8D1B6FAE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2269"/>
                  <a:ext cx="1304" cy="14"/>
                </a:xfrm>
                <a:custGeom>
                  <a:avLst/>
                  <a:gdLst>
                    <a:gd name="T0" fmla="*/ 0 w 1304"/>
                    <a:gd name="T1" fmla="*/ 0 h 14"/>
                    <a:gd name="T2" fmla="*/ 1299 w 1304"/>
                    <a:gd name="T3" fmla="*/ 0 h 14"/>
                    <a:gd name="T4" fmla="*/ 1304 w 1304"/>
                    <a:gd name="T5" fmla="*/ 14 h 14"/>
                    <a:gd name="T6" fmla="*/ 77 w 1304"/>
                    <a:gd name="T7" fmla="*/ 14 h 14"/>
                    <a:gd name="T8" fmla="*/ 72 w 1304"/>
                    <a:gd name="T9" fmla="*/ 5 h 14"/>
                    <a:gd name="T10" fmla="*/ 5 w 1304"/>
                    <a:gd name="T11" fmla="*/ 5 h 14"/>
                    <a:gd name="T12" fmla="*/ 0 w 1304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04" h="14">
                      <a:moveTo>
                        <a:pt x="0" y="0"/>
                      </a:moveTo>
                      <a:lnTo>
                        <a:pt x="1299" y="0"/>
                      </a:lnTo>
                      <a:lnTo>
                        <a:pt x="1304" y="14"/>
                      </a:lnTo>
                      <a:lnTo>
                        <a:pt x="77" y="14"/>
                      </a:lnTo>
                      <a:lnTo>
                        <a:pt x="72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6" name="Freeform 180">
                  <a:extLst>
                    <a:ext uri="{FF2B5EF4-FFF2-40B4-BE49-F238E27FC236}">
                      <a16:creationId xmlns:a16="http://schemas.microsoft.com/office/drawing/2014/main" id="{ED8A592C-3F47-A53E-ED44-40C9E3D00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1" y="2274"/>
                  <a:ext cx="1236" cy="14"/>
                </a:xfrm>
                <a:custGeom>
                  <a:avLst/>
                  <a:gdLst>
                    <a:gd name="T0" fmla="*/ 0 w 1236"/>
                    <a:gd name="T1" fmla="*/ 0 h 14"/>
                    <a:gd name="T2" fmla="*/ 1232 w 1236"/>
                    <a:gd name="T3" fmla="*/ 0 h 14"/>
                    <a:gd name="T4" fmla="*/ 1236 w 1236"/>
                    <a:gd name="T5" fmla="*/ 14 h 14"/>
                    <a:gd name="T6" fmla="*/ 10 w 1236"/>
                    <a:gd name="T7" fmla="*/ 14 h 14"/>
                    <a:gd name="T8" fmla="*/ 0 w 123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6" h="14">
                      <a:moveTo>
                        <a:pt x="0" y="0"/>
                      </a:moveTo>
                      <a:lnTo>
                        <a:pt x="1232" y="0"/>
                      </a:lnTo>
                      <a:lnTo>
                        <a:pt x="1236" y="14"/>
                      </a:lnTo>
                      <a:lnTo>
                        <a:pt x="1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7" name="Freeform 181">
                  <a:extLst>
                    <a:ext uri="{FF2B5EF4-FFF2-40B4-BE49-F238E27FC236}">
                      <a16:creationId xmlns:a16="http://schemas.microsoft.com/office/drawing/2014/main" id="{C3255FD8-447F-8179-2A8E-D8CB0D3F2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6" y="2283"/>
                  <a:ext cx="1231" cy="10"/>
                </a:xfrm>
                <a:custGeom>
                  <a:avLst/>
                  <a:gdLst>
                    <a:gd name="T0" fmla="*/ 0 w 1231"/>
                    <a:gd name="T1" fmla="*/ 0 h 10"/>
                    <a:gd name="T2" fmla="*/ 1227 w 1231"/>
                    <a:gd name="T3" fmla="*/ 0 h 10"/>
                    <a:gd name="T4" fmla="*/ 1231 w 1231"/>
                    <a:gd name="T5" fmla="*/ 10 h 10"/>
                    <a:gd name="T6" fmla="*/ 5 w 1231"/>
                    <a:gd name="T7" fmla="*/ 10 h 10"/>
                    <a:gd name="T8" fmla="*/ 0 w 123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0">
                      <a:moveTo>
                        <a:pt x="0" y="0"/>
                      </a:moveTo>
                      <a:lnTo>
                        <a:pt x="1227" y="0"/>
                      </a:lnTo>
                      <a:lnTo>
                        <a:pt x="1231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8" name="Freeform 182">
                  <a:extLst>
                    <a:ext uri="{FF2B5EF4-FFF2-40B4-BE49-F238E27FC236}">
                      <a16:creationId xmlns:a16="http://schemas.microsoft.com/office/drawing/2014/main" id="{D0AB52F9-443B-3B0D-277A-387C37153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88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5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9" name="Freeform 183">
                  <a:extLst>
                    <a:ext uri="{FF2B5EF4-FFF2-40B4-BE49-F238E27FC236}">
                      <a16:creationId xmlns:a16="http://schemas.microsoft.com/office/drawing/2014/main" id="{993A2DEF-0AF4-C520-5D8D-CCD5B937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1" y="2293"/>
                  <a:ext cx="1231" cy="14"/>
                </a:xfrm>
                <a:custGeom>
                  <a:avLst/>
                  <a:gdLst>
                    <a:gd name="T0" fmla="*/ 0 w 1231"/>
                    <a:gd name="T1" fmla="*/ 0 h 14"/>
                    <a:gd name="T2" fmla="*/ 1226 w 1231"/>
                    <a:gd name="T3" fmla="*/ 0 h 14"/>
                    <a:gd name="T4" fmla="*/ 1231 w 1231"/>
                    <a:gd name="T5" fmla="*/ 14 h 14"/>
                    <a:gd name="T6" fmla="*/ 9 w 1231"/>
                    <a:gd name="T7" fmla="*/ 14 h 14"/>
                    <a:gd name="T8" fmla="*/ 0 w 123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4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0" name="Freeform 184">
                  <a:extLst>
                    <a:ext uri="{FF2B5EF4-FFF2-40B4-BE49-F238E27FC236}">
                      <a16:creationId xmlns:a16="http://schemas.microsoft.com/office/drawing/2014/main" id="{B0AE1910-711D-A9D9-DBA1-846D9EAB1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2302"/>
                  <a:ext cx="1231" cy="15"/>
                </a:xfrm>
                <a:custGeom>
                  <a:avLst/>
                  <a:gdLst>
                    <a:gd name="T0" fmla="*/ 0 w 1231"/>
                    <a:gd name="T1" fmla="*/ 0 h 15"/>
                    <a:gd name="T2" fmla="*/ 1226 w 1231"/>
                    <a:gd name="T3" fmla="*/ 0 h 15"/>
                    <a:gd name="T4" fmla="*/ 1231 w 1231"/>
                    <a:gd name="T5" fmla="*/ 15 h 15"/>
                    <a:gd name="T6" fmla="*/ 9 w 1231"/>
                    <a:gd name="T7" fmla="*/ 15 h 15"/>
                    <a:gd name="T8" fmla="*/ 0 w 123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1" h="15">
                      <a:moveTo>
                        <a:pt x="0" y="0"/>
                      </a:moveTo>
                      <a:lnTo>
                        <a:pt x="1226" y="0"/>
                      </a:lnTo>
                      <a:lnTo>
                        <a:pt x="1231" y="15"/>
                      </a:lnTo>
                      <a:lnTo>
                        <a:pt x="9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1" name="Freeform 185">
                  <a:extLst>
                    <a:ext uri="{FF2B5EF4-FFF2-40B4-BE49-F238E27FC236}">
                      <a16:creationId xmlns:a16="http://schemas.microsoft.com/office/drawing/2014/main" id="{0E95AD79-BBA7-6082-1745-2DA2C5DF6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0" y="2307"/>
                  <a:ext cx="1227" cy="15"/>
                </a:xfrm>
                <a:custGeom>
                  <a:avLst/>
                  <a:gdLst>
                    <a:gd name="T0" fmla="*/ 0 w 1227"/>
                    <a:gd name="T1" fmla="*/ 0 h 15"/>
                    <a:gd name="T2" fmla="*/ 1222 w 1227"/>
                    <a:gd name="T3" fmla="*/ 0 h 15"/>
                    <a:gd name="T4" fmla="*/ 1227 w 1227"/>
                    <a:gd name="T5" fmla="*/ 15 h 15"/>
                    <a:gd name="T6" fmla="*/ 10 w 1227"/>
                    <a:gd name="T7" fmla="*/ 15 h 15"/>
                    <a:gd name="T8" fmla="*/ 0 w 122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5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2" name="Freeform 186">
                  <a:extLst>
                    <a:ext uri="{FF2B5EF4-FFF2-40B4-BE49-F238E27FC236}">
                      <a16:creationId xmlns:a16="http://schemas.microsoft.com/office/drawing/2014/main" id="{F7CFED68-70D8-D12F-B880-3E7573E0E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5" y="2317"/>
                  <a:ext cx="1227" cy="10"/>
                </a:xfrm>
                <a:custGeom>
                  <a:avLst/>
                  <a:gdLst>
                    <a:gd name="T0" fmla="*/ 0 w 1227"/>
                    <a:gd name="T1" fmla="*/ 0 h 10"/>
                    <a:gd name="T2" fmla="*/ 1222 w 1227"/>
                    <a:gd name="T3" fmla="*/ 0 h 10"/>
                    <a:gd name="T4" fmla="*/ 1227 w 1227"/>
                    <a:gd name="T5" fmla="*/ 10 h 10"/>
                    <a:gd name="T6" fmla="*/ 5 w 1227"/>
                    <a:gd name="T7" fmla="*/ 10 h 10"/>
                    <a:gd name="T8" fmla="*/ 0 w 122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7" h="10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7" y="10"/>
                      </a:lnTo>
                      <a:lnTo>
                        <a:pt x="5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3" name="Freeform 187">
                  <a:extLst>
                    <a:ext uri="{FF2B5EF4-FFF2-40B4-BE49-F238E27FC236}">
                      <a16:creationId xmlns:a16="http://schemas.microsoft.com/office/drawing/2014/main" id="{56A092EB-69EC-6294-8154-F90080C33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2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17 w 1222"/>
                    <a:gd name="T3" fmla="*/ 0 h 14"/>
                    <a:gd name="T4" fmla="*/ 1222 w 1222"/>
                    <a:gd name="T5" fmla="*/ 14 h 14"/>
                    <a:gd name="T6" fmla="*/ 5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4" name="Freeform 188">
                  <a:extLst>
                    <a:ext uri="{FF2B5EF4-FFF2-40B4-BE49-F238E27FC236}">
                      <a16:creationId xmlns:a16="http://schemas.microsoft.com/office/drawing/2014/main" id="{B6F35507-AB69-7EC0-0D11-235DC02CD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0" y="2327"/>
                  <a:ext cx="1222" cy="14"/>
                </a:xfrm>
                <a:custGeom>
                  <a:avLst/>
                  <a:gdLst>
                    <a:gd name="T0" fmla="*/ 0 w 1222"/>
                    <a:gd name="T1" fmla="*/ 0 h 14"/>
                    <a:gd name="T2" fmla="*/ 1222 w 1222"/>
                    <a:gd name="T3" fmla="*/ 0 h 14"/>
                    <a:gd name="T4" fmla="*/ 1222 w 1222"/>
                    <a:gd name="T5" fmla="*/ 14 h 14"/>
                    <a:gd name="T6" fmla="*/ 9 w 1222"/>
                    <a:gd name="T7" fmla="*/ 14 h 14"/>
                    <a:gd name="T8" fmla="*/ 0 w 122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4">
                      <a:moveTo>
                        <a:pt x="0" y="0"/>
                      </a:moveTo>
                      <a:lnTo>
                        <a:pt x="1222" y="0"/>
                      </a:lnTo>
                      <a:lnTo>
                        <a:pt x="1222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5" name="Freeform 189">
                  <a:extLst>
                    <a:ext uri="{FF2B5EF4-FFF2-40B4-BE49-F238E27FC236}">
                      <a16:creationId xmlns:a16="http://schemas.microsoft.com/office/drawing/2014/main" id="{3D658DBE-5DA8-404D-F0AC-FFD64813A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2336"/>
                  <a:ext cx="1222" cy="10"/>
                </a:xfrm>
                <a:custGeom>
                  <a:avLst/>
                  <a:gdLst>
                    <a:gd name="T0" fmla="*/ 0 w 1222"/>
                    <a:gd name="T1" fmla="*/ 0 h 10"/>
                    <a:gd name="T2" fmla="*/ 1217 w 1222"/>
                    <a:gd name="T3" fmla="*/ 0 h 10"/>
                    <a:gd name="T4" fmla="*/ 1222 w 1222"/>
                    <a:gd name="T5" fmla="*/ 10 h 10"/>
                    <a:gd name="T6" fmla="*/ 9 w 1222"/>
                    <a:gd name="T7" fmla="*/ 10 h 10"/>
                    <a:gd name="T8" fmla="*/ 0 w 12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22" h="10">
                      <a:moveTo>
                        <a:pt x="0" y="0"/>
                      </a:moveTo>
                      <a:lnTo>
                        <a:pt x="1217" y="0"/>
                      </a:lnTo>
                      <a:lnTo>
                        <a:pt x="1222" y="10"/>
                      </a:lnTo>
                      <a:lnTo>
                        <a:pt x="9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6" name="Freeform 190">
                  <a:extLst>
                    <a:ext uri="{FF2B5EF4-FFF2-40B4-BE49-F238E27FC236}">
                      <a16:creationId xmlns:a16="http://schemas.microsoft.com/office/drawing/2014/main" id="{5B8A55CF-9566-07F3-F87C-3DBF2EA77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9" y="2341"/>
                  <a:ext cx="1218" cy="14"/>
                </a:xfrm>
                <a:custGeom>
                  <a:avLst/>
                  <a:gdLst>
                    <a:gd name="T0" fmla="*/ 0 w 1218"/>
                    <a:gd name="T1" fmla="*/ 0 h 14"/>
                    <a:gd name="T2" fmla="*/ 1213 w 1218"/>
                    <a:gd name="T3" fmla="*/ 0 h 14"/>
                    <a:gd name="T4" fmla="*/ 1218 w 1218"/>
                    <a:gd name="T5" fmla="*/ 14 h 14"/>
                    <a:gd name="T6" fmla="*/ 5 w 1218"/>
                    <a:gd name="T7" fmla="*/ 14 h 14"/>
                    <a:gd name="T8" fmla="*/ 0 w 121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8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8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7" name="Freeform 191">
                  <a:extLst>
                    <a:ext uri="{FF2B5EF4-FFF2-40B4-BE49-F238E27FC236}">
                      <a16:creationId xmlns:a16="http://schemas.microsoft.com/office/drawing/2014/main" id="{35AC2883-31A8-018B-7E09-922E3017F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46"/>
                  <a:ext cx="1217" cy="14"/>
                </a:xfrm>
                <a:custGeom>
                  <a:avLst/>
                  <a:gdLst>
                    <a:gd name="T0" fmla="*/ 0 w 1217"/>
                    <a:gd name="T1" fmla="*/ 0 h 14"/>
                    <a:gd name="T2" fmla="*/ 1213 w 1217"/>
                    <a:gd name="T3" fmla="*/ 0 h 14"/>
                    <a:gd name="T4" fmla="*/ 1217 w 1217"/>
                    <a:gd name="T5" fmla="*/ 14 h 14"/>
                    <a:gd name="T6" fmla="*/ 5 w 1217"/>
                    <a:gd name="T7" fmla="*/ 14 h 14"/>
                    <a:gd name="T8" fmla="*/ 0 w 12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4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A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8" name="Freeform 192">
                  <a:extLst>
                    <a:ext uri="{FF2B5EF4-FFF2-40B4-BE49-F238E27FC236}">
                      <a16:creationId xmlns:a16="http://schemas.microsoft.com/office/drawing/2014/main" id="{D3943EE6-0F0E-13F8-8FB3-DBA94640B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355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3 w 1217"/>
                    <a:gd name="T3" fmla="*/ 0 h 15"/>
                    <a:gd name="T4" fmla="*/ 1217 w 1217"/>
                    <a:gd name="T5" fmla="*/ 15 h 15"/>
                    <a:gd name="T6" fmla="*/ 10 w 1217"/>
                    <a:gd name="T7" fmla="*/ 15 h 15"/>
                    <a:gd name="T8" fmla="*/ 0 w 121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3" y="0"/>
                      </a:lnTo>
                      <a:lnTo>
                        <a:pt x="1217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9" name="Freeform 193">
                  <a:extLst>
                    <a:ext uri="{FF2B5EF4-FFF2-40B4-BE49-F238E27FC236}">
                      <a16:creationId xmlns:a16="http://schemas.microsoft.com/office/drawing/2014/main" id="{9A5686FA-F201-B2FC-10DF-F83649D97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9" y="2360"/>
                  <a:ext cx="1217" cy="15"/>
                </a:xfrm>
                <a:custGeom>
                  <a:avLst/>
                  <a:gdLst>
                    <a:gd name="T0" fmla="*/ 0 w 1217"/>
                    <a:gd name="T1" fmla="*/ 0 h 15"/>
                    <a:gd name="T2" fmla="*/ 1212 w 1217"/>
                    <a:gd name="T3" fmla="*/ 0 h 15"/>
                    <a:gd name="T4" fmla="*/ 1217 w 1217"/>
                    <a:gd name="T5" fmla="*/ 15 h 15"/>
                    <a:gd name="T6" fmla="*/ 29 w 1217"/>
                    <a:gd name="T7" fmla="*/ 15 h 15"/>
                    <a:gd name="T8" fmla="*/ 29 w 1217"/>
                    <a:gd name="T9" fmla="*/ 15 h 15"/>
                    <a:gd name="T10" fmla="*/ 24 w 1217"/>
                    <a:gd name="T11" fmla="*/ 15 h 15"/>
                    <a:gd name="T12" fmla="*/ 10 w 1217"/>
                    <a:gd name="T13" fmla="*/ 15 h 15"/>
                    <a:gd name="T14" fmla="*/ 0 w 121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17" h="15">
                      <a:moveTo>
                        <a:pt x="0" y="0"/>
                      </a:moveTo>
                      <a:lnTo>
                        <a:pt x="1212" y="0"/>
                      </a:lnTo>
                      <a:lnTo>
                        <a:pt x="1217" y="15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24" y="15"/>
                      </a:lnTo>
                      <a:lnTo>
                        <a:pt x="1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0" name="Freeform 194">
                  <a:extLst>
                    <a:ext uri="{FF2B5EF4-FFF2-40B4-BE49-F238E27FC236}">
                      <a16:creationId xmlns:a16="http://schemas.microsoft.com/office/drawing/2014/main" id="{1F95E865-3A87-FABC-B3A0-7C15E115F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4" y="2370"/>
                  <a:ext cx="1212" cy="9"/>
                </a:xfrm>
                <a:custGeom>
                  <a:avLst/>
                  <a:gdLst>
                    <a:gd name="T0" fmla="*/ 0 w 1212"/>
                    <a:gd name="T1" fmla="*/ 0 h 9"/>
                    <a:gd name="T2" fmla="*/ 1207 w 1212"/>
                    <a:gd name="T3" fmla="*/ 0 h 9"/>
                    <a:gd name="T4" fmla="*/ 1212 w 1212"/>
                    <a:gd name="T5" fmla="*/ 9 h 9"/>
                    <a:gd name="T6" fmla="*/ 33 w 1212"/>
                    <a:gd name="T7" fmla="*/ 9 h 9"/>
                    <a:gd name="T8" fmla="*/ 24 w 1212"/>
                    <a:gd name="T9" fmla="*/ 5 h 9"/>
                    <a:gd name="T10" fmla="*/ 5 w 1212"/>
                    <a:gd name="T11" fmla="*/ 5 h 9"/>
                    <a:gd name="T12" fmla="*/ 0 w 1212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12" h="9">
                      <a:moveTo>
                        <a:pt x="0" y="0"/>
                      </a:moveTo>
                      <a:lnTo>
                        <a:pt x="1207" y="0"/>
                      </a:lnTo>
                      <a:lnTo>
                        <a:pt x="1212" y="9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1" name="Freeform 195">
                  <a:extLst>
                    <a:ext uri="{FF2B5EF4-FFF2-40B4-BE49-F238E27FC236}">
                      <a16:creationId xmlns:a16="http://schemas.microsoft.com/office/drawing/2014/main" id="{BE7627CF-7460-B6A7-56FD-F221BB6F1C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49" y="2375"/>
                  <a:ext cx="1212" cy="14"/>
                </a:xfrm>
                <a:custGeom>
                  <a:avLst/>
                  <a:gdLst>
                    <a:gd name="T0" fmla="*/ 0 w 1212"/>
                    <a:gd name="T1" fmla="*/ 0 h 14"/>
                    <a:gd name="T2" fmla="*/ 14 w 1212"/>
                    <a:gd name="T3" fmla="*/ 0 h 14"/>
                    <a:gd name="T4" fmla="*/ 0 w 1212"/>
                    <a:gd name="T5" fmla="*/ 0 h 14"/>
                    <a:gd name="T6" fmla="*/ 0 w 1212"/>
                    <a:gd name="T7" fmla="*/ 0 h 14"/>
                    <a:gd name="T8" fmla="*/ 19 w 1212"/>
                    <a:gd name="T9" fmla="*/ 0 h 14"/>
                    <a:gd name="T10" fmla="*/ 1207 w 1212"/>
                    <a:gd name="T11" fmla="*/ 0 h 14"/>
                    <a:gd name="T12" fmla="*/ 1212 w 1212"/>
                    <a:gd name="T13" fmla="*/ 14 h 14"/>
                    <a:gd name="T14" fmla="*/ 86 w 1212"/>
                    <a:gd name="T15" fmla="*/ 14 h 14"/>
                    <a:gd name="T16" fmla="*/ 81 w 1212"/>
                    <a:gd name="T17" fmla="*/ 9 h 14"/>
                    <a:gd name="T18" fmla="*/ 72 w 1212"/>
                    <a:gd name="T19" fmla="*/ 14 h 14"/>
                    <a:gd name="T20" fmla="*/ 33 w 1212"/>
                    <a:gd name="T21" fmla="*/ 14 h 14"/>
                    <a:gd name="T22" fmla="*/ 19 w 12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2" h="14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19" y="0"/>
                      </a:moveTo>
                      <a:lnTo>
                        <a:pt x="1207" y="0"/>
                      </a:lnTo>
                      <a:lnTo>
                        <a:pt x="1212" y="14"/>
                      </a:lnTo>
                      <a:lnTo>
                        <a:pt x="86" y="14"/>
                      </a:lnTo>
                      <a:lnTo>
                        <a:pt x="81" y="9"/>
                      </a:lnTo>
                      <a:lnTo>
                        <a:pt x="72" y="14"/>
                      </a:lnTo>
                      <a:lnTo>
                        <a:pt x="33" y="14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2" name="Freeform 196">
                  <a:extLst>
                    <a:ext uri="{FF2B5EF4-FFF2-40B4-BE49-F238E27FC236}">
                      <a16:creationId xmlns:a16="http://schemas.microsoft.com/office/drawing/2014/main" id="{D90A7828-AC43-E6D6-895C-CB5B1C96D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379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79 w 1184"/>
                    <a:gd name="T3" fmla="*/ 0 h 15"/>
                    <a:gd name="T4" fmla="*/ 1184 w 1184"/>
                    <a:gd name="T5" fmla="*/ 15 h 15"/>
                    <a:gd name="T6" fmla="*/ 58 w 1184"/>
                    <a:gd name="T7" fmla="*/ 15 h 15"/>
                    <a:gd name="T8" fmla="*/ 53 w 1184"/>
                    <a:gd name="T9" fmla="*/ 5 h 15"/>
                    <a:gd name="T10" fmla="*/ 1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84" y="15"/>
                      </a:lnTo>
                      <a:lnTo>
                        <a:pt x="58" y="15"/>
                      </a:lnTo>
                      <a:lnTo>
                        <a:pt x="53" y="5"/>
                      </a:lnTo>
                      <a:lnTo>
                        <a:pt x="1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3" name="Freeform 197">
                  <a:extLst>
                    <a:ext uri="{FF2B5EF4-FFF2-40B4-BE49-F238E27FC236}">
                      <a16:creationId xmlns:a16="http://schemas.microsoft.com/office/drawing/2014/main" id="{1B80393F-BB99-D665-AE85-FE411919C3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782" y="2389"/>
                  <a:ext cx="1184" cy="10"/>
                </a:xfrm>
                <a:custGeom>
                  <a:avLst/>
                  <a:gdLst>
                    <a:gd name="T0" fmla="*/ 0 w 1184"/>
                    <a:gd name="T1" fmla="*/ 0 h 10"/>
                    <a:gd name="T2" fmla="*/ 39 w 1184"/>
                    <a:gd name="T3" fmla="*/ 0 h 10"/>
                    <a:gd name="T4" fmla="*/ 10 w 1184"/>
                    <a:gd name="T5" fmla="*/ 5 h 10"/>
                    <a:gd name="T6" fmla="*/ 0 w 1184"/>
                    <a:gd name="T7" fmla="*/ 0 h 10"/>
                    <a:gd name="T8" fmla="*/ 53 w 1184"/>
                    <a:gd name="T9" fmla="*/ 0 h 10"/>
                    <a:gd name="T10" fmla="*/ 1179 w 1184"/>
                    <a:gd name="T11" fmla="*/ 0 h 10"/>
                    <a:gd name="T12" fmla="*/ 1184 w 1184"/>
                    <a:gd name="T13" fmla="*/ 10 h 10"/>
                    <a:gd name="T14" fmla="*/ 53 w 1184"/>
                    <a:gd name="T15" fmla="*/ 10 h 10"/>
                    <a:gd name="T16" fmla="*/ 53 w 118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84" h="10">
                      <a:moveTo>
                        <a:pt x="0" y="0"/>
                      </a:moveTo>
                      <a:lnTo>
                        <a:pt x="39" y="0"/>
                      </a:lnTo>
                      <a:lnTo>
                        <a:pt x="10" y="5"/>
                      </a:lnTo>
                      <a:lnTo>
                        <a:pt x="0" y="0"/>
                      </a:lnTo>
                      <a:close/>
                      <a:moveTo>
                        <a:pt x="53" y="0"/>
                      </a:moveTo>
                      <a:lnTo>
                        <a:pt x="1179" y="0"/>
                      </a:lnTo>
                      <a:lnTo>
                        <a:pt x="1184" y="10"/>
                      </a:lnTo>
                      <a:lnTo>
                        <a:pt x="53" y="1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4" name="Freeform 198">
                  <a:extLst>
                    <a:ext uri="{FF2B5EF4-FFF2-40B4-BE49-F238E27FC236}">
                      <a16:creationId xmlns:a16="http://schemas.microsoft.com/office/drawing/2014/main" id="{293CEAAB-B983-49CF-6B2B-586DB9A67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4"/>
                  <a:ext cx="1131" cy="14"/>
                </a:xfrm>
                <a:custGeom>
                  <a:avLst/>
                  <a:gdLst>
                    <a:gd name="T0" fmla="*/ 0 w 1131"/>
                    <a:gd name="T1" fmla="*/ 0 h 14"/>
                    <a:gd name="T2" fmla="*/ 1126 w 1131"/>
                    <a:gd name="T3" fmla="*/ 0 h 14"/>
                    <a:gd name="T4" fmla="*/ 1131 w 1131"/>
                    <a:gd name="T5" fmla="*/ 10 h 14"/>
                    <a:gd name="T6" fmla="*/ 1131 w 1131"/>
                    <a:gd name="T7" fmla="*/ 14 h 14"/>
                    <a:gd name="T8" fmla="*/ 5 w 1131"/>
                    <a:gd name="T9" fmla="*/ 14 h 14"/>
                    <a:gd name="T10" fmla="*/ 0 w 113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1" h="14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1" y="10"/>
                      </a:lnTo>
                      <a:lnTo>
                        <a:pt x="1131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5" name="Freeform 199">
                  <a:extLst>
                    <a:ext uri="{FF2B5EF4-FFF2-40B4-BE49-F238E27FC236}">
                      <a16:creationId xmlns:a16="http://schemas.microsoft.com/office/drawing/2014/main" id="{ECD3BEEB-CBE0-D8EE-FCF3-41CF8B220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399"/>
                  <a:ext cx="1136" cy="14"/>
                </a:xfrm>
                <a:custGeom>
                  <a:avLst/>
                  <a:gdLst>
                    <a:gd name="T0" fmla="*/ 0 w 1136"/>
                    <a:gd name="T1" fmla="*/ 0 h 14"/>
                    <a:gd name="T2" fmla="*/ 1131 w 1136"/>
                    <a:gd name="T3" fmla="*/ 0 h 14"/>
                    <a:gd name="T4" fmla="*/ 1131 w 1136"/>
                    <a:gd name="T5" fmla="*/ 5 h 14"/>
                    <a:gd name="T6" fmla="*/ 1136 w 1136"/>
                    <a:gd name="T7" fmla="*/ 14 h 14"/>
                    <a:gd name="T8" fmla="*/ 5 w 1136"/>
                    <a:gd name="T9" fmla="*/ 14 h 14"/>
                    <a:gd name="T10" fmla="*/ 0 w 1136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6" h="14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31" y="5"/>
                      </a:lnTo>
                      <a:lnTo>
                        <a:pt x="113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6" name="Freeform 200">
                  <a:extLst>
                    <a:ext uri="{FF2B5EF4-FFF2-40B4-BE49-F238E27FC236}">
                      <a16:creationId xmlns:a16="http://schemas.microsoft.com/office/drawing/2014/main" id="{D81AC27D-4676-BFBC-E2F5-301FE5D3FD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08"/>
                  <a:ext cx="1135" cy="15"/>
                </a:xfrm>
                <a:custGeom>
                  <a:avLst/>
                  <a:gdLst>
                    <a:gd name="T0" fmla="*/ 0 w 1135"/>
                    <a:gd name="T1" fmla="*/ 0 h 15"/>
                    <a:gd name="T2" fmla="*/ 1126 w 1135"/>
                    <a:gd name="T3" fmla="*/ 0 h 15"/>
                    <a:gd name="T4" fmla="*/ 1135 w 1135"/>
                    <a:gd name="T5" fmla="*/ 15 h 15"/>
                    <a:gd name="T6" fmla="*/ 0 w 1135"/>
                    <a:gd name="T7" fmla="*/ 15 h 15"/>
                    <a:gd name="T8" fmla="*/ 0 w 113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35" h="15">
                      <a:moveTo>
                        <a:pt x="0" y="0"/>
                      </a:moveTo>
                      <a:lnTo>
                        <a:pt x="1126" y="0"/>
                      </a:lnTo>
                      <a:lnTo>
                        <a:pt x="113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7" name="Freeform 201">
                  <a:extLst>
                    <a:ext uri="{FF2B5EF4-FFF2-40B4-BE49-F238E27FC236}">
                      <a16:creationId xmlns:a16="http://schemas.microsoft.com/office/drawing/2014/main" id="{9FE0B4DD-C949-5BA7-BB36-8B9FC5CE2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13"/>
                  <a:ext cx="1140" cy="15"/>
                </a:xfrm>
                <a:custGeom>
                  <a:avLst/>
                  <a:gdLst>
                    <a:gd name="T0" fmla="*/ 0 w 1140"/>
                    <a:gd name="T1" fmla="*/ 0 h 15"/>
                    <a:gd name="T2" fmla="*/ 1131 w 1140"/>
                    <a:gd name="T3" fmla="*/ 0 h 15"/>
                    <a:gd name="T4" fmla="*/ 1140 w 1140"/>
                    <a:gd name="T5" fmla="*/ 15 h 15"/>
                    <a:gd name="T6" fmla="*/ 4 w 1140"/>
                    <a:gd name="T7" fmla="*/ 15 h 15"/>
                    <a:gd name="T8" fmla="*/ 0 w 1140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0" h="15">
                      <a:moveTo>
                        <a:pt x="0" y="0"/>
                      </a:moveTo>
                      <a:lnTo>
                        <a:pt x="1131" y="0"/>
                      </a:lnTo>
                      <a:lnTo>
                        <a:pt x="1140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8" name="Freeform 202">
                  <a:extLst>
                    <a:ext uri="{FF2B5EF4-FFF2-40B4-BE49-F238E27FC236}">
                      <a16:creationId xmlns:a16="http://schemas.microsoft.com/office/drawing/2014/main" id="{342C5CFF-8004-F43D-D89C-4F7DE9257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423"/>
                  <a:ext cx="1145" cy="9"/>
                </a:xfrm>
                <a:custGeom>
                  <a:avLst/>
                  <a:gdLst>
                    <a:gd name="T0" fmla="*/ 0 w 1145"/>
                    <a:gd name="T1" fmla="*/ 0 h 9"/>
                    <a:gd name="T2" fmla="*/ 1135 w 1145"/>
                    <a:gd name="T3" fmla="*/ 0 h 9"/>
                    <a:gd name="T4" fmla="*/ 1145 w 1145"/>
                    <a:gd name="T5" fmla="*/ 9 h 9"/>
                    <a:gd name="T6" fmla="*/ 4 w 1145"/>
                    <a:gd name="T7" fmla="*/ 9 h 9"/>
                    <a:gd name="T8" fmla="*/ 0 w 114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5" h="9">
                      <a:moveTo>
                        <a:pt x="0" y="0"/>
                      </a:moveTo>
                      <a:lnTo>
                        <a:pt x="1135" y="0"/>
                      </a:lnTo>
                      <a:lnTo>
                        <a:pt x="1145" y="9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9" name="Freeform 203">
                  <a:extLst>
                    <a:ext uri="{FF2B5EF4-FFF2-40B4-BE49-F238E27FC236}">
                      <a16:creationId xmlns:a16="http://schemas.microsoft.com/office/drawing/2014/main" id="{04C147EA-0D75-4EE6-7FF4-BD314F47AE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28"/>
                  <a:ext cx="1146" cy="14"/>
                </a:xfrm>
                <a:custGeom>
                  <a:avLst/>
                  <a:gdLst>
                    <a:gd name="T0" fmla="*/ 0 w 1146"/>
                    <a:gd name="T1" fmla="*/ 0 h 14"/>
                    <a:gd name="T2" fmla="*/ 1136 w 1146"/>
                    <a:gd name="T3" fmla="*/ 0 h 14"/>
                    <a:gd name="T4" fmla="*/ 1146 w 1146"/>
                    <a:gd name="T5" fmla="*/ 14 h 14"/>
                    <a:gd name="T6" fmla="*/ 5 w 1146"/>
                    <a:gd name="T7" fmla="*/ 14 h 14"/>
                    <a:gd name="T8" fmla="*/ 0 w 114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46" h="14">
                      <a:moveTo>
                        <a:pt x="0" y="0"/>
                      </a:moveTo>
                      <a:lnTo>
                        <a:pt x="1136" y="0"/>
                      </a:lnTo>
                      <a:lnTo>
                        <a:pt x="114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6" name="Group 204">
                <a:extLst>
                  <a:ext uri="{FF2B5EF4-FFF2-40B4-BE49-F238E27FC236}">
                    <a16:creationId xmlns:a16="http://schemas.microsoft.com/office/drawing/2014/main" id="{0C038F53-8471-5BDE-673D-3290F9AA96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2" y="1104"/>
                <a:ext cx="1548" cy="1723"/>
                <a:chOff x="1552" y="1104"/>
                <a:chExt cx="1548" cy="1723"/>
              </a:xfrm>
            </p:grpSpPr>
            <p:sp>
              <p:nvSpPr>
                <p:cNvPr id="1150" name="Freeform 205">
                  <a:extLst>
                    <a:ext uri="{FF2B5EF4-FFF2-40B4-BE49-F238E27FC236}">
                      <a16:creationId xmlns:a16="http://schemas.microsoft.com/office/drawing/2014/main" id="{BDC2FD9A-2C77-07CC-39C6-4310964D5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432"/>
                  <a:ext cx="1184" cy="15"/>
                </a:xfrm>
                <a:custGeom>
                  <a:avLst/>
                  <a:gdLst>
                    <a:gd name="T0" fmla="*/ 0 w 1184"/>
                    <a:gd name="T1" fmla="*/ 0 h 15"/>
                    <a:gd name="T2" fmla="*/ 1141 w 1184"/>
                    <a:gd name="T3" fmla="*/ 0 h 15"/>
                    <a:gd name="T4" fmla="*/ 1150 w 1184"/>
                    <a:gd name="T5" fmla="*/ 10 h 15"/>
                    <a:gd name="T6" fmla="*/ 1184 w 1184"/>
                    <a:gd name="T7" fmla="*/ 15 h 15"/>
                    <a:gd name="T8" fmla="*/ 1184 w 1184"/>
                    <a:gd name="T9" fmla="*/ 15 h 15"/>
                    <a:gd name="T10" fmla="*/ 5 w 1184"/>
                    <a:gd name="T11" fmla="*/ 15 h 15"/>
                    <a:gd name="T12" fmla="*/ 0 w 1184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84" h="15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50" y="10"/>
                      </a:lnTo>
                      <a:lnTo>
                        <a:pt x="1184" y="15"/>
                      </a:lnTo>
                      <a:lnTo>
                        <a:pt x="118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94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1" name="Freeform 206">
                  <a:extLst>
                    <a:ext uri="{FF2B5EF4-FFF2-40B4-BE49-F238E27FC236}">
                      <a16:creationId xmlns:a16="http://schemas.microsoft.com/office/drawing/2014/main" id="{816AC45A-3208-6698-034D-78423FD28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2"/>
                  <a:ext cx="1179" cy="10"/>
                </a:xfrm>
                <a:custGeom>
                  <a:avLst/>
                  <a:gdLst>
                    <a:gd name="T0" fmla="*/ 0 w 1179"/>
                    <a:gd name="T1" fmla="*/ 0 h 10"/>
                    <a:gd name="T2" fmla="*/ 1141 w 1179"/>
                    <a:gd name="T3" fmla="*/ 0 h 10"/>
                    <a:gd name="T4" fmla="*/ 1145 w 1179"/>
                    <a:gd name="T5" fmla="*/ 0 h 10"/>
                    <a:gd name="T6" fmla="*/ 1179 w 1179"/>
                    <a:gd name="T7" fmla="*/ 5 h 10"/>
                    <a:gd name="T8" fmla="*/ 1179 w 1179"/>
                    <a:gd name="T9" fmla="*/ 10 h 10"/>
                    <a:gd name="T10" fmla="*/ 0 w 1179"/>
                    <a:gd name="T11" fmla="*/ 10 h 10"/>
                    <a:gd name="T12" fmla="*/ 0 w 1179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0">
                      <a:moveTo>
                        <a:pt x="0" y="0"/>
                      </a:moveTo>
                      <a:lnTo>
                        <a:pt x="1141" y="0"/>
                      </a:lnTo>
                      <a:lnTo>
                        <a:pt x="1145" y="0"/>
                      </a:lnTo>
                      <a:lnTo>
                        <a:pt x="1179" y="5"/>
                      </a:lnTo>
                      <a:lnTo>
                        <a:pt x="117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2" name="Freeform 207">
                  <a:extLst>
                    <a:ext uri="{FF2B5EF4-FFF2-40B4-BE49-F238E27FC236}">
                      <a16:creationId xmlns:a16="http://schemas.microsoft.com/office/drawing/2014/main" id="{29367577-5703-78F1-E107-D13E699A1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47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3" name="Freeform 208">
                  <a:extLst>
                    <a:ext uri="{FF2B5EF4-FFF2-40B4-BE49-F238E27FC236}">
                      <a16:creationId xmlns:a16="http://schemas.microsoft.com/office/drawing/2014/main" id="{573912D7-42B2-7723-1BDA-F26588757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9" y="2452"/>
                  <a:ext cx="1179" cy="14"/>
                </a:xfrm>
                <a:custGeom>
                  <a:avLst/>
                  <a:gdLst>
                    <a:gd name="T0" fmla="*/ 0 w 1179"/>
                    <a:gd name="T1" fmla="*/ 0 h 14"/>
                    <a:gd name="T2" fmla="*/ 1179 w 1179"/>
                    <a:gd name="T3" fmla="*/ 0 h 14"/>
                    <a:gd name="T4" fmla="*/ 1179 w 1179"/>
                    <a:gd name="T5" fmla="*/ 14 h 14"/>
                    <a:gd name="T6" fmla="*/ 5 w 1179"/>
                    <a:gd name="T7" fmla="*/ 14 h 14"/>
                    <a:gd name="T8" fmla="*/ 0 w 1179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4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4" name="Freeform 209">
                  <a:extLst>
                    <a:ext uri="{FF2B5EF4-FFF2-40B4-BE49-F238E27FC236}">
                      <a16:creationId xmlns:a16="http://schemas.microsoft.com/office/drawing/2014/main" id="{CCEA3C85-EF2D-A8C5-19F9-4C8A5AEBD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1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0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5" name="Freeform 210">
                  <a:extLst>
                    <a:ext uri="{FF2B5EF4-FFF2-40B4-BE49-F238E27FC236}">
                      <a16:creationId xmlns:a16="http://schemas.microsoft.com/office/drawing/2014/main" id="{B21A8071-5FDC-D345-9482-71110E6DF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66"/>
                  <a:ext cx="1179" cy="15"/>
                </a:xfrm>
                <a:custGeom>
                  <a:avLst/>
                  <a:gdLst>
                    <a:gd name="T0" fmla="*/ 0 w 1179"/>
                    <a:gd name="T1" fmla="*/ 0 h 15"/>
                    <a:gd name="T2" fmla="*/ 1174 w 1179"/>
                    <a:gd name="T3" fmla="*/ 0 h 15"/>
                    <a:gd name="T4" fmla="*/ 1179 w 1179"/>
                    <a:gd name="T5" fmla="*/ 15 h 15"/>
                    <a:gd name="T6" fmla="*/ 5 w 1179"/>
                    <a:gd name="T7" fmla="*/ 15 h 15"/>
                    <a:gd name="T8" fmla="*/ 0 w 117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9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6" name="Freeform 211">
                  <a:extLst>
                    <a:ext uri="{FF2B5EF4-FFF2-40B4-BE49-F238E27FC236}">
                      <a16:creationId xmlns:a16="http://schemas.microsoft.com/office/drawing/2014/main" id="{D7E39C76-B487-7797-9F00-545520B79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476"/>
                  <a:ext cx="1179" cy="9"/>
                </a:xfrm>
                <a:custGeom>
                  <a:avLst/>
                  <a:gdLst>
                    <a:gd name="T0" fmla="*/ 0 w 1179"/>
                    <a:gd name="T1" fmla="*/ 0 h 9"/>
                    <a:gd name="T2" fmla="*/ 1179 w 1179"/>
                    <a:gd name="T3" fmla="*/ 0 h 9"/>
                    <a:gd name="T4" fmla="*/ 1179 w 1179"/>
                    <a:gd name="T5" fmla="*/ 9 h 9"/>
                    <a:gd name="T6" fmla="*/ 5 w 1179"/>
                    <a:gd name="T7" fmla="*/ 9 h 9"/>
                    <a:gd name="T8" fmla="*/ 0 w 1179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9" h="9">
                      <a:moveTo>
                        <a:pt x="0" y="0"/>
                      </a:moveTo>
                      <a:lnTo>
                        <a:pt x="1179" y="0"/>
                      </a:lnTo>
                      <a:lnTo>
                        <a:pt x="1179" y="9"/>
                      </a:lnTo>
                      <a:lnTo>
                        <a:pt x="5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7" name="Freeform 212">
                  <a:extLst>
                    <a:ext uri="{FF2B5EF4-FFF2-40B4-BE49-F238E27FC236}">
                      <a16:creationId xmlns:a16="http://schemas.microsoft.com/office/drawing/2014/main" id="{C259B142-3B8B-2E2C-5228-D481A0A19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1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74 w 1174"/>
                    <a:gd name="T3" fmla="*/ 0 h 14"/>
                    <a:gd name="T4" fmla="*/ 1174 w 1174"/>
                    <a:gd name="T5" fmla="*/ 14 h 14"/>
                    <a:gd name="T6" fmla="*/ 5 w 1174"/>
                    <a:gd name="T7" fmla="*/ 14 h 14"/>
                    <a:gd name="T8" fmla="*/ 0 w 117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8" name="Freeform 213">
                  <a:extLst>
                    <a:ext uri="{FF2B5EF4-FFF2-40B4-BE49-F238E27FC236}">
                      <a16:creationId xmlns:a16="http://schemas.microsoft.com/office/drawing/2014/main" id="{35EBF011-BCC8-3F53-D7B4-981C0F01E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485"/>
                  <a:ext cx="1174" cy="15"/>
                </a:xfrm>
                <a:custGeom>
                  <a:avLst/>
                  <a:gdLst>
                    <a:gd name="T0" fmla="*/ 0 w 1174"/>
                    <a:gd name="T1" fmla="*/ 0 h 15"/>
                    <a:gd name="T2" fmla="*/ 1174 w 1174"/>
                    <a:gd name="T3" fmla="*/ 0 h 15"/>
                    <a:gd name="T4" fmla="*/ 1174 w 1174"/>
                    <a:gd name="T5" fmla="*/ 15 h 15"/>
                    <a:gd name="T6" fmla="*/ 5 w 1174"/>
                    <a:gd name="T7" fmla="*/ 15 h 15"/>
                    <a:gd name="T8" fmla="*/ 0 w 117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4" h="15">
                      <a:moveTo>
                        <a:pt x="0" y="0"/>
                      </a:moveTo>
                      <a:lnTo>
                        <a:pt x="1174" y="0"/>
                      </a:lnTo>
                      <a:lnTo>
                        <a:pt x="1174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59" name="Rectangle 214">
                  <a:extLst>
                    <a:ext uri="{FF2B5EF4-FFF2-40B4-BE49-F238E27FC236}">
                      <a16:creationId xmlns:a16="http://schemas.microsoft.com/office/drawing/2014/main" id="{15C5FF58-A029-3DAF-BD6E-A7F9CB6B33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4" y="2495"/>
                  <a:ext cx="1169" cy="10"/>
                </a:xfrm>
                <a:prstGeom prst="rect">
                  <a:avLst/>
                </a:pr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0" name="Freeform 215">
                  <a:extLst>
                    <a:ext uri="{FF2B5EF4-FFF2-40B4-BE49-F238E27FC236}">
                      <a16:creationId xmlns:a16="http://schemas.microsoft.com/office/drawing/2014/main" id="{29DBA6AD-9084-B4AB-B9A6-49CECF42B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0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0 w 1174"/>
                    <a:gd name="T7" fmla="*/ 14 h 14"/>
                    <a:gd name="T8" fmla="*/ 4 w 1174"/>
                    <a:gd name="T9" fmla="*/ 9 h 14"/>
                    <a:gd name="T10" fmla="*/ 0 w 1174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0" y="14"/>
                      </a:lnTo>
                      <a:lnTo>
                        <a:pt x="4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1" name="Freeform 216">
                  <a:extLst>
                    <a:ext uri="{FF2B5EF4-FFF2-40B4-BE49-F238E27FC236}">
                      <a16:creationId xmlns:a16="http://schemas.microsoft.com/office/drawing/2014/main" id="{00F62475-A730-D725-C47F-977DFAA28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2505"/>
                  <a:ext cx="1174" cy="14"/>
                </a:xfrm>
                <a:custGeom>
                  <a:avLst/>
                  <a:gdLst>
                    <a:gd name="T0" fmla="*/ 0 w 1174"/>
                    <a:gd name="T1" fmla="*/ 0 h 14"/>
                    <a:gd name="T2" fmla="*/ 1169 w 1174"/>
                    <a:gd name="T3" fmla="*/ 0 h 14"/>
                    <a:gd name="T4" fmla="*/ 1174 w 1174"/>
                    <a:gd name="T5" fmla="*/ 14 h 14"/>
                    <a:gd name="T6" fmla="*/ 1145 w 1174"/>
                    <a:gd name="T7" fmla="*/ 14 h 14"/>
                    <a:gd name="T8" fmla="*/ 1121 w 1174"/>
                    <a:gd name="T9" fmla="*/ 14 h 14"/>
                    <a:gd name="T10" fmla="*/ 1121 w 1174"/>
                    <a:gd name="T11" fmla="*/ 14 h 14"/>
                    <a:gd name="T12" fmla="*/ 0 w 1174"/>
                    <a:gd name="T13" fmla="*/ 14 h 14"/>
                    <a:gd name="T14" fmla="*/ 4 w 1174"/>
                    <a:gd name="T15" fmla="*/ 4 h 14"/>
                    <a:gd name="T16" fmla="*/ 0 w 117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74" h="14">
                      <a:moveTo>
                        <a:pt x="0" y="0"/>
                      </a:moveTo>
                      <a:lnTo>
                        <a:pt x="1169" y="0"/>
                      </a:lnTo>
                      <a:lnTo>
                        <a:pt x="1174" y="14"/>
                      </a:lnTo>
                      <a:lnTo>
                        <a:pt x="1145" y="14"/>
                      </a:lnTo>
                      <a:lnTo>
                        <a:pt x="1121" y="14"/>
                      </a:lnTo>
                      <a:lnTo>
                        <a:pt x="1121" y="14"/>
                      </a:lnTo>
                      <a:lnTo>
                        <a:pt x="0" y="14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2" name="Freeform 217">
                  <a:extLst>
                    <a:ext uri="{FF2B5EF4-FFF2-40B4-BE49-F238E27FC236}">
                      <a16:creationId xmlns:a16="http://schemas.microsoft.com/office/drawing/2014/main" id="{72337806-E284-BFF8-D850-3B4C61270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14"/>
                  <a:ext cx="1179" cy="15"/>
                </a:xfrm>
                <a:custGeom>
                  <a:avLst/>
                  <a:gdLst>
                    <a:gd name="T0" fmla="*/ 5 w 1179"/>
                    <a:gd name="T1" fmla="*/ 0 h 15"/>
                    <a:gd name="T2" fmla="*/ 1179 w 1179"/>
                    <a:gd name="T3" fmla="*/ 0 h 15"/>
                    <a:gd name="T4" fmla="*/ 1179 w 1179"/>
                    <a:gd name="T5" fmla="*/ 5 h 15"/>
                    <a:gd name="T6" fmla="*/ 1126 w 1179"/>
                    <a:gd name="T7" fmla="*/ 5 h 15"/>
                    <a:gd name="T8" fmla="*/ 1121 w 1179"/>
                    <a:gd name="T9" fmla="*/ 15 h 15"/>
                    <a:gd name="T10" fmla="*/ 0 w 1179"/>
                    <a:gd name="T11" fmla="*/ 15 h 15"/>
                    <a:gd name="T12" fmla="*/ 5 w 1179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9" h="15">
                      <a:moveTo>
                        <a:pt x="5" y="0"/>
                      </a:moveTo>
                      <a:lnTo>
                        <a:pt x="1179" y="0"/>
                      </a:lnTo>
                      <a:lnTo>
                        <a:pt x="1179" y="5"/>
                      </a:lnTo>
                      <a:lnTo>
                        <a:pt x="1126" y="5"/>
                      </a:lnTo>
                      <a:lnTo>
                        <a:pt x="1121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3" name="Freeform 218">
                  <a:extLst>
                    <a:ext uri="{FF2B5EF4-FFF2-40B4-BE49-F238E27FC236}">
                      <a16:creationId xmlns:a16="http://schemas.microsoft.com/office/drawing/2014/main" id="{DA8C9496-1D27-FB30-5B9E-AAAE1A6557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19"/>
                  <a:ext cx="1179" cy="14"/>
                </a:xfrm>
                <a:custGeom>
                  <a:avLst/>
                  <a:gdLst>
                    <a:gd name="T0" fmla="*/ 5 w 1179"/>
                    <a:gd name="T1" fmla="*/ 0 h 14"/>
                    <a:gd name="T2" fmla="*/ 1126 w 1179"/>
                    <a:gd name="T3" fmla="*/ 0 h 14"/>
                    <a:gd name="T4" fmla="*/ 1112 w 1179"/>
                    <a:gd name="T5" fmla="*/ 14 h 14"/>
                    <a:gd name="T6" fmla="*/ 934 w 1179"/>
                    <a:gd name="T7" fmla="*/ 14 h 14"/>
                    <a:gd name="T8" fmla="*/ 901 w 1179"/>
                    <a:gd name="T9" fmla="*/ 10 h 14"/>
                    <a:gd name="T10" fmla="*/ 853 w 1179"/>
                    <a:gd name="T11" fmla="*/ 14 h 14"/>
                    <a:gd name="T12" fmla="*/ 0 w 1179"/>
                    <a:gd name="T13" fmla="*/ 14 h 14"/>
                    <a:gd name="T14" fmla="*/ 5 w 1179"/>
                    <a:gd name="T15" fmla="*/ 0 h 14"/>
                    <a:gd name="T16" fmla="*/ 1150 w 1179"/>
                    <a:gd name="T17" fmla="*/ 0 h 14"/>
                    <a:gd name="T18" fmla="*/ 1179 w 1179"/>
                    <a:gd name="T19" fmla="*/ 0 h 14"/>
                    <a:gd name="T20" fmla="*/ 1179 w 1179"/>
                    <a:gd name="T21" fmla="*/ 0 h 14"/>
                    <a:gd name="T22" fmla="*/ 1150 w 1179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79" h="14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14"/>
                      </a:lnTo>
                      <a:lnTo>
                        <a:pt x="934" y="14"/>
                      </a:lnTo>
                      <a:lnTo>
                        <a:pt x="901" y="10"/>
                      </a:lnTo>
                      <a:lnTo>
                        <a:pt x="853" y="14"/>
                      </a:lnTo>
                      <a:lnTo>
                        <a:pt x="0" y="14"/>
                      </a:lnTo>
                      <a:lnTo>
                        <a:pt x="5" y="0"/>
                      </a:lnTo>
                      <a:close/>
                      <a:moveTo>
                        <a:pt x="1150" y="0"/>
                      </a:moveTo>
                      <a:lnTo>
                        <a:pt x="1179" y="0"/>
                      </a:lnTo>
                      <a:lnTo>
                        <a:pt x="1179" y="0"/>
                      </a:lnTo>
                      <a:lnTo>
                        <a:pt x="1150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4" name="Freeform 219">
                  <a:extLst>
                    <a:ext uri="{FF2B5EF4-FFF2-40B4-BE49-F238E27FC236}">
                      <a16:creationId xmlns:a16="http://schemas.microsoft.com/office/drawing/2014/main" id="{A7B4CC3F-2E6F-976C-2AA0-2ADCB3281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2529"/>
                  <a:ext cx="1126" cy="9"/>
                </a:xfrm>
                <a:custGeom>
                  <a:avLst/>
                  <a:gdLst>
                    <a:gd name="T0" fmla="*/ 5 w 1126"/>
                    <a:gd name="T1" fmla="*/ 0 h 9"/>
                    <a:gd name="T2" fmla="*/ 1126 w 1126"/>
                    <a:gd name="T3" fmla="*/ 0 h 9"/>
                    <a:gd name="T4" fmla="*/ 1112 w 1126"/>
                    <a:gd name="T5" fmla="*/ 9 h 9"/>
                    <a:gd name="T6" fmla="*/ 968 w 1126"/>
                    <a:gd name="T7" fmla="*/ 9 h 9"/>
                    <a:gd name="T8" fmla="*/ 906 w 1126"/>
                    <a:gd name="T9" fmla="*/ 0 h 9"/>
                    <a:gd name="T10" fmla="*/ 810 w 1126"/>
                    <a:gd name="T11" fmla="*/ 9 h 9"/>
                    <a:gd name="T12" fmla="*/ 0 w 1126"/>
                    <a:gd name="T13" fmla="*/ 9 h 9"/>
                    <a:gd name="T14" fmla="*/ 5 w 112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26" h="9">
                      <a:moveTo>
                        <a:pt x="5" y="0"/>
                      </a:moveTo>
                      <a:lnTo>
                        <a:pt x="1126" y="0"/>
                      </a:lnTo>
                      <a:lnTo>
                        <a:pt x="1112" y="9"/>
                      </a:lnTo>
                      <a:lnTo>
                        <a:pt x="968" y="9"/>
                      </a:lnTo>
                      <a:lnTo>
                        <a:pt x="906" y="0"/>
                      </a:lnTo>
                      <a:lnTo>
                        <a:pt x="81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5" name="Freeform 220">
                  <a:extLst>
                    <a:ext uri="{FF2B5EF4-FFF2-40B4-BE49-F238E27FC236}">
                      <a16:creationId xmlns:a16="http://schemas.microsoft.com/office/drawing/2014/main" id="{5CF6C404-C9D3-541D-0D04-2835A18F6F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3"/>
                  <a:ext cx="1117" cy="15"/>
                </a:xfrm>
                <a:custGeom>
                  <a:avLst/>
                  <a:gdLst>
                    <a:gd name="T0" fmla="*/ 5 w 1117"/>
                    <a:gd name="T1" fmla="*/ 0 h 15"/>
                    <a:gd name="T2" fmla="*/ 858 w 1117"/>
                    <a:gd name="T3" fmla="*/ 0 h 15"/>
                    <a:gd name="T4" fmla="*/ 757 w 1117"/>
                    <a:gd name="T5" fmla="*/ 15 h 15"/>
                    <a:gd name="T6" fmla="*/ 5 w 1117"/>
                    <a:gd name="T7" fmla="*/ 15 h 15"/>
                    <a:gd name="T8" fmla="*/ 0 w 1117"/>
                    <a:gd name="T9" fmla="*/ 10 h 15"/>
                    <a:gd name="T10" fmla="*/ 5 w 1117"/>
                    <a:gd name="T11" fmla="*/ 0 h 15"/>
                    <a:gd name="T12" fmla="*/ 939 w 1117"/>
                    <a:gd name="T13" fmla="*/ 0 h 15"/>
                    <a:gd name="T14" fmla="*/ 1117 w 1117"/>
                    <a:gd name="T15" fmla="*/ 0 h 15"/>
                    <a:gd name="T16" fmla="*/ 1107 w 1117"/>
                    <a:gd name="T17" fmla="*/ 15 h 15"/>
                    <a:gd name="T18" fmla="*/ 997 w 1117"/>
                    <a:gd name="T19" fmla="*/ 15 h 15"/>
                    <a:gd name="T20" fmla="*/ 939 w 1117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7" h="15">
                      <a:moveTo>
                        <a:pt x="5" y="0"/>
                      </a:moveTo>
                      <a:lnTo>
                        <a:pt x="858" y="0"/>
                      </a:lnTo>
                      <a:lnTo>
                        <a:pt x="757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close/>
                      <a:moveTo>
                        <a:pt x="939" y="0"/>
                      </a:moveTo>
                      <a:lnTo>
                        <a:pt x="1117" y="0"/>
                      </a:lnTo>
                      <a:lnTo>
                        <a:pt x="1107" y="15"/>
                      </a:lnTo>
                      <a:lnTo>
                        <a:pt x="997" y="15"/>
                      </a:lnTo>
                      <a:lnTo>
                        <a:pt x="939" y="0"/>
                      </a:lnTo>
                      <a:close/>
                    </a:path>
                  </a:pathLst>
                </a:custGeom>
                <a:solidFill>
                  <a:srgbClr val="4893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6" name="Freeform 221">
                  <a:extLst>
                    <a:ext uri="{FF2B5EF4-FFF2-40B4-BE49-F238E27FC236}">
                      <a16:creationId xmlns:a16="http://schemas.microsoft.com/office/drawing/2014/main" id="{1850815A-1CA2-1BC6-7BF3-5321AA725ED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4" y="2538"/>
                  <a:ext cx="1112" cy="15"/>
                </a:xfrm>
                <a:custGeom>
                  <a:avLst/>
                  <a:gdLst>
                    <a:gd name="T0" fmla="*/ 0 w 1112"/>
                    <a:gd name="T1" fmla="*/ 0 h 15"/>
                    <a:gd name="T2" fmla="*/ 810 w 1112"/>
                    <a:gd name="T3" fmla="*/ 0 h 15"/>
                    <a:gd name="T4" fmla="*/ 709 w 1112"/>
                    <a:gd name="T5" fmla="*/ 15 h 15"/>
                    <a:gd name="T6" fmla="*/ 5 w 1112"/>
                    <a:gd name="T7" fmla="*/ 15 h 15"/>
                    <a:gd name="T8" fmla="*/ 0 w 1112"/>
                    <a:gd name="T9" fmla="*/ 5 h 15"/>
                    <a:gd name="T10" fmla="*/ 0 w 1112"/>
                    <a:gd name="T11" fmla="*/ 0 h 15"/>
                    <a:gd name="T12" fmla="*/ 968 w 1112"/>
                    <a:gd name="T13" fmla="*/ 0 h 15"/>
                    <a:gd name="T14" fmla="*/ 1112 w 1112"/>
                    <a:gd name="T15" fmla="*/ 0 h 15"/>
                    <a:gd name="T16" fmla="*/ 1102 w 1112"/>
                    <a:gd name="T17" fmla="*/ 15 h 15"/>
                    <a:gd name="T18" fmla="*/ 1025 w 1112"/>
                    <a:gd name="T19" fmla="*/ 15 h 15"/>
                    <a:gd name="T20" fmla="*/ 968 w 1112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12" h="15">
                      <a:moveTo>
                        <a:pt x="0" y="0"/>
                      </a:moveTo>
                      <a:lnTo>
                        <a:pt x="810" y="0"/>
                      </a:lnTo>
                      <a:lnTo>
                        <a:pt x="709" y="15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  <a:moveTo>
                        <a:pt x="968" y="0"/>
                      </a:moveTo>
                      <a:lnTo>
                        <a:pt x="1112" y="0"/>
                      </a:lnTo>
                      <a:lnTo>
                        <a:pt x="1102" y="15"/>
                      </a:lnTo>
                      <a:lnTo>
                        <a:pt x="1025" y="15"/>
                      </a:lnTo>
                      <a:lnTo>
                        <a:pt x="968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7" name="Freeform 222">
                  <a:extLst>
                    <a:ext uri="{FF2B5EF4-FFF2-40B4-BE49-F238E27FC236}">
                      <a16:creationId xmlns:a16="http://schemas.microsoft.com/office/drawing/2014/main" id="{910F3321-AD01-C9C1-C55D-E878C00164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48"/>
                  <a:ext cx="1102" cy="14"/>
                </a:xfrm>
                <a:custGeom>
                  <a:avLst/>
                  <a:gdLst>
                    <a:gd name="T0" fmla="*/ 0 w 1102"/>
                    <a:gd name="T1" fmla="*/ 0 h 14"/>
                    <a:gd name="T2" fmla="*/ 752 w 1102"/>
                    <a:gd name="T3" fmla="*/ 0 h 14"/>
                    <a:gd name="T4" fmla="*/ 656 w 1102"/>
                    <a:gd name="T5" fmla="*/ 14 h 14"/>
                    <a:gd name="T6" fmla="*/ 5 w 1102"/>
                    <a:gd name="T7" fmla="*/ 14 h 14"/>
                    <a:gd name="T8" fmla="*/ 0 w 1102"/>
                    <a:gd name="T9" fmla="*/ 0 h 14"/>
                    <a:gd name="T10" fmla="*/ 992 w 1102"/>
                    <a:gd name="T11" fmla="*/ 0 h 14"/>
                    <a:gd name="T12" fmla="*/ 1102 w 1102"/>
                    <a:gd name="T13" fmla="*/ 0 h 14"/>
                    <a:gd name="T14" fmla="*/ 1092 w 1102"/>
                    <a:gd name="T15" fmla="*/ 10 h 14"/>
                    <a:gd name="T16" fmla="*/ 1088 w 1102"/>
                    <a:gd name="T17" fmla="*/ 14 h 14"/>
                    <a:gd name="T18" fmla="*/ 1054 w 1102"/>
                    <a:gd name="T19" fmla="*/ 14 h 14"/>
                    <a:gd name="T20" fmla="*/ 992 w 1102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2" h="14">
                      <a:moveTo>
                        <a:pt x="0" y="0"/>
                      </a:moveTo>
                      <a:lnTo>
                        <a:pt x="752" y="0"/>
                      </a:lnTo>
                      <a:lnTo>
                        <a:pt x="656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  <a:moveTo>
                        <a:pt x="992" y="0"/>
                      </a:moveTo>
                      <a:lnTo>
                        <a:pt x="1102" y="0"/>
                      </a:lnTo>
                      <a:lnTo>
                        <a:pt x="1092" y="10"/>
                      </a:lnTo>
                      <a:lnTo>
                        <a:pt x="1088" y="14"/>
                      </a:lnTo>
                      <a:lnTo>
                        <a:pt x="1054" y="14"/>
                      </a:lnTo>
                      <a:lnTo>
                        <a:pt x="992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8" name="Freeform 223">
                  <a:extLst>
                    <a:ext uri="{FF2B5EF4-FFF2-40B4-BE49-F238E27FC236}">
                      <a16:creationId xmlns:a16="http://schemas.microsoft.com/office/drawing/2014/main" id="{3710755F-86CC-06DC-C31D-562EC77EAC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59" y="2553"/>
                  <a:ext cx="1097" cy="14"/>
                </a:xfrm>
                <a:custGeom>
                  <a:avLst/>
                  <a:gdLst>
                    <a:gd name="T0" fmla="*/ 0 w 1097"/>
                    <a:gd name="T1" fmla="*/ 0 h 14"/>
                    <a:gd name="T2" fmla="*/ 704 w 1097"/>
                    <a:gd name="T3" fmla="*/ 0 h 14"/>
                    <a:gd name="T4" fmla="*/ 652 w 1097"/>
                    <a:gd name="T5" fmla="*/ 9 h 14"/>
                    <a:gd name="T6" fmla="*/ 628 w 1097"/>
                    <a:gd name="T7" fmla="*/ 14 h 14"/>
                    <a:gd name="T8" fmla="*/ 9 w 1097"/>
                    <a:gd name="T9" fmla="*/ 14 h 14"/>
                    <a:gd name="T10" fmla="*/ 0 w 1097"/>
                    <a:gd name="T11" fmla="*/ 0 h 14"/>
                    <a:gd name="T12" fmla="*/ 1020 w 1097"/>
                    <a:gd name="T13" fmla="*/ 0 h 14"/>
                    <a:gd name="T14" fmla="*/ 1097 w 1097"/>
                    <a:gd name="T15" fmla="*/ 0 h 14"/>
                    <a:gd name="T16" fmla="*/ 1092 w 1097"/>
                    <a:gd name="T17" fmla="*/ 5 h 14"/>
                    <a:gd name="T18" fmla="*/ 1073 w 1097"/>
                    <a:gd name="T19" fmla="*/ 14 h 14"/>
                    <a:gd name="T20" fmla="*/ 1020 w 109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7" h="14">
                      <a:moveTo>
                        <a:pt x="0" y="0"/>
                      </a:moveTo>
                      <a:lnTo>
                        <a:pt x="704" y="0"/>
                      </a:lnTo>
                      <a:lnTo>
                        <a:pt x="652" y="9"/>
                      </a:lnTo>
                      <a:lnTo>
                        <a:pt x="628" y="14"/>
                      </a:lnTo>
                      <a:lnTo>
                        <a:pt x="9" y="14"/>
                      </a:lnTo>
                      <a:lnTo>
                        <a:pt x="0" y="0"/>
                      </a:lnTo>
                      <a:close/>
                      <a:moveTo>
                        <a:pt x="1020" y="0"/>
                      </a:moveTo>
                      <a:lnTo>
                        <a:pt x="1097" y="0"/>
                      </a:lnTo>
                      <a:lnTo>
                        <a:pt x="1092" y="5"/>
                      </a:lnTo>
                      <a:lnTo>
                        <a:pt x="1073" y="14"/>
                      </a:lnTo>
                      <a:lnTo>
                        <a:pt x="102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69" name="Freeform 224">
                  <a:extLst>
                    <a:ext uri="{FF2B5EF4-FFF2-40B4-BE49-F238E27FC236}">
                      <a16:creationId xmlns:a16="http://schemas.microsoft.com/office/drawing/2014/main" id="{FE06ED9E-8E28-F575-5E3C-3D9E0C1448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864" y="2562"/>
                  <a:ext cx="1083" cy="10"/>
                </a:xfrm>
                <a:custGeom>
                  <a:avLst/>
                  <a:gdLst>
                    <a:gd name="T0" fmla="*/ 0 w 1083"/>
                    <a:gd name="T1" fmla="*/ 0 h 10"/>
                    <a:gd name="T2" fmla="*/ 651 w 1083"/>
                    <a:gd name="T3" fmla="*/ 0 h 10"/>
                    <a:gd name="T4" fmla="*/ 647 w 1083"/>
                    <a:gd name="T5" fmla="*/ 0 h 10"/>
                    <a:gd name="T6" fmla="*/ 599 w 1083"/>
                    <a:gd name="T7" fmla="*/ 10 h 10"/>
                    <a:gd name="T8" fmla="*/ 4 w 1083"/>
                    <a:gd name="T9" fmla="*/ 10 h 10"/>
                    <a:gd name="T10" fmla="*/ 0 w 1083"/>
                    <a:gd name="T11" fmla="*/ 0 h 10"/>
                    <a:gd name="T12" fmla="*/ 1049 w 1083"/>
                    <a:gd name="T13" fmla="*/ 0 h 10"/>
                    <a:gd name="T14" fmla="*/ 1083 w 1083"/>
                    <a:gd name="T15" fmla="*/ 0 h 10"/>
                    <a:gd name="T16" fmla="*/ 1068 w 1083"/>
                    <a:gd name="T17" fmla="*/ 5 h 10"/>
                    <a:gd name="T18" fmla="*/ 1049 w 108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3" h="10">
                      <a:moveTo>
                        <a:pt x="0" y="0"/>
                      </a:moveTo>
                      <a:lnTo>
                        <a:pt x="651" y="0"/>
                      </a:lnTo>
                      <a:lnTo>
                        <a:pt x="647" y="0"/>
                      </a:lnTo>
                      <a:lnTo>
                        <a:pt x="599" y="10"/>
                      </a:lnTo>
                      <a:lnTo>
                        <a:pt x="4" y="10"/>
                      </a:lnTo>
                      <a:lnTo>
                        <a:pt x="0" y="0"/>
                      </a:lnTo>
                      <a:close/>
                      <a:moveTo>
                        <a:pt x="1049" y="0"/>
                      </a:moveTo>
                      <a:lnTo>
                        <a:pt x="1083" y="0"/>
                      </a:lnTo>
                      <a:lnTo>
                        <a:pt x="1068" y="5"/>
                      </a:lnTo>
                      <a:lnTo>
                        <a:pt x="104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0" name="Freeform 225">
                  <a:extLst>
                    <a:ext uri="{FF2B5EF4-FFF2-40B4-BE49-F238E27FC236}">
                      <a16:creationId xmlns:a16="http://schemas.microsoft.com/office/drawing/2014/main" id="{BD03CA12-0C67-236B-63AA-B24F69A67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67"/>
                  <a:ext cx="619" cy="15"/>
                </a:xfrm>
                <a:custGeom>
                  <a:avLst/>
                  <a:gdLst>
                    <a:gd name="T0" fmla="*/ 0 w 619"/>
                    <a:gd name="T1" fmla="*/ 0 h 15"/>
                    <a:gd name="T2" fmla="*/ 619 w 619"/>
                    <a:gd name="T3" fmla="*/ 0 h 15"/>
                    <a:gd name="T4" fmla="*/ 566 w 619"/>
                    <a:gd name="T5" fmla="*/ 15 h 15"/>
                    <a:gd name="T6" fmla="*/ 5 w 619"/>
                    <a:gd name="T7" fmla="*/ 15 h 15"/>
                    <a:gd name="T8" fmla="*/ 0 w 61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9" h="15">
                      <a:moveTo>
                        <a:pt x="0" y="0"/>
                      </a:moveTo>
                      <a:lnTo>
                        <a:pt x="619" y="0"/>
                      </a:lnTo>
                      <a:lnTo>
                        <a:pt x="566" y="15"/>
                      </a:lnTo>
                      <a:lnTo>
                        <a:pt x="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1" name="Freeform 226">
                  <a:extLst>
                    <a:ext uri="{FF2B5EF4-FFF2-40B4-BE49-F238E27FC236}">
                      <a16:creationId xmlns:a16="http://schemas.microsoft.com/office/drawing/2014/main" id="{32C688FC-4BA3-7216-205F-652D6D3BD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2572"/>
                  <a:ext cx="595" cy="14"/>
                </a:xfrm>
                <a:custGeom>
                  <a:avLst/>
                  <a:gdLst>
                    <a:gd name="T0" fmla="*/ 0 w 595"/>
                    <a:gd name="T1" fmla="*/ 0 h 14"/>
                    <a:gd name="T2" fmla="*/ 595 w 595"/>
                    <a:gd name="T3" fmla="*/ 0 h 14"/>
                    <a:gd name="T4" fmla="*/ 542 w 595"/>
                    <a:gd name="T5" fmla="*/ 14 h 14"/>
                    <a:gd name="T6" fmla="*/ 5 w 595"/>
                    <a:gd name="T7" fmla="*/ 14 h 14"/>
                    <a:gd name="T8" fmla="*/ 0 w 59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5" h="14">
                      <a:moveTo>
                        <a:pt x="0" y="0"/>
                      </a:moveTo>
                      <a:lnTo>
                        <a:pt x="595" y="0"/>
                      </a:lnTo>
                      <a:lnTo>
                        <a:pt x="542" y="14"/>
                      </a:lnTo>
                      <a:lnTo>
                        <a:pt x="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2" name="Freeform 227">
                  <a:extLst>
                    <a:ext uri="{FF2B5EF4-FFF2-40B4-BE49-F238E27FC236}">
                      <a16:creationId xmlns:a16="http://schemas.microsoft.com/office/drawing/2014/main" id="{43B75DBB-C7E3-3A0E-F2AC-7BF6E207F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9" y="2582"/>
                  <a:ext cx="575" cy="9"/>
                </a:xfrm>
                <a:custGeom>
                  <a:avLst/>
                  <a:gdLst>
                    <a:gd name="T0" fmla="*/ 14 w 575"/>
                    <a:gd name="T1" fmla="*/ 0 h 9"/>
                    <a:gd name="T2" fmla="*/ 575 w 575"/>
                    <a:gd name="T3" fmla="*/ 0 h 9"/>
                    <a:gd name="T4" fmla="*/ 522 w 575"/>
                    <a:gd name="T5" fmla="*/ 9 h 9"/>
                    <a:gd name="T6" fmla="*/ 0 w 575"/>
                    <a:gd name="T7" fmla="*/ 9 h 9"/>
                    <a:gd name="T8" fmla="*/ 19 w 575"/>
                    <a:gd name="T9" fmla="*/ 4 h 9"/>
                    <a:gd name="T10" fmla="*/ 14 w 57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5" h="9">
                      <a:moveTo>
                        <a:pt x="14" y="0"/>
                      </a:moveTo>
                      <a:lnTo>
                        <a:pt x="575" y="0"/>
                      </a:lnTo>
                      <a:lnTo>
                        <a:pt x="522" y="9"/>
                      </a:lnTo>
                      <a:lnTo>
                        <a:pt x="0" y="9"/>
                      </a:lnTo>
                      <a:lnTo>
                        <a:pt x="1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3" name="Freeform 228">
                  <a:extLst>
                    <a:ext uri="{FF2B5EF4-FFF2-40B4-BE49-F238E27FC236}">
                      <a16:creationId xmlns:a16="http://schemas.microsoft.com/office/drawing/2014/main" id="{DC9C18FC-EB26-15AD-5095-FB42588BE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2586"/>
                  <a:ext cx="566" cy="15"/>
                </a:xfrm>
                <a:custGeom>
                  <a:avLst/>
                  <a:gdLst>
                    <a:gd name="T0" fmla="*/ 29 w 566"/>
                    <a:gd name="T1" fmla="*/ 0 h 15"/>
                    <a:gd name="T2" fmla="*/ 566 w 566"/>
                    <a:gd name="T3" fmla="*/ 0 h 15"/>
                    <a:gd name="T4" fmla="*/ 513 w 566"/>
                    <a:gd name="T5" fmla="*/ 15 h 15"/>
                    <a:gd name="T6" fmla="*/ 0 w 566"/>
                    <a:gd name="T7" fmla="*/ 15 h 15"/>
                    <a:gd name="T8" fmla="*/ 0 w 566"/>
                    <a:gd name="T9" fmla="*/ 15 h 15"/>
                    <a:gd name="T10" fmla="*/ 34 w 566"/>
                    <a:gd name="T11" fmla="*/ 0 h 15"/>
                    <a:gd name="T12" fmla="*/ 29 w 566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6" h="15">
                      <a:moveTo>
                        <a:pt x="29" y="0"/>
                      </a:moveTo>
                      <a:lnTo>
                        <a:pt x="566" y="0"/>
                      </a:lnTo>
                      <a:lnTo>
                        <a:pt x="513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3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4" name="Freeform 229">
                  <a:extLst>
                    <a:ext uri="{FF2B5EF4-FFF2-40B4-BE49-F238E27FC236}">
                      <a16:creationId xmlns:a16="http://schemas.microsoft.com/office/drawing/2014/main" id="{B16BBEDB-CB2E-EF14-B040-A38F8DC85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591"/>
                  <a:ext cx="541" cy="15"/>
                </a:xfrm>
                <a:custGeom>
                  <a:avLst/>
                  <a:gdLst>
                    <a:gd name="T0" fmla="*/ 19 w 541"/>
                    <a:gd name="T1" fmla="*/ 0 h 15"/>
                    <a:gd name="T2" fmla="*/ 541 w 541"/>
                    <a:gd name="T3" fmla="*/ 0 h 15"/>
                    <a:gd name="T4" fmla="*/ 493 w 541"/>
                    <a:gd name="T5" fmla="*/ 15 h 15"/>
                    <a:gd name="T6" fmla="*/ 0 w 541"/>
                    <a:gd name="T7" fmla="*/ 15 h 15"/>
                    <a:gd name="T8" fmla="*/ 4 w 541"/>
                    <a:gd name="T9" fmla="*/ 10 h 15"/>
                    <a:gd name="T10" fmla="*/ 19 w 541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41" h="15">
                      <a:moveTo>
                        <a:pt x="19" y="0"/>
                      </a:moveTo>
                      <a:lnTo>
                        <a:pt x="541" y="0"/>
                      </a:lnTo>
                      <a:lnTo>
                        <a:pt x="493" y="15"/>
                      </a:lnTo>
                      <a:lnTo>
                        <a:pt x="0" y="15"/>
                      </a:lnTo>
                      <a:lnTo>
                        <a:pt x="4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5" name="Freeform 230">
                  <a:extLst>
                    <a:ext uri="{FF2B5EF4-FFF2-40B4-BE49-F238E27FC236}">
                      <a16:creationId xmlns:a16="http://schemas.microsoft.com/office/drawing/2014/main" id="{29EAE839-D1B9-1478-0A72-8C4915199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1"/>
                  <a:ext cx="517" cy="14"/>
                </a:xfrm>
                <a:custGeom>
                  <a:avLst/>
                  <a:gdLst>
                    <a:gd name="T0" fmla="*/ 4 w 517"/>
                    <a:gd name="T1" fmla="*/ 0 h 14"/>
                    <a:gd name="T2" fmla="*/ 517 w 517"/>
                    <a:gd name="T3" fmla="*/ 0 h 14"/>
                    <a:gd name="T4" fmla="*/ 464 w 517"/>
                    <a:gd name="T5" fmla="*/ 14 h 14"/>
                    <a:gd name="T6" fmla="*/ 0 w 517"/>
                    <a:gd name="T7" fmla="*/ 14 h 14"/>
                    <a:gd name="T8" fmla="*/ 4 w 51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7" h="14">
                      <a:moveTo>
                        <a:pt x="4" y="0"/>
                      </a:moveTo>
                      <a:lnTo>
                        <a:pt x="517" y="0"/>
                      </a:lnTo>
                      <a:lnTo>
                        <a:pt x="464" y="14"/>
                      </a:lnTo>
                      <a:lnTo>
                        <a:pt x="0" y="1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6" name="Freeform 231">
                  <a:extLst>
                    <a:ext uri="{FF2B5EF4-FFF2-40B4-BE49-F238E27FC236}">
                      <a16:creationId xmlns:a16="http://schemas.microsoft.com/office/drawing/2014/main" id="{398E4E7F-BAA1-A7FD-C02A-6B948B87F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06"/>
                  <a:ext cx="493" cy="14"/>
                </a:xfrm>
                <a:custGeom>
                  <a:avLst/>
                  <a:gdLst>
                    <a:gd name="T0" fmla="*/ 0 w 493"/>
                    <a:gd name="T1" fmla="*/ 0 h 14"/>
                    <a:gd name="T2" fmla="*/ 493 w 493"/>
                    <a:gd name="T3" fmla="*/ 0 h 14"/>
                    <a:gd name="T4" fmla="*/ 441 w 493"/>
                    <a:gd name="T5" fmla="*/ 14 h 14"/>
                    <a:gd name="T6" fmla="*/ 0 w 493"/>
                    <a:gd name="T7" fmla="*/ 14 h 14"/>
                    <a:gd name="T8" fmla="*/ 0 w 49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3" h="14">
                      <a:moveTo>
                        <a:pt x="0" y="0"/>
                      </a:moveTo>
                      <a:lnTo>
                        <a:pt x="493" y="0"/>
                      </a:lnTo>
                      <a:lnTo>
                        <a:pt x="44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7" name="Freeform 232">
                  <a:extLst>
                    <a:ext uri="{FF2B5EF4-FFF2-40B4-BE49-F238E27FC236}">
                      <a16:creationId xmlns:a16="http://schemas.microsoft.com/office/drawing/2014/main" id="{BE02890B-58B2-32D2-5847-20C96A35A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15"/>
                  <a:ext cx="464" cy="10"/>
                </a:xfrm>
                <a:custGeom>
                  <a:avLst/>
                  <a:gdLst>
                    <a:gd name="T0" fmla="*/ 0 w 464"/>
                    <a:gd name="T1" fmla="*/ 0 h 10"/>
                    <a:gd name="T2" fmla="*/ 464 w 464"/>
                    <a:gd name="T3" fmla="*/ 0 h 10"/>
                    <a:gd name="T4" fmla="*/ 412 w 464"/>
                    <a:gd name="T5" fmla="*/ 10 h 10"/>
                    <a:gd name="T6" fmla="*/ 0 w 464"/>
                    <a:gd name="T7" fmla="*/ 10 h 10"/>
                    <a:gd name="T8" fmla="*/ 0 w 464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4" h="10">
                      <a:moveTo>
                        <a:pt x="0" y="0"/>
                      </a:moveTo>
                      <a:lnTo>
                        <a:pt x="464" y="0"/>
                      </a:lnTo>
                      <a:lnTo>
                        <a:pt x="41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8" name="Freeform 233">
                  <a:extLst>
                    <a:ext uri="{FF2B5EF4-FFF2-40B4-BE49-F238E27FC236}">
                      <a16:creationId xmlns:a16="http://schemas.microsoft.com/office/drawing/2014/main" id="{A8FD4E8E-E6A6-4FF4-0AE8-5CB990B91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0"/>
                  <a:ext cx="441" cy="15"/>
                </a:xfrm>
                <a:custGeom>
                  <a:avLst/>
                  <a:gdLst>
                    <a:gd name="T0" fmla="*/ 0 w 441"/>
                    <a:gd name="T1" fmla="*/ 0 h 15"/>
                    <a:gd name="T2" fmla="*/ 441 w 441"/>
                    <a:gd name="T3" fmla="*/ 0 h 15"/>
                    <a:gd name="T4" fmla="*/ 388 w 441"/>
                    <a:gd name="T5" fmla="*/ 15 h 15"/>
                    <a:gd name="T6" fmla="*/ 0 w 441"/>
                    <a:gd name="T7" fmla="*/ 15 h 15"/>
                    <a:gd name="T8" fmla="*/ 0 w 441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1" h="15">
                      <a:moveTo>
                        <a:pt x="0" y="0"/>
                      </a:moveTo>
                      <a:lnTo>
                        <a:pt x="441" y="0"/>
                      </a:lnTo>
                      <a:lnTo>
                        <a:pt x="38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79" name="Freeform 234">
                  <a:extLst>
                    <a:ext uri="{FF2B5EF4-FFF2-40B4-BE49-F238E27FC236}">
                      <a16:creationId xmlns:a16="http://schemas.microsoft.com/office/drawing/2014/main" id="{DF3B02E4-EAA0-9FE0-E097-3C09EEB2E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2625"/>
                  <a:ext cx="412" cy="14"/>
                </a:xfrm>
                <a:custGeom>
                  <a:avLst/>
                  <a:gdLst>
                    <a:gd name="T0" fmla="*/ 0 w 412"/>
                    <a:gd name="T1" fmla="*/ 0 h 14"/>
                    <a:gd name="T2" fmla="*/ 412 w 412"/>
                    <a:gd name="T3" fmla="*/ 0 h 14"/>
                    <a:gd name="T4" fmla="*/ 359 w 412"/>
                    <a:gd name="T5" fmla="*/ 14 h 14"/>
                    <a:gd name="T6" fmla="*/ 0 w 412"/>
                    <a:gd name="T7" fmla="*/ 14 h 14"/>
                    <a:gd name="T8" fmla="*/ 0 w 41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2" h="14">
                      <a:moveTo>
                        <a:pt x="0" y="0"/>
                      </a:moveTo>
                      <a:lnTo>
                        <a:pt x="412" y="0"/>
                      </a:lnTo>
                      <a:lnTo>
                        <a:pt x="35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0" name="Freeform 235">
                  <a:extLst>
                    <a:ext uri="{FF2B5EF4-FFF2-40B4-BE49-F238E27FC236}">
                      <a16:creationId xmlns:a16="http://schemas.microsoft.com/office/drawing/2014/main" id="{73028C49-4F34-B0E9-02F5-8AB8F66198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5"/>
                  <a:ext cx="393" cy="9"/>
                </a:xfrm>
                <a:custGeom>
                  <a:avLst/>
                  <a:gdLst>
                    <a:gd name="T0" fmla="*/ 5 w 393"/>
                    <a:gd name="T1" fmla="*/ 0 h 9"/>
                    <a:gd name="T2" fmla="*/ 393 w 393"/>
                    <a:gd name="T3" fmla="*/ 0 h 9"/>
                    <a:gd name="T4" fmla="*/ 340 w 393"/>
                    <a:gd name="T5" fmla="*/ 9 h 9"/>
                    <a:gd name="T6" fmla="*/ 0 w 393"/>
                    <a:gd name="T7" fmla="*/ 9 h 9"/>
                    <a:gd name="T8" fmla="*/ 5 w 39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3" h="9">
                      <a:moveTo>
                        <a:pt x="5" y="0"/>
                      </a:moveTo>
                      <a:lnTo>
                        <a:pt x="393" y="0"/>
                      </a:lnTo>
                      <a:lnTo>
                        <a:pt x="340" y="9"/>
                      </a:lnTo>
                      <a:lnTo>
                        <a:pt x="0" y="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1" name="Freeform 236">
                  <a:extLst>
                    <a:ext uri="{FF2B5EF4-FFF2-40B4-BE49-F238E27FC236}">
                      <a16:creationId xmlns:a16="http://schemas.microsoft.com/office/drawing/2014/main" id="{958FFE14-B286-6665-5B57-5117B8ABE0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2639"/>
                  <a:ext cx="364" cy="15"/>
                </a:xfrm>
                <a:custGeom>
                  <a:avLst/>
                  <a:gdLst>
                    <a:gd name="T0" fmla="*/ 5 w 364"/>
                    <a:gd name="T1" fmla="*/ 0 h 15"/>
                    <a:gd name="T2" fmla="*/ 364 w 364"/>
                    <a:gd name="T3" fmla="*/ 0 h 15"/>
                    <a:gd name="T4" fmla="*/ 321 w 364"/>
                    <a:gd name="T5" fmla="*/ 10 h 15"/>
                    <a:gd name="T6" fmla="*/ 316 w 364"/>
                    <a:gd name="T7" fmla="*/ 15 h 15"/>
                    <a:gd name="T8" fmla="*/ 0 w 364"/>
                    <a:gd name="T9" fmla="*/ 15 h 15"/>
                    <a:gd name="T10" fmla="*/ 5 w 364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4" h="15">
                      <a:moveTo>
                        <a:pt x="5" y="0"/>
                      </a:moveTo>
                      <a:lnTo>
                        <a:pt x="364" y="0"/>
                      </a:lnTo>
                      <a:lnTo>
                        <a:pt x="321" y="10"/>
                      </a:lnTo>
                      <a:lnTo>
                        <a:pt x="316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2" name="Freeform 237">
                  <a:extLst>
                    <a:ext uri="{FF2B5EF4-FFF2-40B4-BE49-F238E27FC236}">
                      <a16:creationId xmlns:a16="http://schemas.microsoft.com/office/drawing/2014/main" id="{FFF03736-7881-10B8-7975-F3248AC4F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644"/>
                  <a:ext cx="350" cy="15"/>
                </a:xfrm>
                <a:custGeom>
                  <a:avLst/>
                  <a:gdLst>
                    <a:gd name="T0" fmla="*/ 10 w 350"/>
                    <a:gd name="T1" fmla="*/ 0 h 15"/>
                    <a:gd name="T2" fmla="*/ 350 w 350"/>
                    <a:gd name="T3" fmla="*/ 0 h 15"/>
                    <a:gd name="T4" fmla="*/ 331 w 350"/>
                    <a:gd name="T5" fmla="*/ 5 h 15"/>
                    <a:gd name="T6" fmla="*/ 317 w 350"/>
                    <a:gd name="T7" fmla="*/ 15 h 15"/>
                    <a:gd name="T8" fmla="*/ 0 w 350"/>
                    <a:gd name="T9" fmla="*/ 15 h 15"/>
                    <a:gd name="T10" fmla="*/ 10 w 350"/>
                    <a:gd name="T11" fmla="*/ 10 h 15"/>
                    <a:gd name="T12" fmla="*/ 10 w 350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0" h="15">
                      <a:moveTo>
                        <a:pt x="10" y="0"/>
                      </a:moveTo>
                      <a:lnTo>
                        <a:pt x="350" y="0"/>
                      </a:lnTo>
                      <a:lnTo>
                        <a:pt x="331" y="5"/>
                      </a:lnTo>
                      <a:lnTo>
                        <a:pt x="317" y="15"/>
                      </a:lnTo>
                      <a:lnTo>
                        <a:pt x="0" y="15"/>
                      </a:lnTo>
                      <a:lnTo>
                        <a:pt x="10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3" name="Freeform 238">
                  <a:extLst>
                    <a:ext uri="{FF2B5EF4-FFF2-40B4-BE49-F238E27FC236}">
                      <a16:creationId xmlns:a16="http://schemas.microsoft.com/office/drawing/2014/main" id="{709BF69E-6EAC-3577-BE01-6354FE225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4"/>
                  <a:ext cx="330" cy="14"/>
                </a:xfrm>
                <a:custGeom>
                  <a:avLst/>
                  <a:gdLst>
                    <a:gd name="T0" fmla="*/ 14 w 330"/>
                    <a:gd name="T1" fmla="*/ 0 h 14"/>
                    <a:gd name="T2" fmla="*/ 330 w 330"/>
                    <a:gd name="T3" fmla="*/ 0 h 14"/>
                    <a:gd name="T4" fmla="*/ 306 w 330"/>
                    <a:gd name="T5" fmla="*/ 14 h 14"/>
                    <a:gd name="T6" fmla="*/ 0 w 330"/>
                    <a:gd name="T7" fmla="*/ 14 h 14"/>
                    <a:gd name="T8" fmla="*/ 0 w 330"/>
                    <a:gd name="T9" fmla="*/ 9 h 14"/>
                    <a:gd name="T10" fmla="*/ 14 w 330"/>
                    <a:gd name="T11" fmla="*/ 0 h 14"/>
                    <a:gd name="T12" fmla="*/ 14 w 330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0" h="14">
                      <a:moveTo>
                        <a:pt x="14" y="0"/>
                      </a:moveTo>
                      <a:lnTo>
                        <a:pt x="330" y="0"/>
                      </a:lnTo>
                      <a:lnTo>
                        <a:pt x="306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4" name="Freeform 239">
                  <a:extLst>
                    <a:ext uri="{FF2B5EF4-FFF2-40B4-BE49-F238E27FC236}">
                      <a16:creationId xmlns:a16="http://schemas.microsoft.com/office/drawing/2014/main" id="{A13D2F92-DA27-494A-D1A5-DAE7FA48E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59"/>
                  <a:ext cx="321" cy="14"/>
                </a:xfrm>
                <a:custGeom>
                  <a:avLst/>
                  <a:gdLst>
                    <a:gd name="T0" fmla="*/ 4 w 321"/>
                    <a:gd name="T1" fmla="*/ 0 h 14"/>
                    <a:gd name="T2" fmla="*/ 321 w 321"/>
                    <a:gd name="T3" fmla="*/ 0 h 14"/>
                    <a:gd name="T4" fmla="*/ 297 w 321"/>
                    <a:gd name="T5" fmla="*/ 14 h 14"/>
                    <a:gd name="T6" fmla="*/ 0 w 321"/>
                    <a:gd name="T7" fmla="*/ 14 h 14"/>
                    <a:gd name="T8" fmla="*/ 0 w 321"/>
                    <a:gd name="T9" fmla="*/ 4 h 14"/>
                    <a:gd name="T10" fmla="*/ 4 w 32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1" h="14">
                      <a:moveTo>
                        <a:pt x="4" y="0"/>
                      </a:moveTo>
                      <a:lnTo>
                        <a:pt x="321" y="0"/>
                      </a:lnTo>
                      <a:lnTo>
                        <a:pt x="297" y="14"/>
                      </a:lnTo>
                      <a:lnTo>
                        <a:pt x="0" y="14"/>
                      </a:ln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5" name="Freeform 240">
                  <a:extLst>
                    <a:ext uri="{FF2B5EF4-FFF2-40B4-BE49-F238E27FC236}">
                      <a16:creationId xmlns:a16="http://schemas.microsoft.com/office/drawing/2014/main" id="{88DA34BC-F319-9485-77FF-04769F48A9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68"/>
                  <a:ext cx="306" cy="10"/>
                </a:xfrm>
                <a:custGeom>
                  <a:avLst/>
                  <a:gdLst>
                    <a:gd name="T0" fmla="*/ 0 w 306"/>
                    <a:gd name="T1" fmla="*/ 0 h 10"/>
                    <a:gd name="T2" fmla="*/ 306 w 306"/>
                    <a:gd name="T3" fmla="*/ 0 h 10"/>
                    <a:gd name="T4" fmla="*/ 282 w 306"/>
                    <a:gd name="T5" fmla="*/ 10 h 10"/>
                    <a:gd name="T6" fmla="*/ 0 w 306"/>
                    <a:gd name="T7" fmla="*/ 10 h 10"/>
                    <a:gd name="T8" fmla="*/ 0 w 30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6" h="10">
                      <a:moveTo>
                        <a:pt x="0" y="0"/>
                      </a:moveTo>
                      <a:lnTo>
                        <a:pt x="306" y="0"/>
                      </a:lnTo>
                      <a:lnTo>
                        <a:pt x="28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6" name="Freeform 241">
                  <a:extLst>
                    <a:ext uri="{FF2B5EF4-FFF2-40B4-BE49-F238E27FC236}">
                      <a16:creationId xmlns:a16="http://schemas.microsoft.com/office/drawing/2014/main" id="{7EDC9613-042F-18D0-4860-C51C955C8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3"/>
                  <a:ext cx="297" cy="14"/>
                </a:xfrm>
                <a:custGeom>
                  <a:avLst/>
                  <a:gdLst>
                    <a:gd name="T0" fmla="*/ 0 w 297"/>
                    <a:gd name="T1" fmla="*/ 0 h 14"/>
                    <a:gd name="T2" fmla="*/ 297 w 297"/>
                    <a:gd name="T3" fmla="*/ 0 h 14"/>
                    <a:gd name="T4" fmla="*/ 273 w 297"/>
                    <a:gd name="T5" fmla="*/ 14 h 14"/>
                    <a:gd name="T6" fmla="*/ 0 w 297"/>
                    <a:gd name="T7" fmla="*/ 14 h 14"/>
                    <a:gd name="T8" fmla="*/ 0 w 29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14">
                      <a:moveTo>
                        <a:pt x="0" y="0"/>
                      </a:moveTo>
                      <a:lnTo>
                        <a:pt x="297" y="0"/>
                      </a:lnTo>
                      <a:lnTo>
                        <a:pt x="27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7" name="Freeform 242">
                  <a:extLst>
                    <a:ext uri="{FF2B5EF4-FFF2-40B4-BE49-F238E27FC236}">
                      <a16:creationId xmlns:a16="http://schemas.microsoft.com/office/drawing/2014/main" id="{4269D3F1-1F40-CB5D-0C78-899769728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78"/>
                  <a:ext cx="282" cy="14"/>
                </a:xfrm>
                <a:custGeom>
                  <a:avLst/>
                  <a:gdLst>
                    <a:gd name="T0" fmla="*/ 0 w 282"/>
                    <a:gd name="T1" fmla="*/ 0 h 14"/>
                    <a:gd name="T2" fmla="*/ 282 w 282"/>
                    <a:gd name="T3" fmla="*/ 0 h 14"/>
                    <a:gd name="T4" fmla="*/ 258 w 282"/>
                    <a:gd name="T5" fmla="*/ 14 h 14"/>
                    <a:gd name="T6" fmla="*/ 0 w 282"/>
                    <a:gd name="T7" fmla="*/ 14 h 14"/>
                    <a:gd name="T8" fmla="*/ 0 w 282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2" h="14">
                      <a:moveTo>
                        <a:pt x="0" y="0"/>
                      </a:moveTo>
                      <a:lnTo>
                        <a:pt x="282" y="0"/>
                      </a:lnTo>
                      <a:lnTo>
                        <a:pt x="258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8" name="Freeform 243">
                  <a:extLst>
                    <a:ext uri="{FF2B5EF4-FFF2-40B4-BE49-F238E27FC236}">
                      <a16:creationId xmlns:a16="http://schemas.microsoft.com/office/drawing/2014/main" id="{AA257863-037F-6CDF-4363-02C416FC6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87"/>
                  <a:ext cx="273" cy="10"/>
                </a:xfrm>
                <a:custGeom>
                  <a:avLst/>
                  <a:gdLst>
                    <a:gd name="T0" fmla="*/ 0 w 273"/>
                    <a:gd name="T1" fmla="*/ 0 h 10"/>
                    <a:gd name="T2" fmla="*/ 273 w 273"/>
                    <a:gd name="T3" fmla="*/ 0 h 10"/>
                    <a:gd name="T4" fmla="*/ 249 w 273"/>
                    <a:gd name="T5" fmla="*/ 10 h 10"/>
                    <a:gd name="T6" fmla="*/ 0 w 273"/>
                    <a:gd name="T7" fmla="*/ 10 h 10"/>
                    <a:gd name="T8" fmla="*/ 0 w 273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3" h="10">
                      <a:moveTo>
                        <a:pt x="0" y="0"/>
                      </a:moveTo>
                      <a:lnTo>
                        <a:pt x="273" y="0"/>
                      </a:lnTo>
                      <a:lnTo>
                        <a:pt x="249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89" name="Freeform 244">
                  <a:extLst>
                    <a:ext uri="{FF2B5EF4-FFF2-40B4-BE49-F238E27FC236}">
                      <a16:creationId xmlns:a16="http://schemas.microsoft.com/office/drawing/2014/main" id="{F04FCB12-76B2-D5A7-AD47-0C7317B09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2"/>
                  <a:ext cx="258" cy="15"/>
                </a:xfrm>
                <a:custGeom>
                  <a:avLst/>
                  <a:gdLst>
                    <a:gd name="T0" fmla="*/ 0 w 258"/>
                    <a:gd name="T1" fmla="*/ 0 h 15"/>
                    <a:gd name="T2" fmla="*/ 258 w 258"/>
                    <a:gd name="T3" fmla="*/ 0 h 15"/>
                    <a:gd name="T4" fmla="*/ 234 w 258"/>
                    <a:gd name="T5" fmla="*/ 15 h 15"/>
                    <a:gd name="T6" fmla="*/ 0 w 258"/>
                    <a:gd name="T7" fmla="*/ 15 h 15"/>
                    <a:gd name="T8" fmla="*/ 0 w 258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8" h="15">
                      <a:moveTo>
                        <a:pt x="0" y="0"/>
                      </a:moveTo>
                      <a:lnTo>
                        <a:pt x="258" y="0"/>
                      </a:lnTo>
                      <a:lnTo>
                        <a:pt x="234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0" name="Freeform 245">
                  <a:extLst>
                    <a:ext uri="{FF2B5EF4-FFF2-40B4-BE49-F238E27FC236}">
                      <a16:creationId xmlns:a16="http://schemas.microsoft.com/office/drawing/2014/main" id="{91497D1F-DEEC-B21C-565F-3F9FFC971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697"/>
                  <a:ext cx="249" cy="15"/>
                </a:xfrm>
                <a:custGeom>
                  <a:avLst/>
                  <a:gdLst>
                    <a:gd name="T0" fmla="*/ 0 w 249"/>
                    <a:gd name="T1" fmla="*/ 0 h 15"/>
                    <a:gd name="T2" fmla="*/ 249 w 249"/>
                    <a:gd name="T3" fmla="*/ 0 h 15"/>
                    <a:gd name="T4" fmla="*/ 225 w 249"/>
                    <a:gd name="T5" fmla="*/ 15 h 15"/>
                    <a:gd name="T6" fmla="*/ 0 w 249"/>
                    <a:gd name="T7" fmla="*/ 15 h 15"/>
                    <a:gd name="T8" fmla="*/ 0 w 24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9" h="15">
                      <a:moveTo>
                        <a:pt x="0" y="0"/>
                      </a:moveTo>
                      <a:lnTo>
                        <a:pt x="249" y="0"/>
                      </a:lnTo>
                      <a:lnTo>
                        <a:pt x="225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1" name="Freeform 246">
                  <a:extLst>
                    <a:ext uri="{FF2B5EF4-FFF2-40B4-BE49-F238E27FC236}">
                      <a16:creationId xmlns:a16="http://schemas.microsoft.com/office/drawing/2014/main" id="{1D05804E-4043-38EF-0403-F77CC0630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07"/>
                  <a:ext cx="234" cy="14"/>
                </a:xfrm>
                <a:custGeom>
                  <a:avLst/>
                  <a:gdLst>
                    <a:gd name="T0" fmla="*/ 0 w 234"/>
                    <a:gd name="T1" fmla="*/ 0 h 14"/>
                    <a:gd name="T2" fmla="*/ 234 w 234"/>
                    <a:gd name="T3" fmla="*/ 0 h 14"/>
                    <a:gd name="T4" fmla="*/ 210 w 234"/>
                    <a:gd name="T5" fmla="*/ 14 h 14"/>
                    <a:gd name="T6" fmla="*/ 0 w 234"/>
                    <a:gd name="T7" fmla="*/ 14 h 14"/>
                    <a:gd name="T8" fmla="*/ 0 w 234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4" h="14">
                      <a:moveTo>
                        <a:pt x="0" y="0"/>
                      </a:moveTo>
                      <a:lnTo>
                        <a:pt x="234" y="0"/>
                      </a:lnTo>
                      <a:lnTo>
                        <a:pt x="210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2" name="Freeform 247">
                  <a:extLst>
                    <a:ext uri="{FF2B5EF4-FFF2-40B4-BE49-F238E27FC236}">
                      <a16:creationId xmlns:a16="http://schemas.microsoft.com/office/drawing/2014/main" id="{F5ED22A3-5891-6873-1C82-3A121DC74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12"/>
                  <a:ext cx="225" cy="14"/>
                </a:xfrm>
                <a:custGeom>
                  <a:avLst/>
                  <a:gdLst>
                    <a:gd name="T0" fmla="*/ 0 w 225"/>
                    <a:gd name="T1" fmla="*/ 0 h 14"/>
                    <a:gd name="T2" fmla="*/ 225 w 225"/>
                    <a:gd name="T3" fmla="*/ 0 h 14"/>
                    <a:gd name="T4" fmla="*/ 201 w 225"/>
                    <a:gd name="T5" fmla="*/ 14 h 14"/>
                    <a:gd name="T6" fmla="*/ 0 w 225"/>
                    <a:gd name="T7" fmla="*/ 14 h 14"/>
                    <a:gd name="T8" fmla="*/ 0 w 22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5" h="14">
                      <a:moveTo>
                        <a:pt x="0" y="0"/>
                      </a:moveTo>
                      <a:lnTo>
                        <a:pt x="225" y="0"/>
                      </a:lnTo>
                      <a:lnTo>
                        <a:pt x="201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3" name="Freeform 248">
                  <a:extLst>
                    <a:ext uri="{FF2B5EF4-FFF2-40B4-BE49-F238E27FC236}">
                      <a16:creationId xmlns:a16="http://schemas.microsoft.com/office/drawing/2014/main" id="{8B88DCDB-E2A2-8FEB-CD3F-B81C9F6D9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1"/>
                  <a:ext cx="210" cy="10"/>
                </a:xfrm>
                <a:custGeom>
                  <a:avLst/>
                  <a:gdLst>
                    <a:gd name="T0" fmla="*/ 0 w 210"/>
                    <a:gd name="T1" fmla="*/ 0 h 10"/>
                    <a:gd name="T2" fmla="*/ 210 w 210"/>
                    <a:gd name="T3" fmla="*/ 0 h 10"/>
                    <a:gd name="T4" fmla="*/ 186 w 210"/>
                    <a:gd name="T5" fmla="*/ 10 h 10"/>
                    <a:gd name="T6" fmla="*/ 0 w 210"/>
                    <a:gd name="T7" fmla="*/ 10 h 10"/>
                    <a:gd name="T8" fmla="*/ 0 w 2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0" h="10">
                      <a:moveTo>
                        <a:pt x="0" y="0"/>
                      </a:moveTo>
                      <a:lnTo>
                        <a:pt x="210" y="0"/>
                      </a:lnTo>
                      <a:lnTo>
                        <a:pt x="186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692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4" name="Freeform 249">
                  <a:extLst>
                    <a:ext uri="{FF2B5EF4-FFF2-40B4-BE49-F238E27FC236}">
                      <a16:creationId xmlns:a16="http://schemas.microsoft.com/office/drawing/2014/main" id="{38E5965B-FA87-3BA2-73DF-2EC73D283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26"/>
                  <a:ext cx="201" cy="14"/>
                </a:xfrm>
                <a:custGeom>
                  <a:avLst/>
                  <a:gdLst>
                    <a:gd name="T0" fmla="*/ 0 w 201"/>
                    <a:gd name="T1" fmla="*/ 0 h 14"/>
                    <a:gd name="T2" fmla="*/ 201 w 201"/>
                    <a:gd name="T3" fmla="*/ 0 h 14"/>
                    <a:gd name="T4" fmla="*/ 177 w 201"/>
                    <a:gd name="T5" fmla="*/ 14 h 14"/>
                    <a:gd name="T6" fmla="*/ 0 w 201"/>
                    <a:gd name="T7" fmla="*/ 14 h 14"/>
                    <a:gd name="T8" fmla="*/ 0 w 2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1" h="14">
                      <a:moveTo>
                        <a:pt x="0" y="0"/>
                      </a:moveTo>
                      <a:lnTo>
                        <a:pt x="201" y="0"/>
                      </a:lnTo>
                      <a:lnTo>
                        <a:pt x="177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5" name="Freeform 250">
                  <a:extLst>
                    <a:ext uri="{FF2B5EF4-FFF2-40B4-BE49-F238E27FC236}">
                      <a16:creationId xmlns:a16="http://schemas.microsoft.com/office/drawing/2014/main" id="{F2761A95-A86C-7AAE-FC02-CF3547111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31"/>
                  <a:ext cx="186" cy="14"/>
                </a:xfrm>
                <a:custGeom>
                  <a:avLst/>
                  <a:gdLst>
                    <a:gd name="T0" fmla="*/ 0 w 186"/>
                    <a:gd name="T1" fmla="*/ 0 h 14"/>
                    <a:gd name="T2" fmla="*/ 186 w 186"/>
                    <a:gd name="T3" fmla="*/ 0 h 14"/>
                    <a:gd name="T4" fmla="*/ 162 w 186"/>
                    <a:gd name="T5" fmla="*/ 14 h 14"/>
                    <a:gd name="T6" fmla="*/ 0 w 186"/>
                    <a:gd name="T7" fmla="*/ 14 h 14"/>
                    <a:gd name="T8" fmla="*/ 0 w 186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6" h="14">
                      <a:moveTo>
                        <a:pt x="0" y="0"/>
                      </a:moveTo>
                      <a:lnTo>
                        <a:pt x="186" y="0"/>
                      </a:lnTo>
                      <a:lnTo>
                        <a:pt x="16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6" name="Freeform 251">
                  <a:extLst>
                    <a:ext uri="{FF2B5EF4-FFF2-40B4-BE49-F238E27FC236}">
                      <a16:creationId xmlns:a16="http://schemas.microsoft.com/office/drawing/2014/main" id="{2D5BD33B-A89E-C098-B935-5D967E85B9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0"/>
                  <a:ext cx="177" cy="10"/>
                </a:xfrm>
                <a:custGeom>
                  <a:avLst/>
                  <a:gdLst>
                    <a:gd name="T0" fmla="*/ 0 w 177"/>
                    <a:gd name="T1" fmla="*/ 0 h 10"/>
                    <a:gd name="T2" fmla="*/ 177 w 177"/>
                    <a:gd name="T3" fmla="*/ 0 h 10"/>
                    <a:gd name="T4" fmla="*/ 153 w 177"/>
                    <a:gd name="T5" fmla="*/ 10 h 10"/>
                    <a:gd name="T6" fmla="*/ 0 w 177"/>
                    <a:gd name="T7" fmla="*/ 10 h 10"/>
                    <a:gd name="T8" fmla="*/ 0 w 177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7" h="10">
                      <a:moveTo>
                        <a:pt x="0" y="0"/>
                      </a:moveTo>
                      <a:lnTo>
                        <a:pt x="177" y="0"/>
                      </a:lnTo>
                      <a:lnTo>
                        <a:pt x="15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7" name="Freeform 252">
                  <a:extLst>
                    <a:ext uri="{FF2B5EF4-FFF2-40B4-BE49-F238E27FC236}">
                      <a16:creationId xmlns:a16="http://schemas.microsoft.com/office/drawing/2014/main" id="{A63AA2B2-8AC6-8059-3937-3DFDDF4E9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45"/>
                  <a:ext cx="162" cy="15"/>
                </a:xfrm>
                <a:custGeom>
                  <a:avLst/>
                  <a:gdLst>
                    <a:gd name="T0" fmla="*/ 0 w 162"/>
                    <a:gd name="T1" fmla="*/ 0 h 15"/>
                    <a:gd name="T2" fmla="*/ 162 w 162"/>
                    <a:gd name="T3" fmla="*/ 0 h 15"/>
                    <a:gd name="T4" fmla="*/ 138 w 162"/>
                    <a:gd name="T5" fmla="*/ 15 h 15"/>
                    <a:gd name="T6" fmla="*/ 0 w 162"/>
                    <a:gd name="T7" fmla="*/ 15 h 15"/>
                    <a:gd name="T8" fmla="*/ 0 w 162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2" h="15">
                      <a:moveTo>
                        <a:pt x="0" y="0"/>
                      </a:moveTo>
                      <a:lnTo>
                        <a:pt x="162" y="0"/>
                      </a:lnTo>
                      <a:lnTo>
                        <a:pt x="138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8" name="Freeform 253">
                  <a:extLst>
                    <a:ext uri="{FF2B5EF4-FFF2-40B4-BE49-F238E27FC236}">
                      <a16:creationId xmlns:a16="http://schemas.microsoft.com/office/drawing/2014/main" id="{E9879765-A91F-3873-591F-995806FB2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50"/>
                  <a:ext cx="153" cy="14"/>
                </a:xfrm>
                <a:custGeom>
                  <a:avLst/>
                  <a:gdLst>
                    <a:gd name="T0" fmla="*/ 0 w 153"/>
                    <a:gd name="T1" fmla="*/ 0 h 14"/>
                    <a:gd name="T2" fmla="*/ 153 w 153"/>
                    <a:gd name="T3" fmla="*/ 0 h 14"/>
                    <a:gd name="T4" fmla="*/ 129 w 153"/>
                    <a:gd name="T5" fmla="*/ 14 h 14"/>
                    <a:gd name="T6" fmla="*/ 0 w 153"/>
                    <a:gd name="T7" fmla="*/ 14 h 14"/>
                    <a:gd name="T8" fmla="*/ 0 w 153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4">
                      <a:moveTo>
                        <a:pt x="0" y="0"/>
                      </a:moveTo>
                      <a:lnTo>
                        <a:pt x="153" y="0"/>
                      </a:lnTo>
                      <a:lnTo>
                        <a:pt x="129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99" name="Freeform 254">
                  <a:extLst>
                    <a:ext uri="{FF2B5EF4-FFF2-40B4-BE49-F238E27FC236}">
                      <a16:creationId xmlns:a16="http://schemas.microsoft.com/office/drawing/2014/main" id="{2592046E-6AE3-154B-6927-068F3FD48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0"/>
                  <a:ext cx="138" cy="14"/>
                </a:xfrm>
                <a:custGeom>
                  <a:avLst/>
                  <a:gdLst>
                    <a:gd name="T0" fmla="*/ 0 w 138"/>
                    <a:gd name="T1" fmla="*/ 0 h 14"/>
                    <a:gd name="T2" fmla="*/ 138 w 138"/>
                    <a:gd name="T3" fmla="*/ 0 h 14"/>
                    <a:gd name="T4" fmla="*/ 115 w 138"/>
                    <a:gd name="T5" fmla="*/ 14 h 14"/>
                    <a:gd name="T6" fmla="*/ 4 w 138"/>
                    <a:gd name="T7" fmla="*/ 14 h 14"/>
                    <a:gd name="T8" fmla="*/ 0 w 138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8" h="14">
                      <a:moveTo>
                        <a:pt x="0" y="0"/>
                      </a:moveTo>
                      <a:lnTo>
                        <a:pt x="138" y="0"/>
                      </a:lnTo>
                      <a:lnTo>
                        <a:pt x="115" y="14"/>
                      </a:lnTo>
                      <a:lnTo>
                        <a:pt x="4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0" name="Freeform 255">
                  <a:extLst>
                    <a:ext uri="{FF2B5EF4-FFF2-40B4-BE49-F238E27FC236}">
                      <a16:creationId xmlns:a16="http://schemas.microsoft.com/office/drawing/2014/main" id="{28607EBC-B7BF-6113-B708-5A43CE77A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2764"/>
                  <a:ext cx="129" cy="15"/>
                </a:xfrm>
                <a:custGeom>
                  <a:avLst/>
                  <a:gdLst>
                    <a:gd name="T0" fmla="*/ 0 w 129"/>
                    <a:gd name="T1" fmla="*/ 0 h 15"/>
                    <a:gd name="T2" fmla="*/ 129 w 129"/>
                    <a:gd name="T3" fmla="*/ 0 h 15"/>
                    <a:gd name="T4" fmla="*/ 105 w 129"/>
                    <a:gd name="T5" fmla="*/ 15 h 15"/>
                    <a:gd name="T6" fmla="*/ 4 w 129"/>
                    <a:gd name="T7" fmla="*/ 15 h 15"/>
                    <a:gd name="T8" fmla="*/ 0 w 12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9" h="15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105" y="15"/>
                      </a:lnTo>
                      <a:lnTo>
                        <a:pt x="4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1" name="Freeform 256">
                  <a:extLst>
                    <a:ext uri="{FF2B5EF4-FFF2-40B4-BE49-F238E27FC236}">
                      <a16:creationId xmlns:a16="http://schemas.microsoft.com/office/drawing/2014/main" id="{7FAE72D6-6C2A-765B-10F3-9018CF55E3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4"/>
                  <a:ext cx="111" cy="10"/>
                </a:xfrm>
                <a:custGeom>
                  <a:avLst/>
                  <a:gdLst>
                    <a:gd name="T0" fmla="*/ 0 w 111"/>
                    <a:gd name="T1" fmla="*/ 0 h 10"/>
                    <a:gd name="T2" fmla="*/ 111 w 111"/>
                    <a:gd name="T3" fmla="*/ 0 h 10"/>
                    <a:gd name="T4" fmla="*/ 87 w 111"/>
                    <a:gd name="T5" fmla="*/ 10 h 10"/>
                    <a:gd name="T6" fmla="*/ 0 w 111"/>
                    <a:gd name="T7" fmla="*/ 10 h 10"/>
                    <a:gd name="T8" fmla="*/ 0 w 111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0">
                      <a:moveTo>
                        <a:pt x="0" y="0"/>
                      </a:moveTo>
                      <a:lnTo>
                        <a:pt x="111" y="0"/>
                      </a:lnTo>
                      <a:lnTo>
                        <a:pt x="87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2" name="Freeform 257">
                  <a:extLst>
                    <a:ext uri="{FF2B5EF4-FFF2-40B4-BE49-F238E27FC236}">
                      <a16:creationId xmlns:a16="http://schemas.microsoft.com/office/drawing/2014/main" id="{54D72B7A-E778-7B7D-D3A5-7BB919B79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79"/>
                  <a:ext cx="101" cy="14"/>
                </a:xfrm>
                <a:custGeom>
                  <a:avLst/>
                  <a:gdLst>
                    <a:gd name="T0" fmla="*/ 0 w 101"/>
                    <a:gd name="T1" fmla="*/ 0 h 14"/>
                    <a:gd name="T2" fmla="*/ 101 w 101"/>
                    <a:gd name="T3" fmla="*/ 0 h 14"/>
                    <a:gd name="T4" fmla="*/ 72 w 101"/>
                    <a:gd name="T5" fmla="*/ 14 h 14"/>
                    <a:gd name="T6" fmla="*/ 0 w 101"/>
                    <a:gd name="T7" fmla="*/ 14 h 14"/>
                    <a:gd name="T8" fmla="*/ 0 w 101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">
                      <a:moveTo>
                        <a:pt x="0" y="0"/>
                      </a:moveTo>
                      <a:lnTo>
                        <a:pt x="101" y="0"/>
                      </a:lnTo>
                      <a:lnTo>
                        <a:pt x="7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3" name="Freeform 258">
                  <a:extLst>
                    <a:ext uri="{FF2B5EF4-FFF2-40B4-BE49-F238E27FC236}">
                      <a16:creationId xmlns:a16="http://schemas.microsoft.com/office/drawing/2014/main" id="{C936B06B-F149-AF7B-73D1-12EF47879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84"/>
                  <a:ext cx="87" cy="14"/>
                </a:xfrm>
                <a:custGeom>
                  <a:avLst/>
                  <a:gdLst>
                    <a:gd name="T0" fmla="*/ 0 w 87"/>
                    <a:gd name="T1" fmla="*/ 0 h 14"/>
                    <a:gd name="T2" fmla="*/ 87 w 87"/>
                    <a:gd name="T3" fmla="*/ 0 h 14"/>
                    <a:gd name="T4" fmla="*/ 63 w 87"/>
                    <a:gd name="T5" fmla="*/ 14 h 14"/>
                    <a:gd name="T6" fmla="*/ 0 w 87"/>
                    <a:gd name="T7" fmla="*/ 14 h 14"/>
                    <a:gd name="T8" fmla="*/ 0 w 87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7" h="14">
                      <a:moveTo>
                        <a:pt x="0" y="0"/>
                      </a:moveTo>
                      <a:lnTo>
                        <a:pt x="87" y="0"/>
                      </a:lnTo>
                      <a:lnTo>
                        <a:pt x="63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4" name="Freeform 259">
                  <a:extLst>
                    <a:ext uri="{FF2B5EF4-FFF2-40B4-BE49-F238E27FC236}">
                      <a16:creationId xmlns:a16="http://schemas.microsoft.com/office/drawing/2014/main" id="{DD464F86-087E-32F7-7657-2DF50F032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3"/>
                  <a:ext cx="72" cy="10"/>
                </a:xfrm>
                <a:custGeom>
                  <a:avLst/>
                  <a:gdLst>
                    <a:gd name="T0" fmla="*/ 0 w 72"/>
                    <a:gd name="T1" fmla="*/ 0 h 10"/>
                    <a:gd name="T2" fmla="*/ 72 w 72"/>
                    <a:gd name="T3" fmla="*/ 0 h 10"/>
                    <a:gd name="T4" fmla="*/ 48 w 72"/>
                    <a:gd name="T5" fmla="*/ 10 h 10"/>
                    <a:gd name="T6" fmla="*/ 0 w 72"/>
                    <a:gd name="T7" fmla="*/ 10 h 10"/>
                    <a:gd name="T8" fmla="*/ 0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0"/>
                      </a:moveTo>
                      <a:lnTo>
                        <a:pt x="72" y="0"/>
                      </a:lnTo>
                      <a:lnTo>
                        <a:pt x="48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5" name="Freeform 260">
                  <a:extLst>
                    <a:ext uri="{FF2B5EF4-FFF2-40B4-BE49-F238E27FC236}">
                      <a16:creationId xmlns:a16="http://schemas.microsoft.com/office/drawing/2014/main" id="{7F2C3DA8-5CE9-C870-B1EA-990A4BDC5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798"/>
                  <a:ext cx="63" cy="15"/>
                </a:xfrm>
                <a:custGeom>
                  <a:avLst/>
                  <a:gdLst>
                    <a:gd name="T0" fmla="*/ 0 w 63"/>
                    <a:gd name="T1" fmla="*/ 0 h 15"/>
                    <a:gd name="T2" fmla="*/ 63 w 63"/>
                    <a:gd name="T3" fmla="*/ 0 h 15"/>
                    <a:gd name="T4" fmla="*/ 39 w 63"/>
                    <a:gd name="T5" fmla="*/ 15 h 15"/>
                    <a:gd name="T6" fmla="*/ 0 w 63"/>
                    <a:gd name="T7" fmla="*/ 10 h 15"/>
                    <a:gd name="T8" fmla="*/ 0 w 6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15">
                      <a:moveTo>
                        <a:pt x="0" y="0"/>
                      </a:moveTo>
                      <a:lnTo>
                        <a:pt x="63" y="0"/>
                      </a:lnTo>
                      <a:lnTo>
                        <a:pt x="39" y="15"/>
                      </a:lnTo>
                      <a:lnTo>
                        <a:pt x="0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592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6" name="Freeform 261">
                  <a:extLst>
                    <a:ext uri="{FF2B5EF4-FFF2-40B4-BE49-F238E27FC236}">
                      <a16:creationId xmlns:a16="http://schemas.microsoft.com/office/drawing/2014/main" id="{0D4B90C8-5F83-66A1-B05A-26DBA419D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2803"/>
                  <a:ext cx="48" cy="10"/>
                </a:xfrm>
                <a:custGeom>
                  <a:avLst/>
                  <a:gdLst>
                    <a:gd name="T0" fmla="*/ 0 w 48"/>
                    <a:gd name="T1" fmla="*/ 0 h 10"/>
                    <a:gd name="T2" fmla="*/ 48 w 48"/>
                    <a:gd name="T3" fmla="*/ 0 h 10"/>
                    <a:gd name="T4" fmla="*/ 39 w 48"/>
                    <a:gd name="T5" fmla="*/ 10 h 10"/>
                    <a:gd name="T6" fmla="*/ 0 w 48"/>
                    <a:gd name="T7" fmla="*/ 5 h 10"/>
                    <a:gd name="T8" fmla="*/ 0 w 48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0">
                      <a:moveTo>
                        <a:pt x="0" y="0"/>
                      </a:moveTo>
                      <a:lnTo>
                        <a:pt x="48" y="0"/>
                      </a:lnTo>
                      <a:lnTo>
                        <a:pt x="39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491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7" name="Freeform 262">
                  <a:extLst>
                    <a:ext uri="{FF2B5EF4-FFF2-40B4-BE49-F238E27FC236}">
                      <a16:creationId xmlns:a16="http://schemas.microsoft.com/office/drawing/2014/main" id="{FC14CE8F-9667-C038-9E47-87C7C7D10BA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552" y="1104"/>
                  <a:ext cx="1548" cy="1723"/>
                </a:xfrm>
                <a:custGeom>
                  <a:avLst/>
                  <a:gdLst>
                    <a:gd name="T0" fmla="*/ 1375 w 1548"/>
                    <a:gd name="T1" fmla="*/ 173 h 1723"/>
                    <a:gd name="T2" fmla="*/ 1361 w 1548"/>
                    <a:gd name="T3" fmla="*/ 178 h 1723"/>
                    <a:gd name="T4" fmla="*/ 1126 w 1548"/>
                    <a:gd name="T5" fmla="*/ 226 h 1723"/>
                    <a:gd name="T6" fmla="*/ 1011 w 1548"/>
                    <a:gd name="T7" fmla="*/ 241 h 1723"/>
                    <a:gd name="T8" fmla="*/ 968 w 1548"/>
                    <a:gd name="T9" fmla="*/ 279 h 1723"/>
                    <a:gd name="T10" fmla="*/ 877 w 1548"/>
                    <a:gd name="T11" fmla="*/ 212 h 1723"/>
                    <a:gd name="T12" fmla="*/ 872 w 1548"/>
                    <a:gd name="T13" fmla="*/ 154 h 1723"/>
                    <a:gd name="T14" fmla="*/ 829 w 1548"/>
                    <a:gd name="T15" fmla="*/ 82 h 1723"/>
                    <a:gd name="T16" fmla="*/ 743 w 1548"/>
                    <a:gd name="T17" fmla="*/ 58 h 1723"/>
                    <a:gd name="T18" fmla="*/ 700 w 1548"/>
                    <a:gd name="T19" fmla="*/ 58 h 1723"/>
                    <a:gd name="T20" fmla="*/ 546 w 1548"/>
                    <a:gd name="T21" fmla="*/ 130 h 1723"/>
                    <a:gd name="T22" fmla="*/ 566 w 1548"/>
                    <a:gd name="T23" fmla="*/ 24 h 1723"/>
                    <a:gd name="T24" fmla="*/ 532 w 1548"/>
                    <a:gd name="T25" fmla="*/ 48 h 1723"/>
                    <a:gd name="T26" fmla="*/ 484 w 1548"/>
                    <a:gd name="T27" fmla="*/ 34 h 1723"/>
                    <a:gd name="T28" fmla="*/ 470 w 1548"/>
                    <a:gd name="T29" fmla="*/ 116 h 1723"/>
                    <a:gd name="T30" fmla="*/ 384 w 1548"/>
                    <a:gd name="T31" fmla="*/ 183 h 1723"/>
                    <a:gd name="T32" fmla="*/ 297 w 1548"/>
                    <a:gd name="T33" fmla="*/ 154 h 1723"/>
                    <a:gd name="T34" fmla="*/ 221 w 1548"/>
                    <a:gd name="T35" fmla="*/ 101 h 1723"/>
                    <a:gd name="T36" fmla="*/ 235 w 1548"/>
                    <a:gd name="T37" fmla="*/ 111 h 1723"/>
                    <a:gd name="T38" fmla="*/ 187 w 1548"/>
                    <a:gd name="T39" fmla="*/ 96 h 1723"/>
                    <a:gd name="T40" fmla="*/ 154 w 1548"/>
                    <a:gd name="T41" fmla="*/ 164 h 1723"/>
                    <a:gd name="T42" fmla="*/ 86 w 1548"/>
                    <a:gd name="T43" fmla="*/ 313 h 1723"/>
                    <a:gd name="T44" fmla="*/ 110 w 1548"/>
                    <a:gd name="T45" fmla="*/ 308 h 1723"/>
                    <a:gd name="T46" fmla="*/ 163 w 1548"/>
                    <a:gd name="T47" fmla="*/ 395 h 1723"/>
                    <a:gd name="T48" fmla="*/ 163 w 1548"/>
                    <a:gd name="T49" fmla="*/ 505 h 1723"/>
                    <a:gd name="T50" fmla="*/ 211 w 1548"/>
                    <a:gd name="T51" fmla="*/ 544 h 1723"/>
                    <a:gd name="T52" fmla="*/ 216 w 1548"/>
                    <a:gd name="T53" fmla="*/ 563 h 1723"/>
                    <a:gd name="T54" fmla="*/ 221 w 1548"/>
                    <a:gd name="T55" fmla="*/ 679 h 1723"/>
                    <a:gd name="T56" fmla="*/ 144 w 1548"/>
                    <a:gd name="T57" fmla="*/ 659 h 1723"/>
                    <a:gd name="T58" fmla="*/ 168 w 1548"/>
                    <a:gd name="T59" fmla="*/ 727 h 1723"/>
                    <a:gd name="T60" fmla="*/ 139 w 1548"/>
                    <a:gd name="T61" fmla="*/ 756 h 1723"/>
                    <a:gd name="T62" fmla="*/ 19 w 1548"/>
                    <a:gd name="T63" fmla="*/ 910 h 1723"/>
                    <a:gd name="T64" fmla="*/ 24 w 1548"/>
                    <a:gd name="T65" fmla="*/ 924 h 1723"/>
                    <a:gd name="T66" fmla="*/ 62 w 1548"/>
                    <a:gd name="T67" fmla="*/ 1088 h 1723"/>
                    <a:gd name="T68" fmla="*/ 10 w 1548"/>
                    <a:gd name="T69" fmla="*/ 1155 h 1723"/>
                    <a:gd name="T70" fmla="*/ 39 w 1548"/>
                    <a:gd name="T71" fmla="*/ 1131 h 1723"/>
                    <a:gd name="T72" fmla="*/ 144 w 1548"/>
                    <a:gd name="T73" fmla="*/ 1160 h 1723"/>
                    <a:gd name="T74" fmla="*/ 197 w 1548"/>
                    <a:gd name="T75" fmla="*/ 1285 h 1723"/>
                    <a:gd name="T76" fmla="*/ 235 w 1548"/>
                    <a:gd name="T77" fmla="*/ 1275 h 1723"/>
                    <a:gd name="T78" fmla="*/ 326 w 1548"/>
                    <a:gd name="T79" fmla="*/ 1410 h 1723"/>
                    <a:gd name="T80" fmla="*/ 316 w 1548"/>
                    <a:gd name="T81" fmla="*/ 1434 h 1723"/>
                    <a:gd name="T82" fmla="*/ 297 w 1548"/>
                    <a:gd name="T83" fmla="*/ 1550 h 1723"/>
                    <a:gd name="T84" fmla="*/ 269 w 1548"/>
                    <a:gd name="T85" fmla="*/ 1559 h 1723"/>
                    <a:gd name="T86" fmla="*/ 316 w 1548"/>
                    <a:gd name="T87" fmla="*/ 1718 h 1723"/>
                    <a:gd name="T88" fmla="*/ 963 w 1548"/>
                    <a:gd name="T89" fmla="*/ 1468 h 1723"/>
                    <a:gd name="T90" fmla="*/ 1208 w 1548"/>
                    <a:gd name="T91" fmla="*/ 1410 h 1723"/>
                    <a:gd name="T92" fmla="*/ 1404 w 1548"/>
                    <a:gd name="T93" fmla="*/ 1468 h 1723"/>
                    <a:gd name="T94" fmla="*/ 1433 w 1548"/>
                    <a:gd name="T95" fmla="*/ 1429 h 1723"/>
                    <a:gd name="T96" fmla="*/ 1476 w 1548"/>
                    <a:gd name="T97" fmla="*/ 1357 h 1723"/>
                    <a:gd name="T98" fmla="*/ 1399 w 1548"/>
                    <a:gd name="T99" fmla="*/ 1304 h 1723"/>
                    <a:gd name="T100" fmla="*/ 1337 w 1548"/>
                    <a:gd name="T101" fmla="*/ 1112 h 1723"/>
                    <a:gd name="T102" fmla="*/ 1404 w 1548"/>
                    <a:gd name="T103" fmla="*/ 866 h 1723"/>
                    <a:gd name="T104" fmla="*/ 1423 w 1548"/>
                    <a:gd name="T105" fmla="*/ 780 h 1723"/>
                    <a:gd name="T106" fmla="*/ 1529 w 1548"/>
                    <a:gd name="T107" fmla="*/ 606 h 1723"/>
                    <a:gd name="T108" fmla="*/ 1538 w 1548"/>
                    <a:gd name="T109" fmla="*/ 582 h 1723"/>
                    <a:gd name="T110" fmla="*/ 1505 w 1548"/>
                    <a:gd name="T111" fmla="*/ 395 h 1723"/>
                    <a:gd name="T112" fmla="*/ 1495 w 1548"/>
                    <a:gd name="T113" fmla="*/ 323 h 1723"/>
                    <a:gd name="T114" fmla="*/ 1481 w 1548"/>
                    <a:gd name="T115" fmla="*/ 303 h 1723"/>
                    <a:gd name="T116" fmla="*/ 1433 w 1548"/>
                    <a:gd name="T117" fmla="*/ 284 h 1723"/>
                    <a:gd name="T118" fmla="*/ 106 w 1548"/>
                    <a:gd name="T119" fmla="*/ 621 h 1723"/>
                    <a:gd name="T120" fmla="*/ 86 w 1548"/>
                    <a:gd name="T121" fmla="*/ 645 h 1723"/>
                    <a:gd name="T122" fmla="*/ 96 w 1548"/>
                    <a:gd name="T123" fmla="*/ 650 h 1723"/>
                    <a:gd name="T124" fmla="*/ 96 w 1548"/>
                    <a:gd name="T125" fmla="*/ 645 h 17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48" h="1723">
                      <a:moveTo>
                        <a:pt x="1404" y="231"/>
                      </a:moveTo>
                      <a:lnTo>
                        <a:pt x="1385" y="226"/>
                      </a:lnTo>
                      <a:lnTo>
                        <a:pt x="1390" y="202"/>
                      </a:lnTo>
                      <a:lnTo>
                        <a:pt x="1409" y="202"/>
                      </a:lnTo>
                      <a:lnTo>
                        <a:pt x="1404" y="231"/>
                      </a:lnTo>
                      <a:close/>
                      <a:moveTo>
                        <a:pt x="1385" y="226"/>
                      </a:moveTo>
                      <a:lnTo>
                        <a:pt x="1380" y="221"/>
                      </a:lnTo>
                      <a:lnTo>
                        <a:pt x="1375" y="221"/>
                      </a:lnTo>
                      <a:lnTo>
                        <a:pt x="1385" y="212"/>
                      </a:lnTo>
                      <a:lnTo>
                        <a:pt x="1385" y="226"/>
                      </a:lnTo>
                      <a:close/>
                      <a:moveTo>
                        <a:pt x="1375" y="221"/>
                      </a:moveTo>
                      <a:lnTo>
                        <a:pt x="1361" y="193"/>
                      </a:lnTo>
                      <a:lnTo>
                        <a:pt x="1380" y="178"/>
                      </a:lnTo>
                      <a:lnTo>
                        <a:pt x="1399" y="207"/>
                      </a:lnTo>
                      <a:lnTo>
                        <a:pt x="1375" y="221"/>
                      </a:lnTo>
                      <a:close/>
                      <a:moveTo>
                        <a:pt x="1366" y="173"/>
                      </a:moveTo>
                      <a:lnTo>
                        <a:pt x="1375" y="173"/>
                      </a:lnTo>
                      <a:lnTo>
                        <a:pt x="1380" y="178"/>
                      </a:lnTo>
                      <a:lnTo>
                        <a:pt x="1371" y="183"/>
                      </a:lnTo>
                      <a:lnTo>
                        <a:pt x="1366" y="173"/>
                      </a:lnTo>
                      <a:close/>
                      <a:moveTo>
                        <a:pt x="1375" y="193"/>
                      </a:moveTo>
                      <a:lnTo>
                        <a:pt x="1366" y="202"/>
                      </a:lnTo>
                      <a:lnTo>
                        <a:pt x="1351" y="183"/>
                      </a:lnTo>
                      <a:lnTo>
                        <a:pt x="1366" y="173"/>
                      </a:lnTo>
                      <a:lnTo>
                        <a:pt x="1375" y="193"/>
                      </a:lnTo>
                      <a:close/>
                      <a:moveTo>
                        <a:pt x="1366" y="202"/>
                      </a:moveTo>
                      <a:lnTo>
                        <a:pt x="1361" y="207"/>
                      </a:lnTo>
                      <a:lnTo>
                        <a:pt x="1356" y="207"/>
                      </a:lnTo>
                      <a:lnTo>
                        <a:pt x="1356" y="193"/>
                      </a:lnTo>
                      <a:lnTo>
                        <a:pt x="1366" y="202"/>
                      </a:lnTo>
                      <a:close/>
                      <a:moveTo>
                        <a:pt x="1356" y="207"/>
                      </a:moveTo>
                      <a:lnTo>
                        <a:pt x="1260" y="183"/>
                      </a:lnTo>
                      <a:lnTo>
                        <a:pt x="1265" y="159"/>
                      </a:lnTo>
                      <a:lnTo>
                        <a:pt x="1361" y="178"/>
                      </a:lnTo>
                      <a:lnTo>
                        <a:pt x="1356" y="207"/>
                      </a:lnTo>
                      <a:close/>
                      <a:moveTo>
                        <a:pt x="1260" y="159"/>
                      </a:moveTo>
                      <a:lnTo>
                        <a:pt x="1260" y="159"/>
                      </a:lnTo>
                      <a:lnTo>
                        <a:pt x="1265" y="159"/>
                      </a:lnTo>
                      <a:lnTo>
                        <a:pt x="1260" y="173"/>
                      </a:lnTo>
                      <a:lnTo>
                        <a:pt x="1260" y="159"/>
                      </a:lnTo>
                      <a:close/>
                      <a:moveTo>
                        <a:pt x="1265" y="183"/>
                      </a:moveTo>
                      <a:lnTo>
                        <a:pt x="1117" y="236"/>
                      </a:lnTo>
                      <a:lnTo>
                        <a:pt x="1112" y="212"/>
                      </a:lnTo>
                      <a:lnTo>
                        <a:pt x="1260" y="159"/>
                      </a:lnTo>
                      <a:lnTo>
                        <a:pt x="1265" y="183"/>
                      </a:lnTo>
                      <a:close/>
                      <a:moveTo>
                        <a:pt x="1102" y="217"/>
                      </a:moveTo>
                      <a:lnTo>
                        <a:pt x="1107" y="212"/>
                      </a:lnTo>
                      <a:lnTo>
                        <a:pt x="1112" y="212"/>
                      </a:lnTo>
                      <a:lnTo>
                        <a:pt x="1112" y="221"/>
                      </a:lnTo>
                      <a:lnTo>
                        <a:pt x="1102" y="217"/>
                      </a:lnTo>
                      <a:close/>
                      <a:moveTo>
                        <a:pt x="1126" y="226"/>
                      </a:moveTo>
                      <a:lnTo>
                        <a:pt x="1088" y="294"/>
                      </a:lnTo>
                      <a:lnTo>
                        <a:pt x="1069" y="279"/>
                      </a:lnTo>
                      <a:lnTo>
                        <a:pt x="1102" y="217"/>
                      </a:lnTo>
                      <a:lnTo>
                        <a:pt x="1126" y="226"/>
                      </a:lnTo>
                      <a:close/>
                      <a:moveTo>
                        <a:pt x="1088" y="294"/>
                      </a:moveTo>
                      <a:lnTo>
                        <a:pt x="1083" y="298"/>
                      </a:lnTo>
                      <a:lnTo>
                        <a:pt x="1074" y="298"/>
                      </a:lnTo>
                      <a:lnTo>
                        <a:pt x="1078" y="289"/>
                      </a:lnTo>
                      <a:lnTo>
                        <a:pt x="1088" y="294"/>
                      </a:lnTo>
                      <a:close/>
                      <a:moveTo>
                        <a:pt x="1074" y="298"/>
                      </a:moveTo>
                      <a:lnTo>
                        <a:pt x="1002" y="265"/>
                      </a:lnTo>
                      <a:lnTo>
                        <a:pt x="1011" y="241"/>
                      </a:lnTo>
                      <a:lnTo>
                        <a:pt x="1083" y="274"/>
                      </a:lnTo>
                      <a:lnTo>
                        <a:pt x="1074" y="298"/>
                      </a:lnTo>
                      <a:close/>
                      <a:moveTo>
                        <a:pt x="997" y="241"/>
                      </a:moveTo>
                      <a:lnTo>
                        <a:pt x="1006" y="241"/>
                      </a:lnTo>
                      <a:lnTo>
                        <a:pt x="1011" y="241"/>
                      </a:lnTo>
                      <a:lnTo>
                        <a:pt x="1006" y="255"/>
                      </a:lnTo>
                      <a:lnTo>
                        <a:pt x="997" y="241"/>
                      </a:lnTo>
                      <a:close/>
                      <a:moveTo>
                        <a:pt x="1011" y="265"/>
                      </a:moveTo>
                      <a:lnTo>
                        <a:pt x="982" y="279"/>
                      </a:lnTo>
                      <a:lnTo>
                        <a:pt x="973" y="255"/>
                      </a:lnTo>
                      <a:lnTo>
                        <a:pt x="997" y="241"/>
                      </a:lnTo>
                      <a:lnTo>
                        <a:pt x="1011" y="265"/>
                      </a:lnTo>
                      <a:close/>
                      <a:moveTo>
                        <a:pt x="982" y="279"/>
                      </a:moveTo>
                      <a:lnTo>
                        <a:pt x="978" y="279"/>
                      </a:lnTo>
                      <a:lnTo>
                        <a:pt x="968" y="279"/>
                      </a:lnTo>
                      <a:lnTo>
                        <a:pt x="978" y="270"/>
                      </a:lnTo>
                      <a:lnTo>
                        <a:pt x="982" y="279"/>
                      </a:lnTo>
                      <a:close/>
                      <a:moveTo>
                        <a:pt x="968" y="279"/>
                      </a:moveTo>
                      <a:lnTo>
                        <a:pt x="906" y="236"/>
                      </a:lnTo>
                      <a:lnTo>
                        <a:pt x="920" y="217"/>
                      </a:lnTo>
                      <a:lnTo>
                        <a:pt x="982" y="255"/>
                      </a:lnTo>
                      <a:lnTo>
                        <a:pt x="968" y="279"/>
                      </a:lnTo>
                      <a:close/>
                      <a:moveTo>
                        <a:pt x="906" y="236"/>
                      </a:moveTo>
                      <a:lnTo>
                        <a:pt x="901" y="231"/>
                      </a:lnTo>
                      <a:lnTo>
                        <a:pt x="901" y="226"/>
                      </a:lnTo>
                      <a:lnTo>
                        <a:pt x="911" y="226"/>
                      </a:lnTo>
                      <a:lnTo>
                        <a:pt x="906" y="236"/>
                      </a:lnTo>
                      <a:close/>
                      <a:moveTo>
                        <a:pt x="901" y="226"/>
                      </a:moveTo>
                      <a:lnTo>
                        <a:pt x="901" y="212"/>
                      </a:lnTo>
                      <a:lnTo>
                        <a:pt x="925" y="212"/>
                      </a:lnTo>
                      <a:lnTo>
                        <a:pt x="925" y="226"/>
                      </a:lnTo>
                      <a:lnTo>
                        <a:pt x="901" y="226"/>
                      </a:lnTo>
                      <a:close/>
                      <a:moveTo>
                        <a:pt x="915" y="197"/>
                      </a:moveTo>
                      <a:lnTo>
                        <a:pt x="920" y="202"/>
                      </a:lnTo>
                      <a:lnTo>
                        <a:pt x="925" y="212"/>
                      </a:lnTo>
                      <a:lnTo>
                        <a:pt x="911" y="212"/>
                      </a:lnTo>
                      <a:lnTo>
                        <a:pt x="915" y="197"/>
                      </a:lnTo>
                      <a:close/>
                      <a:moveTo>
                        <a:pt x="906" y="221"/>
                      </a:moveTo>
                      <a:lnTo>
                        <a:pt x="877" y="212"/>
                      </a:lnTo>
                      <a:lnTo>
                        <a:pt x="887" y="188"/>
                      </a:lnTo>
                      <a:lnTo>
                        <a:pt x="915" y="197"/>
                      </a:lnTo>
                      <a:lnTo>
                        <a:pt x="906" y="221"/>
                      </a:lnTo>
                      <a:close/>
                      <a:moveTo>
                        <a:pt x="877" y="212"/>
                      </a:moveTo>
                      <a:lnTo>
                        <a:pt x="872" y="207"/>
                      </a:lnTo>
                      <a:lnTo>
                        <a:pt x="867" y="202"/>
                      </a:lnTo>
                      <a:lnTo>
                        <a:pt x="882" y="197"/>
                      </a:lnTo>
                      <a:lnTo>
                        <a:pt x="877" y="212"/>
                      </a:lnTo>
                      <a:close/>
                      <a:moveTo>
                        <a:pt x="867" y="202"/>
                      </a:moveTo>
                      <a:lnTo>
                        <a:pt x="863" y="154"/>
                      </a:lnTo>
                      <a:lnTo>
                        <a:pt x="887" y="149"/>
                      </a:lnTo>
                      <a:lnTo>
                        <a:pt x="896" y="197"/>
                      </a:lnTo>
                      <a:lnTo>
                        <a:pt x="867" y="202"/>
                      </a:lnTo>
                      <a:close/>
                      <a:moveTo>
                        <a:pt x="882" y="144"/>
                      </a:moveTo>
                      <a:lnTo>
                        <a:pt x="887" y="149"/>
                      </a:lnTo>
                      <a:lnTo>
                        <a:pt x="887" y="149"/>
                      </a:lnTo>
                      <a:lnTo>
                        <a:pt x="872" y="154"/>
                      </a:lnTo>
                      <a:lnTo>
                        <a:pt x="882" y="144"/>
                      </a:lnTo>
                      <a:close/>
                      <a:moveTo>
                        <a:pt x="863" y="164"/>
                      </a:moveTo>
                      <a:lnTo>
                        <a:pt x="824" y="125"/>
                      </a:lnTo>
                      <a:lnTo>
                        <a:pt x="844" y="106"/>
                      </a:lnTo>
                      <a:lnTo>
                        <a:pt x="882" y="144"/>
                      </a:lnTo>
                      <a:lnTo>
                        <a:pt x="863" y="164"/>
                      </a:lnTo>
                      <a:close/>
                      <a:moveTo>
                        <a:pt x="824" y="125"/>
                      </a:moveTo>
                      <a:lnTo>
                        <a:pt x="824" y="125"/>
                      </a:lnTo>
                      <a:lnTo>
                        <a:pt x="824" y="120"/>
                      </a:lnTo>
                      <a:lnTo>
                        <a:pt x="834" y="116"/>
                      </a:lnTo>
                      <a:lnTo>
                        <a:pt x="824" y="125"/>
                      </a:lnTo>
                      <a:close/>
                      <a:moveTo>
                        <a:pt x="824" y="120"/>
                      </a:moveTo>
                      <a:lnTo>
                        <a:pt x="820" y="101"/>
                      </a:lnTo>
                      <a:lnTo>
                        <a:pt x="844" y="96"/>
                      </a:lnTo>
                      <a:lnTo>
                        <a:pt x="848" y="116"/>
                      </a:lnTo>
                      <a:lnTo>
                        <a:pt x="824" y="120"/>
                      </a:lnTo>
                      <a:close/>
                      <a:moveTo>
                        <a:pt x="829" y="82"/>
                      </a:moveTo>
                      <a:lnTo>
                        <a:pt x="839" y="87"/>
                      </a:lnTo>
                      <a:lnTo>
                        <a:pt x="844" y="96"/>
                      </a:lnTo>
                      <a:lnTo>
                        <a:pt x="829" y="96"/>
                      </a:lnTo>
                      <a:lnTo>
                        <a:pt x="829" y="82"/>
                      </a:lnTo>
                      <a:close/>
                      <a:moveTo>
                        <a:pt x="834" y="111"/>
                      </a:moveTo>
                      <a:lnTo>
                        <a:pt x="781" y="120"/>
                      </a:lnTo>
                      <a:lnTo>
                        <a:pt x="776" y="96"/>
                      </a:lnTo>
                      <a:lnTo>
                        <a:pt x="829" y="82"/>
                      </a:lnTo>
                      <a:lnTo>
                        <a:pt x="834" y="111"/>
                      </a:lnTo>
                      <a:close/>
                      <a:moveTo>
                        <a:pt x="781" y="120"/>
                      </a:moveTo>
                      <a:lnTo>
                        <a:pt x="776" y="120"/>
                      </a:lnTo>
                      <a:lnTo>
                        <a:pt x="772" y="116"/>
                      </a:lnTo>
                      <a:lnTo>
                        <a:pt x="776" y="111"/>
                      </a:lnTo>
                      <a:lnTo>
                        <a:pt x="781" y="120"/>
                      </a:lnTo>
                      <a:close/>
                      <a:moveTo>
                        <a:pt x="772" y="116"/>
                      </a:moveTo>
                      <a:lnTo>
                        <a:pt x="729" y="72"/>
                      </a:lnTo>
                      <a:lnTo>
                        <a:pt x="743" y="58"/>
                      </a:lnTo>
                      <a:lnTo>
                        <a:pt x="786" y="101"/>
                      </a:lnTo>
                      <a:lnTo>
                        <a:pt x="772" y="116"/>
                      </a:lnTo>
                      <a:close/>
                      <a:moveTo>
                        <a:pt x="733" y="53"/>
                      </a:moveTo>
                      <a:lnTo>
                        <a:pt x="743" y="53"/>
                      </a:lnTo>
                      <a:lnTo>
                        <a:pt x="743" y="58"/>
                      </a:lnTo>
                      <a:lnTo>
                        <a:pt x="738" y="67"/>
                      </a:lnTo>
                      <a:lnTo>
                        <a:pt x="733" y="53"/>
                      </a:lnTo>
                      <a:close/>
                      <a:moveTo>
                        <a:pt x="738" y="77"/>
                      </a:moveTo>
                      <a:lnTo>
                        <a:pt x="709" y="82"/>
                      </a:lnTo>
                      <a:lnTo>
                        <a:pt x="705" y="53"/>
                      </a:lnTo>
                      <a:lnTo>
                        <a:pt x="733" y="53"/>
                      </a:lnTo>
                      <a:lnTo>
                        <a:pt x="738" y="77"/>
                      </a:lnTo>
                      <a:close/>
                      <a:moveTo>
                        <a:pt x="700" y="58"/>
                      </a:moveTo>
                      <a:lnTo>
                        <a:pt x="705" y="53"/>
                      </a:lnTo>
                      <a:lnTo>
                        <a:pt x="705" y="53"/>
                      </a:lnTo>
                      <a:lnTo>
                        <a:pt x="709" y="67"/>
                      </a:lnTo>
                      <a:lnTo>
                        <a:pt x="700" y="58"/>
                      </a:lnTo>
                      <a:close/>
                      <a:moveTo>
                        <a:pt x="714" y="77"/>
                      </a:moveTo>
                      <a:lnTo>
                        <a:pt x="647" y="140"/>
                      </a:lnTo>
                      <a:lnTo>
                        <a:pt x="628" y="120"/>
                      </a:lnTo>
                      <a:lnTo>
                        <a:pt x="700" y="58"/>
                      </a:lnTo>
                      <a:lnTo>
                        <a:pt x="714" y="77"/>
                      </a:lnTo>
                      <a:close/>
                      <a:moveTo>
                        <a:pt x="647" y="140"/>
                      </a:moveTo>
                      <a:lnTo>
                        <a:pt x="642" y="140"/>
                      </a:lnTo>
                      <a:lnTo>
                        <a:pt x="637" y="140"/>
                      </a:lnTo>
                      <a:lnTo>
                        <a:pt x="637" y="130"/>
                      </a:lnTo>
                      <a:lnTo>
                        <a:pt x="647" y="140"/>
                      </a:lnTo>
                      <a:close/>
                      <a:moveTo>
                        <a:pt x="637" y="140"/>
                      </a:moveTo>
                      <a:lnTo>
                        <a:pt x="556" y="135"/>
                      </a:lnTo>
                      <a:lnTo>
                        <a:pt x="556" y="111"/>
                      </a:lnTo>
                      <a:lnTo>
                        <a:pt x="637" y="116"/>
                      </a:lnTo>
                      <a:lnTo>
                        <a:pt x="637" y="140"/>
                      </a:lnTo>
                      <a:close/>
                      <a:moveTo>
                        <a:pt x="556" y="135"/>
                      </a:moveTo>
                      <a:lnTo>
                        <a:pt x="546" y="130"/>
                      </a:lnTo>
                      <a:lnTo>
                        <a:pt x="542" y="125"/>
                      </a:lnTo>
                      <a:lnTo>
                        <a:pt x="556" y="125"/>
                      </a:lnTo>
                      <a:lnTo>
                        <a:pt x="556" y="135"/>
                      </a:lnTo>
                      <a:close/>
                      <a:moveTo>
                        <a:pt x="542" y="125"/>
                      </a:moveTo>
                      <a:lnTo>
                        <a:pt x="542" y="29"/>
                      </a:lnTo>
                      <a:lnTo>
                        <a:pt x="566" y="29"/>
                      </a:lnTo>
                      <a:lnTo>
                        <a:pt x="570" y="120"/>
                      </a:lnTo>
                      <a:lnTo>
                        <a:pt x="542" y="125"/>
                      </a:lnTo>
                      <a:close/>
                      <a:moveTo>
                        <a:pt x="566" y="24"/>
                      </a:moveTo>
                      <a:lnTo>
                        <a:pt x="566" y="29"/>
                      </a:lnTo>
                      <a:lnTo>
                        <a:pt x="566" y="29"/>
                      </a:lnTo>
                      <a:lnTo>
                        <a:pt x="551" y="29"/>
                      </a:lnTo>
                      <a:lnTo>
                        <a:pt x="566" y="24"/>
                      </a:lnTo>
                      <a:close/>
                      <a:moveTo>
                        <a:pt x="542" y="29"/>
                      </a:moveTo>
                      <a:lnTo>
                        <a:pt x="537" y="15"/>
                      </a:lnTo>
                      <a:lnTo>
                        <a:pt x="561" y="10"/>
                      </a:lnTo>
                      <a:lnTo>
                        <a:pt x="566" y="24"/>
                      </a:lnTo>
                      <a:lnTo>
                        <a:pt x="542" y="29"/>
                      </a:lnTo>
                      <a:close/>
                      <a:moveTo>
                        <a:pt x="537" y="5"/>
                      </a:moveTo>
                      <a:lnTo>
                        <a:pt x="542" y="0"/>
                      </a:lnTo>
                      <a:lnTo>
                        <a:pt x="551" y="0"/>
                      </a:lnTo>
                      <a:lnTo>
                        <a:pt x="556" y="0"/>
                      </a:lnTo>
                      <a:lnTo>
                        <a:pt x="561" y="10"/>
                      </a:lnTo>
                      <a:lnTo>
                        <a:pt x="546" y="10"/>
                      </a:lnTo>
                      <a:lnTo>
                        <a:pt x="537" y="5"/>
                      </a:lnTo>
                      <a:close/>
                      <a:moveTo>
                        <a:pt x="561" y="15"/>
                      </a:moveTo>
                      <a:lnTo>
                        <a:pt x="542" y="53"/>
                      </a:lnTo>
                      <a:lnTo>
                        <a:pt x="518" y="39"/>
                      </a:lnTo>
                      <a:lnTo>
                        <a:pt x="537" y="5"/>
                      </a:lnTo>
                      <a:lnTo>
                        <a:pt x="561" y="15"/>
                      </a:lnTo>
                      <a:close/>
                      <a:moveTo>
                        <a:pt x="542" y="53"/>
                      </a:moveTo>
                      <a:lnTo>
                        <a:pt x="537" y="58"/>
                      </a:lnTo>
                      <a:lnTo>
                        <a:pt x="527" y="58"/>
                      </a:lnTo>
                      <a:lnTo>
                        <a:pt x="532" y="48"/>
                      </a:lnTo>
                      <a:lnTo>
                        <a:pt x="542" y="53"/>
                      </a:lnTo>
                      <a:close/>
                      <a:moveTo>
                        <a:pt x="527" y="58"/>
                      </a:moveTo>
                      <a:lnTo>
                        <a:pt x="494" y="48"/>
                      </a:lnTo>
                      <a:lnTo>
                        <a:pt x="499" y="24"/>
                      </a:lnTo>
                      <a:lnTo>
                        <a:pt x="537" y="34"/>
                      </a:lnTo>
                      <a:lnTo>
                        <a:pt x="527" y="58"/>
                      </a:lnTo>
                      <a:close/>
                      <a:moveTo>
                        <a:pt x="484" y="34"/>
                      </a:moveTo>
                      <a:lnTo>
                        <a:pt x="484" y="29"/>
                      </a:lnTo>
                      <a:lnTo>
                        <a:pt x="489" y="24"/>
                      </a:lnTo>
                      <a:lnTo>
                        <a:pt x="494" y="19"/>
                      </a:lnTo>
                      <a:lnTo>
                        <a:pt x="499" y="24"/>
                      </a:lnTo>
                      <a:lnTo>
                        <a:pt x="499" y="34"/>
                      </a:lnTo>
                      <a:lnTo>
                        <a:pt x="484" y="34"/>
                      </a:lnTo>
                      <a:close/>
                      <a:moveTo>
                        <a:pt x="508" y="34"/>
                      </a:moveTo>
                      <a:lnTo>
                        <a:pt x="513" y="63"/>
                      </a:lnTo>
                      <a:lnTo>
                        <a:pt x="489" y="67"/>
                      </a:lnTo>
                      <a:lnTo>
                        <a:pt x="484" y="34"/>
                      </a:lnTo>
                      <a:lnTo>
                        <a:pt x="508" y="34"/>
                      </a:lnTo>
                      <a:close/>
                      <a:moveTo>
                        <a:pt x="513" y="63"/>
                      </a:moveTo>
                      <a:lnTo>
                        <a:pt x="513" y="67"/>
                      </a:lnTo>
                      <a:lnTo>
                        <a:pt x="508" y="72"/>
                      </a:lnTo>
                      <a:lnTo>
                        <a:pt x="499" y="67"/>
                      </a:lnTo>
                      <a:lnTo>
                        <a:pt x="513" y="63"/>
                      </a:lnTo>
                      <a:close/>
                      <a:moveTo>
                        <a:pt x="508" y="72"/>
                      </a:moveTo>
                      <a:lnTo>
                        <a:pt x="479" y="111"/>
                      </a:lnTo>
                      <a:lnTo>
                        <a:pt x="460" y="92"/>
                      </a:lnTo>
                      <a:lnTo>
                        <a:pt x="489" y="58"/>
                      </a:lnTo>
                      <a:lnTo>
                        <a:pt x="508" y="72"/>
                      </a:lnTo>
                      <a:close/>
                      <a:moveTo>
                        <a:pt x="479" y="111"/>
                      </a:moveTo>
                      <a:lnTo>
                        <a:pt x="475" y="111"/>
                      </a:lnTo>
                      <a:lnTo>
                        <a:pt x="470" y="116"/>
                      </a:lnTo>
                      <a:lnTo>
                        <a:pt x="470" y="101"/>
                      </a:lnTo>
                      <a:lnTo>
                        <a:pt x="479" y="111"/>
                      </a:lnTo>
                      <a:close/>
                      <a:moveTo>
                        <a:pt x="470" y="116"/>
                      </a:moveTo>
                      <a:lnTo>
                        <a:pt x="403" y="125"/>
                      </a:lnTo>
                      <a:lnTo>
                        <a:pt x="398" y="101"/>
                      </a:lnTo>
                      <a:lnTo>
                        <a:pt x="465" y="87"/>
                      </a:lnTo>
                      <a:lnTo>
                        <a:pt x="470" y="116"/>
                      </a:lnTo>
                      <a:close/>
                      <a:moveTo>
                        <a:pt x="388" y="111"/>
                      </a:moveTo>
                      <a:lnTo>
                        <a:pt x="393" y="106"/>
                      </a:lnTo>
                      <a:lnTo>
                        <a:pt x="398" y="101"/>
                      </a:lnTo>
                      <a:lnTo>
                        <a:pt x="398" y="111"/>
                      </a:lnTo>
                      <a:lnTo>
                        <a:pt x="388" y="111"/>
                      </a:lnTo>
                      <a:close/>
                      <a:moveTo>
                        <a:pt x="412" y="116"/>
                      </a:moveTo>
                      <a:lnTo>
                        <a:pt x="398" y="173"/>
                      </a:lnTo>
                      <a:lnTo>
                        <a:pt x="374" y="164"/>
                      </a:lnTo>
                      <a:lnTo>
                        <a:pt x="388" y="111"/>
                      </a:lnTo>
                      <a:lnTo>
                        <a:pt x="412" y="116"/>
                      </a:lnTo>
                      <a:close/>
                      <a:moveTo>
                        <a:pt x="398" y="173"/>
                      </a:moveTo>
                      <a:lnTo>
                        <a:pt x="393" y="178"/>
                      </a:lnTo>
                      <a:lnTo>
                        <a:pt x="384" y="183"/>
                      </a:lnTo>
                      <a:lnTo>
                        <a:pt x="384" y="169"/>
                      </a:lnTo>
                      <a:lnTo>
                        <a:pt x="398" y="173"/>
                      </a:lnTo>
                      <a:close/>
                      <a:moveTo>
                        <a:pt x="384" y="183"/>
                      </a:moveTo>
                      <a:lnTo>
                        <a:pt x="302" y="159"/>
                      </a:lnTo>
                      <a:lnTo>
                        <a:pt x="312" y="135"/>
                      </a:lnTo>
                      <a:lnTo>
                        <a:pt x="388" y="159"/>
                      </a:lnTo>
                      <a:lnTo>
                        <a:pt x="384" y="183"/>
                      </a:lnTo>
                      <a:close/>
                      <a:moveTo>
                        <a:pt x="302" y="159"/>
                      </a:moveTo>
                      <a:lnTo>
                        <a:pt x="302" y="154"/>
                      </a:lnTo>
                      <a:lnTo>
                        <a:pt x="297" y="154"/>
                      </a:lnTo>
                      <a:lnTo>
                        <a:pt x="307" y="144"/>
                      </a:lnTo>
                      <a:lnTo>
                        <a:pt x="302" y="159"/>
                      </a:lnTo>
                      <a:close/>
                      <a:moveTo>
                        <a:pt x="297" y="154"/>
                      </a:moveTo>
                      <a:lnTo>
                        <a:pt x="288" y="144"/>
                      </a:lnTo>
                      <a:lnTo>
                        <a:pt x="302" y="125"/>
                      </a:lnTo>
                      <a:lnTo>
                        <a:pt x="316" y="135"/>
                      </a:lnTo>
                      <a:lnTo>
                        <a:pt x="297" y="154"/>
                      </a:lnTo>
                      <a:close/>
                      <a:moveTo>
                        <a:pt x="292" y="125"/>
                      </a:moveTo>
                      <a:lnTo>
                        <a:pt x="297" y="125"/>
                      </a:lnTo>
                      <a:lnTo>
                        <a:pt x="302" y="125"/>
                      </a:lnTo>
                      <a:lnTo>
                        <a:pt x="297" y="135"/>
                      </a:lnTo>
                      <a:lnTo>
                        <a:pt x="292" y="125"/>
                      </a:lnTo>
                      <a:close/>
                      <a:moveTo>
                        <a:pt x="302" y="149"/>
                      </a:moveTo>
                      <a:lnTo>
                        <a:pt x="254" y="164"/>
                      </a:lnTo>
                      <a:lnTo>
                        <a:pt x="249" y="140"/>
                      </a:lnTo>
                      <a:lnTo>
                        <a:pt x="292" y="125"/>
                      </a:lnTo>
                      <a:lnTo>
                        <a:pt x="302" y="149"/>
                      </a:lnTo>
                      <a:close/>
                      <a:moveTo>
                        <a:pt x="254" y="164"/>
                      </a:moveTo>
                      <a:lnTo>
                        <a:pt x="245" y="164"/>
                      </a:lnTo>
                      <a:lnTo>
                        <a:pt x="240" y="154"/>
                      </a:lnTo>
                      <a:lnTo>
                        <a:pt x="249" y="149"/>
                      </a:lnTo>
                      <a:lnTo>
                        <a:pt x="254" y="164"/>
                      </a:lnTo>
                      <a:close/>
                      <a:moveTo>
                        <a:pt x="240" y="154"/>
                      </a:moveTo>
                      <a:lnTo>
                        <a:pt x="221" y="101"/>
                      </a:lnTo>
                      <a:lnTo>
                        <a:pt x="245" y="92"/>
                      </a:lnTo>
                      <a:lnTo>
                        <a:pt x="264" y="144"/>
                      </a:lnTo>
                      <a:lnTo>
                        <a:pt x="240" y="154"/>
                      </a:lnTo>
                      <a:close/>
                      <a:moveTo>
                        <a:pt x="221" y="92"/>
                      </a:moveTo>
                      <a:lnTo>
                        <a:pt x="225" y="87"/>
                      </a:lnTo>
                      <a:lnTo>
                        <a:pt x="235" y="87"/>
                      </a:lnTo>
                      <a:lnTo>
                        <a:pt x="240" y="87"/>
                      </a:lnTo>
                      <a:lnTo>
                        <a:pt x="245" y="92"/>
                      </a:lnTo>
                      <a:lnTo>
                        <a:pt x="230" y="96"/>
                      </a:lnTo>
                      <a:lnTo>
                        <a:pt x="221" y="92"/>
                      </a:lnTo>
                      <a:close/>
                      <a:moveTo>
                        <a:pt x="240" y="106"/>
                      </a:moveTo>
                      <a:lnTo>
                        <a:pt x="240" y="111"/>
                      </a:lnTo>
                      <a:lnTo>
                        <a:pt x="221" y="92"/>
                      </a:lnTo>
                      <a:lnTo>
                        <a:pt x="221" y="92"/>
                      </a:lnTo>
                      <a:lnTo>
                        <a:pt x="240" y="106"/>
                      </a:lnTo>
                      <a:close/>
                      <a:moveTo>
                        <a:pt x="240" y="111"/>
                      </a:moveTo>
                      <a:lnTo>
                        <a:pt x="235" y="111"/>
                      </a:lnTo>
                      <a:lnTo>
                        <a:pt x="230" y="116"/>
                      </a:lnTo>
                      <a:lnTo>
                        <a:pt x="230" y="101"/>
                      </a:lnTo>
                      <a:lnTo>
                        <a:pt x="240" y="111"/>
                      </a:lnTo>
                      <a:close/>
                      <a:moveTo>
                        <a:pt x="230" y="116"/>
                      </a:moveTo>
                      <a:lnTo>
                        <a:pt x="201" y="116"/>
                      </a:lnTo>
                      <a:lnTo>
                        <a:pt x="197" y="92"/>
                      </a:lnTo>
                      <a:lnTo>
                        <a:pt x="230" y="87"/>
                      </a:lnTo>
                      <a:lnTo>
                        <a:pt x="230" y="116"/>
                      </a:lnTo>
                      <a:close/>
                      <a:moveTo>
                        <a:pt x="187" y="96"/>
                      </a:moveTo>
                      <a:lnTo>
                        <a:pt x="192" y="92"/>
                      </a:lnTo>
                      <a:lnTo>
                        <a:pt x="197" y="92"/>
                      </a:lnTo>
                      <a:lnTo>
                        <a:pt x="197" y="101"/>
                      </a:lnTo>
                      <a:lnTo>
                        <a:pt x="187" y="96"/>
                      </a:lnTo>
                      <a:close/>
                      <a:moveTo>
                        <a:pt x="211" y="111"/>
                      </a:moveTo>
                      <a:lnTo>
                        <a:pt x="177" y="154"/>
                      </a:lnTo>
                      <a:lnTo>
                        <a:pt x="158" y="140"/>
                      </a:lnTo>
                      <a:lnTo>
                        <a:pt x="187" y="96"/>
                      </a:lnTo>
                      <a:lnTo>
                        <a:pt x="211" y="111"/>
                      </a:lnTo>
                      <a:close/>
                      <a:moveTo>
                        <a:pt x="177" y="154"/>
                      </a:moveTo>
                      <a:lnTo>
                        <a:pt x="173" y="159"/>
                      </a:lnTo>
                      <a:lnTo>
                        <a:pt x="173" y="159"/>
                      </a:lnTo>
                      <a:lnTo>
                        <a:pt x="168" y="144"/>
                      </a:lnTo>
                      <a:lnTo>
                        <a:pt x="177" y="154"/>
                      </a:lnTo>
                      <a:close/>
                      <a:moveTo>
                        <a:pt x="173" y="159"/>
                      </a:moveTo>
                      <a:lnTo>
                        <a:pt x="144" y="169"/>
                      </a:lnTo>
                      <a:lnTo>
                        <a:pt x="134" y="144"/>
                      </a:lnTo>
                      <a:lnTo>
                        <a:pt x="163" y="135"/>
                      </a:lnTo>
                      <a:lnTo>
                        <a:pt x="173" y="159"/>
                      </a:lnTo>
                      <a:close/>
                      <a:moveTo>
                        <a:pt x="130" y="149"/>
                      </a:moveTo>
                      <a:lnTo>
                        <a:pt x="134" y="149"/>
                      </a:lnTo>
                      <a:lnTo>
                        <a:pt x="134" y="144"/>
                      </a:lnTo>
                      <a:lnTo>
                        <a:pt x="139" y="159"/>
                      </a:lnTo>
                      <a:lnTo>
                        <a:pt x="130" y="149"/>
                      </a:lnTo>
                      <a:close/>
                      <a:moveTo>
                        <a:pt x="154" y="164"/>
                      </a:moveTo>
                      <a:lnTo>
                        <a:pt x="115" y="221"/>
                      </a:lnTo>
                      <a:lnTo>
                        <a:pt x="91" y="207"/>
                      </a:lnTo>
                      <a:lnTo>
                        <a:pt x="130" y="149"/>
                      </a:lnTo>
                      <a:lnTo>
                        <a:pt x="154" y="164"/>
                      </a:lnTo>
                      <a:close/>
                      <a:moveTo>
                        <a:pt x="91" y="212"/>
                      </a:moveTo>
                      <a:lnTo>
                        <a:pt x="91" y="212"/>
                      </a:lnTo>
                      <a:lnTo>
                        <a:pt x="91" y="207"/>
                      </a:lnTo>
                      <a:lnTo>
                        <a:pt x="106" y="217"/>
                      </a:lnTo>
                      <a:lnTo>
                        <a:pt x="91" y="212"/>
                      </a:lnTo>
                      <a:close/>
                      <a:moveTo>
                        <a:pt x="115" y="217"/>
                      </a:moveTo>
                      <a:lnTo>
                        <a:pt x="115" y="313"/>
                      </a:lnTo>
                      <a:lnTo>
                        <a:pt x="86" y="313"/>
                      </a:lnTo>
                      <a:lnTo>
                        <a:pt x="91" y="212"/>
                      </a:lnTo>
                      <a:lnTo>
                        <a:pt x="115" y="217"/>
                      </a:lnTo>
                      <a:close/>
                      <a:moveTo>
                        <a:pt x="96" y="327"/>
                      </a:moveTo>
                      <a:lnTo>
                        <a:pt x="91" y="323"/>
                      </a:lnTo>
                      <a:lnTo>
                        <a:pt x="86" y="313"/>
                      </a:lnTo>
                      <a:lnTo>
                        <a:pt x="101" y="313"/>
                      </a:lnTo>
                      <a:lnTo>
                        <a:pt x="96" y="327"/>
                      </a:lnTo>
                      <a:close/>
                      <a:moveTo>
                        <a:pt x="110" y="303"/>
                      </a:moveTo>
                      <a:lnTo>
                        <a:pt x="120" y="313"/>
                      </a:lnTo>
                      <a:lnTo>
                        <a:pt x="106" y="332"/>
                      </a:lnTo>
                      <a:lnTo>
                        <a:pt x="96" y="327"/>
                      </a:lnTo>
                      <a:lnTo>
                        <a:pt x="110" y="303"/>
                      </a:lnTo>
                      <a:close/>
                      <a:moveTo>
                        <a:pt x="115" y="337"/>
                      </a:moveTo>
                      <a:lnTo>
                        <a:pt x="110" y="337"/>
                      </a:lnTo>
                      <a:lnTo>
                        <a:pt x="106" y="332"/>
                      </a:lnTo>
                      <a:lnTo>
                        <a:pt x="115" y="323"/>
                      </a:lnTo>
                      <a:lnTo>
                        <a:pt x="115" y="337"/>
                      </a:lnTo>
                      <a:close/>
                      <a:moveTo>
                        <a:pt x="110" y="308"/>
                      </a:moveTo>
                      <a:lnTo>
                        <a:pt x="182" y="298"/>
                      </a:lnTo>
                      <a:lnTo>
                        <a:pt x="187" y="323"/>
                      </a:lnTo>
                      <a:lnTo>
                        <a:pt x="115" y="337"/>
                      </a:lnTo>
                      <a:lnTo>
                        <a:pt x="110" y="308"/>
                      </a:lnTo>
                      <a:close/>
                      <a:moveTo>
                        <a:pt x="182" y="298"/>
                      </a:moveTo>
                      <a:lnTo>
                        <a:pt x="187" y="298"/>
                      </a:lnTo>
                      <a:lnTo>
                        <a:pt x="192" y="298"/>
                      </a:lnTo>
                      <a:lnTo>
                        <a:pt x="197" y="303"/>
                      </a:lnTo>
                      <a:lnTo>
                        <a:pt x="197" y="313"/>
                      </a:lnTo>
                      <a:lnTo>
                        <a:pt x="182" y="308"/>
                      </a:lnTo>
                      <a:lnTo>
                        <a:pt x="182" y="298"/>
                      </a:lnTo>
                      <a:close/>
                      <a:moveTo>
                        <a:pt x="197" y="313"/>
                      </a:moveTo>
                      <a:lnTo>
                        <a:pt x="182" y="390"/>
                      </a:lnTo>
                      <a:lnTo>
                        <a:pt x="158" y="385"/>
                      </a:lnTo>
                      <a:lnTo>
                        <a:pt x="168" y="308"/>
                      </a:lnTo>
                      <a:lnTo>
                        <a:pt x="197" y="313"/>
                      </a:lnTo>
                      <a:close/>
                      <a:moveTo>
                        <a:pt x="163" y="395"/>
                      </a:moveTo>
                      <a:lnTo>
                        <a:pt x="158" y="390"/>
                      </a:lnTo>
                      <a:lnTo>
                        <a:pt x="158" y="385"/>
                      </a:lnTo>
                      <a:lnTo>
                        <a:pt x="173" y="390"/>
                      </a:lnTo>
                      <a:lnTo>
                        <a:pt x="163" y="395"/>
                      </a:lnTo>
                      <a:close/>
                      <a:moveTo>
                        <a:pt x="182" y="380"/>
                      </a:moveTo>
                      <a:lnTo>
                        <a:pt x="225" y="452"/>
                      </a:lnTo>
                      <a:lnTo>
                        <a:pt x="206" y="467"/>
                      </a:lnTo>
                      <a:lnTo>
                        <a:pt x="163" y="395"/>
                      </a:lnTo>
                      <a:lnTo>
                        <a:pt x="182" y="380"/>
                      </a:lnTo>
                      <a:close/>
                      <a:moveTo>
                        <a:pt x="225" y="452"/>
                      </a:moveTo>
                      <a:lnTo>
                        <a:pt x="230" y="462"/>
                      </a:lnTo>
                      <a:lnTo>
                        <a:pt x="225" y="467"/>
                      </a:lnTo>
                      <a:lnTo>
                        <a:pt x="216" y="457"/>
                      </a:lnTo>
                      <a:lnTo>
                        <a:pt x="225" y="452"/>
                      </a:lnTo>
                      <a:close/>
                      <a:moveTo>
                        <a:pt x="225" y="467"/>
                      </a:moveTo>
                      <a:lnTo>
                        <a:pt x="182" y="505"/>
                      </a:lnTo>
                      <a:lnTo>
                        <a:pt x="163" y="486"/>
                      </a:lnTo>
                      <a:lnTo>
                        <a:pt x="206" y="448"/>
                      </a:lnTo>
                      <a:lnTo>
                        <a:pt x="225" y="467"/>
                      </a:lnTo>
                      <a:close/>
                      <a:moveTo>
                        <a:pt x="173" y="505"/>
                      </a:moveTo>
                      <a:lnTo>
                        <a:pt x="163" y="505"/>
                      </a:lnTo>
                      <a:lnTo>
                        <a:pt x="163" y="496"/>
                      </a:lnTo>
                      <a:lnTo>
                        <a:pt x="158" y="491"/>
                      </a:lnTo>
                      <a:lnTo>
                        <a:pt x="163" y="486"/>
                      </a:lnTo>
                      <a:lnTo>
                        <a:pt x="173" y="496"/>
                      </a:lnTo>
                      <a:lnTo>
                        <a:pt x="173" y="505"/>
                      </a:lnTo>
                      <a:close/>
                      <a:moveTo>
                        <a:pt x="173" y="481"/>
                      </a:moveTo>
                      <a:lnTo>
                        <a:pt x="197" y="481"/>
                      </a:lnTo>
                      <a:lnTo>
                        <a:pt x="197" y="510"/>
                      </a:lnTo>
                      <a:lnTo>
                        <a:pt x="173" y="505"/>
                      </a:lnTo>
                      <a:lnTo>
                        <a:pt x="173" y="481"/>
                      </a:lnTo>
                      <a:close/>
                      <a:moveTo>
                        <a:pt x="197" y="481"/>
                      </a:moveTo>
                      <a:lnTo>
                        <a:pt x="206" y="486"/>
                      </a:lnTo>
                      <a:lnTo>
                        <a:pt x="211" y="496"/>
                      </a:lnTo>
                      <a:lnTo>
                        <a:pt x="197" y="496"/>
                      </a:lnTo>
                      <a:lnTo>
                        <a:pt x="197" y="481"/>
                      </a:lnTo>
                      <a:close/>
                      <a:moveTo>
                        <a:pt x="211" y="496"/>
                      </a:moveTo>
                      <a:lnTo>
                        <a:pt x="211" y="544"/>
                      </a:lnTo>
                      <a:lnTo>
                        <a:pt x="187" y="544"/>
                      </a:lnTo>
                      <a:lnTo>
                        <a:pt x="187" y="496"/>
                      </a:lnTo>
                      <a:lnTo>
                        <a:pt x="211" y="496"/>
                      </a:lnTo>
                      <a:close/>
                      <a:moveTo>
                        <a:pt x="192" y="554"/>
                      </a:moveTo>
                      <a:lnTo>
                        <a:pt x="187" y="549"/>
                      </a:lnTo>
                      <a:lnTo>
                        <a:pt x="187" y="544"/>
                      </a:lnTo>
                      <a:lnTo>
                        <a:pt x="201" y="544"/>
                      </a:lnTo>
                      <a:lnTo>
                        <a:pt x="192" y="554"/>
                      </a:lnTo>
                      <a:close/>
                      <a:moveTo>
                        <a:pt x="211" y="534"/>
                      </a:moveTo>
                      <a:lnTo>
                        <a:pt x="225" y="554"/>
                      </a:lnTo>
                      <a:lnTo>
                        <a:pt x="206" y="573"/>
                      </a:lnTo>
                      <a:lnTo>
                        <a:pt x="192" y="554"/>
                      </a:lnTo>
                      <a:lnTo>
                        <a:pt x="211" y="534"/>
                      </a:lnTo>
                      <a:close/>
                      <a:moveTo>
                        <a:pt x="225" y="554"/>
                      </a:moveTo>
                      <a:lnTo>
                        <a:pt x="225" y="558"/>
                      </a:lnTo>
                      <a:lnTo>
                        <a:pt x="230" y="563"/>
                      </a:lnTo>
                      <a:lnTo>
                        <a:pt x="216" y="563"/>
                      </a:lnTo>
                      <a:lnTo>
                        <a:pt x="225" y="554"/>
                      </a:lnTo>
                      <a:close/>
                      <a:moveTo>
                        <a:pt x="230" y="563"/>
                      </a:moveTo>
                      <a:lnTo>
                        <a:pt x="225" y="688"/>
                      </a:lnTo>
                      <a:lnTo>
                        <a:pt x="201" y="688"/>
                      </a:lnTo>
                      <a:lnTo>
                        <a:pt x="201" y="563"/>
                      </a:lnTo>
                      <a:lnTo>
                        <a:pt x="230" y="563"/>
                      </a:lnTo>
                      <a:close/>
                      <a:moveTo>
                        <a:pt x="225" y="688"/>
                      </a:moveTo>
                      <a:lnTo>
                        <a:pt x="225" y="693"/>
                      </a:lnTo>
                      <a:lnTo>
                        <a:pt x="221" y="698"/>
                      </a:lnTo>
                      <a:lnTo>
                        <a:pt x="211" y="703"/>
                      </a:lnTo>
                      <a:lnTo>
                        <a:pt x="206" y="698"/>
                      </a:lnTo>
                      <a:lnTo>
                        <a:pt x="211" y="688"/>
                      </a:lnTo>
                      <a:lnTo>
                        <a:pt x="225" y="688"/>
                      </a:lnTo>
                      <a:close/>
                      <a:moveTo>
                        <a:pt x="206" y="698"/>
                      </a:moveTo>
                      <a:lnTo>
                        <a:pt x="144" y="664"/>
                      </a:lnTo>
                      <a:lnTo>
                        <a:pt x="158" y="640"/>
                      </a:lnTo>
                      <a:lnTo>
                        <a:pt x="221" y="679"/>
                      </a:lnTo>
                      <a:lnTo>
                        <a:pt x="206" y="698"/>
                      </a:lnTo>
                      <a:close/>
                      <a:moveTo>
                        <a:pt x="149" y="640"/>
                      </a:moveTo>
                      <a:lnTo>
                        <a:pt x="154" y="640"/>
                      </a:lnTo>
                      <a:lnTo>
                        <a:pt x="158" y="640"/>
                      </a:lnTo>
                      <a:lnTo>
                        <a:pt x="154" y="655"/>
                      </a:lnTo>
                      <a:lnTo>
                        <a:pt x="149" y="640"/>
                      </a:lnTo>
                      <a:close/>
                      <a:moveTo>
                        <a:pt x="154" y="664"/>
                      </a:moveTo>
                      <a:lnTo>
                        <a:pt x="134" y="669"/>
                      </a:lnTo>
                      <a:lnTo>
                        <a:pt x="130" y="645"/>
                      </a:lnTo>
                      <a:lnTo>
                        <a:pt x="149" y="640"/>
                      </a:lnTo>
                      <a:lnTo>
                        <a:pt x="154" y="664"/>
                      </a:lnTo>
                      <a:close/>
                      <a:moveTo>
                        <a:pt x="120" y="659"/>
                      </a:moveTo>
                      <a:lnTo>
                        <a:pt x="120" y="650"/>
                      </a:lnTo>
                      <a:lnTo>
                        <a:pt x="130" y="645"/>
                      </a:lnTo>
                      <a:lnTo>
                        <a:pt x="130" y="659"/>
                      </a:lnTo>
                      <a:lnTo>
                        <a:pt x="120" y="659"/>
                      </a:lnTo>
                      <a:close/>
                      <a:moveTo>
                        <a:pt x="144" y="659"/>
                      </a:moveTo>
                      <a:lnTo>
                        <a:pt x="144" y="698"/>
                      </a:lnTo>
                      <a:lnTo>
                        <a:pt x="120" y="698"/>
                      </a:lnTo>
                      <a:lnTo>
                        <a:pt x="120" y="659"/>
                      </a:lnTo>
                      <a:lnTo>
                        <a:pt x="144" y="659"/>
                      </a:lnTo>
                      <a:close/>
                      <a:moveTo>
                        <a:pt x="125" y="708"/>
                      </a:moveTo>
                      <a:lnTo>
                        <a:pt x="120" y="703"/>
                      </a:lnTo>
                      <a:lnTo>
                        <a:pt x="120" y="698"/>
                      </a:lnTo>
                      <a:lnTo>
                        <a:pt x="134" y="698"/>
                      </a:lnTo>
                      <a:lnTo>
                        <a:pt x="125" y="708"/>
                      </a:lnTo>
                      <a:close/>
                      <a:moveTo>
                        <a:pt x="139" y="688"/>
                      </a:moveTo>
                      <a:lnTo>
                        <a:pt x="168" y="712"/>
                      </a:lnTo>
                      <a:lnTo>
                        <a:pt x="149" y="727"/>
                      </a:lnTo>
                      <a:lnTo>
                        <a:pt x="125" y="708"/>
                      </a:lnTo>
                      <a:lnTo>
                        <a:pt x="139" y="688"/>
                      </a:lnTo>
                      <a:close/>
                      <a:moveTo>
                        <a:pt x="168" y="712"/>
                      </a:moveTo>
                      <a:lnTo>
                        <a:pt x="168" y="717"/>
                      </a:lnTo>
                      <a:lnTo>
                        <a:pt x="168" y="727"/>
                      </a:lnTo>
                      <a:lnTo>
                        <a:pt x="158" y="717"/>
                      </a:lnTo>
                      <a:lnTo>
                        <a:pt x="168" y="712"/>
                      </a:lnTo>
                      <a:close/>
                      <a:moveTo>
                        <a:pt x="168" y="727"/>
                      </a:moveTo>
                      <a:lnTo>
                        <a:pt x="134" y="765"/>
                      </a:lnTo>
                      <a:lnTo>
                        <a:pt x="115" y="746"/>
                      </a:lnTo>
                      <a:lnTo>
                        <a:pt x="149" y="712"/>
                      </a:lnTo>
                      <a:lnTo>
                        <a:pt x="168" y="727"/>
                      </a:lnTo>
                      <a:close/>
                      <a:moveTo>
                        <a:pt x="110" y="756"/>
                      </a:moveTo>
                      <a:lnTo>
                        <a:pt x="115" y="751"/>
                      </a:lnTo>
                      <a:lnTo>
                        <a:pt x="115" y="746"/>
                      </a:lnTo>
                      <a:lnTo>
                        <a:pt x="125" y="756"/>
                      </a:lnTo>
                      <a:lnTo>
                        <a:pt x="110" y="756"/>
                      </a:lnTo>
                      <a:close/>
                      <a:moveTo>
                        <a:pt x="139" y="756"/>
                      </a:moveTo>
                      <a:lnTo>
                        <a:pt x="130" y="813"/>
                      </a:lnTo>
                      <a:lnTo>
                        <a:pt x="106" y="813"/>
                      </a:lnTo>
                      <a:lnTo>
                        <a:pt x="110" y="756"/>
                      </a:lnTo>
                      <a:lnTo>
                        <a:pt x="139" y="756"/>
                      </a:lnTo>
                      <a:close/>
                      <a:moveTo>
                        <a:pt x="130" y="813"/>
                      </a:moveTo>
                      <a:lnTo>
                        <a:pt x="130" y="818"/>
                      </a:lnTo>
                      <a:lnTo>
                        <a:pt x="130" y="818"/>
                      </a:lnTo>
                      <a:lnTo>
                        <a:pt x="120" y="813"/>
                      </a:lnTo>
                      <a:lnTo>
                        <a:pt x="130" y="813"/>
                      </a:lnTo>
                      <a:close/>
                      <a:moveTo>
                        <a:pt x="130" y="818"/>
                      </a:moveTo>
                      <a:lnTo>
                        <a:pt x="96" y="905"/>
                      </a:lnTo>
                      <a:lnTo>
                        <a:pt x="72" y="890"/>
                      </a:lnTo>
                      <a:lnTo>
                        <a:pt x="106" y="809"/>
                      </a:lnTo>
                      <a:lnTo>
                        <a:pt x="130" y="818"/>
                      </a:lnTo>
                      <a:close/>
                      <a:moveTo>
                        <a:pt x="96" y="905"/>
                      </a:moveTo>
                      <a:lnTo>
                        <a:pt x="91" y="910"/>
                      </a:lnTo>
                      <a:lnTo>
                        <a:pt x="82" y="910"/>
                      </a:lnTo>
                      <a:lnTo>
                        <a:pt x="82" y="900"/>
                      </a:lnTo>
                      <a:lnTo>
                        <a:pt x="96" y="905"/>
                      </a:lnTo>
                      <a:close/>
                      <a:moveTo>
                        <a:pt x="82" y="910"/>
                      </a:moveTo>
                      <a:lnTo>
                        <a:pt x="19" y="910"/>
                      </a:lnTo>
                      <a:lnTo>
                        <a:pt x="19" y="886"/>
                      </a:lnTo>
                      <a:lnTo>
                        <a:pt x="82" y="886"/>
                      </a:lnTo>
                      <a:lnTo>
                        <a:pt x="82" y="910"/>
                      </a:lnTo>
                      <a:close/>
                      <a:moveTo>
                        <a:pt x="5" y="900"/>
                      </a:moveTo>
                      <a:lnTo>
                        <a:pt x="10" y="890"/>
                      </a:lnTo>
                      <a:lnTo>
                        <a:pt x="19" y="886"/>
                      </a:lnTo>
                      <a:lnTo>
                        <a:pt x="19" y="895"/>
                      </a:lnTo>
                      <a:lnTo>
                        <a:pt x="5" y="900"/>
                      </a:lnTo>
                      <a:close/>
                      <a:moveTo>
                        <a:pt x="29" y="895"/>
                      </a:moveTo>
                      <a:lnTo>
                        <a:pt x="39" y="924"/>
                      </a:lnTo>
                      <a:lnTo>
                        <a:pt x="15" y="929"/>
                      </a:lnTo>
                      <a:lnTo>
                        <a:pt x="5" y="900"/>
                      </a:lnTo>
                      <a:lnTo>
                        <a:pt x="29" y="895"/>
                      </a:lnTo>
                      <a:close/>
                      <a:moveTo>
                        <a:pt x="15" y="934"/>
                      </a:moveTo>
                      <a:lnTo>
                        <a:pt x="15" y="934"/>
                      </a:lnTo>
                      <a:lnTo>
                        <a:pt x="15" y="929"/>
                      </a:lnTo>
                      <a:lnTo>
                        <a:pt x="24" y="924"/>
                      </a:lnTo>
                      <a:lnTo>
                        <a:pt x="15" y="934"/>
                      </a:lnTo>
                      <a:close/>
                      <a:moveTo>
                        <a:pt x="34" y="919"/>
                      </a:moveTo>
                      <a:lnTo>
                        <a:pt x="82" y="972"/>
                      </a:lnTo>
                      <a:lnTo>
                        <a:pt x="62" y="987"/>
                      </a:lnTo>
                      <a:lnTo>
                        <a:pt x="15" y="934"/>
                      </a:lnTo>
                      <a:lnTo>
                        <a:pt x="34" y="919"/>
                      </a:lnTo>
                      <a:close/>
                      <a:moveTo>
                        <a:pt x="82" y="972"/>
                      </a:moveTo>
                      <a:lnTo>
                        <a:pt x="82" y="977"/>
                      </a:lnTo>
                      <a:lnTo>
                        <a:pt x="82" y="982"/>
                      </a:lnTo>
                      <a:lnTo>
                        <a:pt x="72" y="977"/>
                      </a:lnTo>
                      <a:lnTo>
                        <a:pt x="82" y="972"/>
                      </a:lnTo>
                      <a:close/>
                      <a:moveTo>
                        <a:pt x="82" y="982"/>
                      </a:moveTo>
                      <a:lnTo>
                        <a:pt x="62" y="1088"/>
                      </a:lnTo>
                      <a:lnTo>
                        <a:pt x="39" y="1083"/>
                      </a:lnTo>
                      <a:lnTo>
                        <a:pt x="58" y="977"/>
                      </a:lnTo>
                      <a:lnTo>
                        <a:pt x="82" y="982"/>
                      </a:lnTo>
                      <a:close/>
                      <a:moveTo>
                        <a:pt x="62" y="1088"/>
                      </a:moveTo>
                      <a:lnTo>
                        <a:pt x="62" y="1093"/>
                      </a:lnTo>
                      <a:lnTo>
                        <a:pt x="62" y="1097"/>
                      </a:lnTo>
                      <a:lnTo>
                        <a:pt x="53" y="1088"/>
                      </a:lnTo>
                      <a:lnTo>
                        <a:pt x="62" y="1088"/>
                      </a:lnTo>
                      <a:close/>
                      <a:moveTo>
                        <a:pt x="62" y="1097"/>
                      </a:moveTo>
                      <a:lnTo>
                        <a:pt x="19" y="1141"/>
                      </a:lnTo>
                      <a:lnTo>
                        <a:pt x="0" y="1126"/>
                      </a:lnTo>
                      <a:lnTo>
                        <a:pt x="43" y="1078"/>
                      </a:lnTo>
                      <a:lnTo>
                        <a:pt x="62" y="1097"/>
                      </a:lnTo>
                      <a:close/>
                      <a:moveTo>
                        <a:pt x="0" y="1141"/>
                      </a:moveTo>
                      <a:lnTo>
                        <a:pt x="0" y="1131"/>
                      </a:lnTo>
                      <a:lnTo>
                        <a:pt x="0" y="1126"/>
                      </a:lnTo>
                      <a:lnTo>
                        <a:pt x="10" y="1131"/>
                      </a:lnTo>
                      <a:lnTo>
                        <a:pt x="0" y="1141"/>
                      </a:lnTo>
                      <a:close/>
                      <a:moveTo>
                        <a:pt x="19" y="1126"/>
                      </a:moveTo>
                      <a:lnTo>
                        <a:pt x="29" y="1136"/>
                      </a:lnTo>
                      <a:lnTo>
                        <a:pt x="10" y="1155"/>
                      </a:lnTo>
                      <a:lnTo>
                        <a:pt x="0" y="1141"/>
                      </a:lnTo>
                      <a:lnTo>
                        <a:pt x="19" y="1126"/>
                      </a:lnTo>
                      <a:close/>
                      <a:moveTo>
                        <a:pt x="19" y="1160"/>
                      </a:moveTo>
                      <a:lnTo>
                        <a:pt x="15" y="1155"/>
                      </a:lnTo>
                      <a:lnTo>
                        <a:pt x="10" y="1155"/>
                      </a:lnTo>
                      <a:lnTo>
                        <a:pt x="19" y="1146"/>
                      </a:lnTo>
                      <a:lnTo>
                        <a:pt x="19" y="1160"/>
                      </a:lnTo>
                      <a:close/>
                      <a:moveTo>
                        <a:pt x="19" y="1131"/>
                      </a:moveTo>
                      <a:lnTo>
                        <a:pt x="39" y="1131"/>
                      </a:lnTo>
                      <a:lnTo>
                        <a:pt x="39" y="1160"/>
                      </a:lnTo>
                      <a:lnTo>
                        <a:pt x="19" y="1160"/>
                      </a:lnTo>
                      <a:lnTo>
                        <a:pt x="19" y="1131"/>
                      </a:lnTo>
                      <a:close/>
                      <a:moveTo>
                        <a:pt x="39" y="1131"/>
                      </a:moveTo>
                      <a:lnTo>
                        <a:pt x="43" y="1131"/>
                      </a:lnTo>
                      <a:lnTo>
                        <a:pt x="43" y="1136"/>
                      </a:lnTo>
                      <a:lnTo>
                        <a:pt x="39" y="1146"/>
                      </a:lnTo>
                      <a:lnTo>
                        <a:pt x="39" y="1131"/>
                      </a:lnTo>
                      <a:close/>
                      <a:moveTo>
                        <a:pt x="43" y="1136"/>
                      </a:moveTo>
                      <a:lnTo>
                        <a:pt x="82" y="1160"/>
                      </a:lnTo>
                      <a:lnTo>
                        <a:pt x="67" y="1179"/>
                      </a:lnTo>
                      <a:lnTo>
                        <a:pt x="29" y="1155"/>
                      </a:lnTo>
                      <a:lnTo>
                        <a:pt x="43" y="1136"/>
                      </a:lnTo>
                      <a:close/>
                      <a:moveTo>
                        <a:pt x="72" y="1179"/>
                      </a:moveTo>
                      <a:lnTo>
                        <a:pt x="67" y="1179"/>
                      </a:lnTo>
                      <a:lnTo>
                        <a:pt x="67" y="1179"/>
                      </a:lnTo>
                      <a:lnTo>
                        <a:pt x="72" y="1170"/>
                      </a:lnTo>
                      <a:lnTo>
                        <a:pt x="72" y="1179"/>
                      </a:lnTo>
                      <a:close/>
                      <a:moveTo>
                        <a:pt x="72" y="1155"/>
                      </a:moveTo>
                      <a:lnTo>
                        <a:pt x="139" y="1155"/>
                      </a:lnTo>
                      <a:lnTo>
                        <a:pt x="139" y="1184"/>
                      </a:lnTo>
                      <a:lnTo>
                        <a:pt x="72" y="1179"/>
                      </a:lnTo>
                      <a:lnTo>
                        <a:pt x="72" y="1155"/>
                      </a:lnTo>
                      <a:close/>
                      <a:moveTo>
                        <a:pt x="139" y="1155"/>
                      </a:moveTo>
                      <a:lnTo>
                        <a:pt x="144" y="1160"/>
                      </a:lnTo>
                      <a:lnTo>
                        <a:pt x="149" y="1165"/>
                      </a:lnTo>
                      <a:lnTo>
                        <a:pt x="139" y="1170"/>
                      </a:lnTo>
                      <a:lnTo>
                        <a:pt x="139" y="1155"/>
                      </a:lnTo>
                      <a:close/>
                      <a:moveTo>
                        <a:pt x="149" y="1165"/>
                      </a:moveTo>
                      <a:lnTo>
                        <a:pt x="206" y="1266"/>
                      </a:lnTo>
                      <a:lnTo>
                        <a:pt x="182" y="1275"/>
                      </a:lnTo>
                      <a:lnTo>
                        <a:pt x="130" y="1174"/>
                      </a:lnTo>
                      <a:lnTo>
                        <a:pt x="149" y="1165"/>
                      </a:lnTo>
                      <a:close/>
                      <a:moveTo>
                        <a:pt x="197" y="1285"/>
                      </a:moveTo>
                      <a:lnTo>
                        <a:pt x="187" y="1280"/>
                      </a:lnTo>
                      <a:lnTo>
                        <a:pt x="182" y="1275"/>
                      </a:lnTo>
                      <a:lnTo>
                        <a:pt x="197" y="1271"/>
                      </a:lnTo>
                      <a:lnTo>
                        <a:pt x="197" y="1285"/>
                      </a:lnTo>
                      <a:close/>
                      <a:moveTo>
                        <a:pt x="197" y="1256"/>
                      </a:moveTo>
                      <a:lnTo>
                        <a:pt x="216" y="1256"/>
                      </a:lnTo>
                      <a:lnTo>
                        <a:pt x="216" y="1285"/>
                      </a:lnTo>
                      <a:lnTo>
                        <a:pt x="197" y="1285"/>
                      </a:lnTo>
                      <a:lnTo>
                        <a:pt x="197" y="1256"/>
                      </a:lnTo>
                      <a:close/>
                      <a:moveTo>
                        <a:pt x="216" y="1256"/>
                      </a:moveTo>
                      <a:lnTo>
                        <a:pt x="216" y="1256"/>
                      </a:lnTo>
                      <a:lnTo>
                        <a:pt x="221" y="1261"/>
                      </a:lnTo>
                      <a:lnTo>
                        <a:pt x="216" y="1271"/>
                      </a:lnTo>
                      <a:lnTo>
                        <a:pt x="216" y="1256"/>
                      </a:lnTo>
                      <a:close/>
                      <a:moveTo>
                        <a:pt x="221" y="1261"/>
                      </a:moveTo>
                      <a:lnTo>
                        <a:pt x="249" y="1280"/>
                      </a:lnTo>
                      <a:lnTo>
                        <a:pt x="230" y="1300"/>
                      </a:lnTo>
                      <a:lnTo>
                        <a:pt x="206" y="1280"/>
                      </a:lnTo>
                      <a:lnTo>
                        <a:pt x="221" y="1261"/>
                      </a:lnTo>
                      <a:close/>
                      <a:moveTo>
                        <a:pt x="245" y="1304"/>
                      </a:moveTo>
                      <a:lnTo>
                        <a:pt x="240" y="1304"/>
                      </a:lnTo>
                      <a:lnTo>
                        <a:pt x="230" y="1300"/>
                      </a:lnTo>
                      <a:lnTo>
                        <a:pt x="240" y="1290"/>
                      </a:lnTo>
                      <a:lnTo>
                        <a:pt x="245" y="1304"/>
                      </a:lnTo>
                      <a:close/>
                      <a:moveTo>
                        <a:pt x="235" y="1275"/>
                      </a:moveTo>
                      <a:lnTo>
                        <a:pt x="278" y="1266"/>
                      </a:lnTo>
                      <a:lnTo>
                        <a:pt x="283" y="1295"/>
                      </a:lnTo>
                      <a:lnTo>
                        <a:pt x="245" y="1304"/>
                      </a:lnTo>
                      <a:lnTo>
                        <a:pt x="235" y="1275"/>
                      </a:lnTo>
                      <a:close/>
                      <a:moveTo>
                        <a:pt x="278" y="1266"/>
                      </a:moveTo>
                      <a:lnTo>
                        <a:pt x="288" y="1271"/>
                      </a:lnTo>
                      <a:lnTo>
                        <a:pt x="292" y="1275"/>
                      </a:lnTo>
                      <a:lnTo>
                        <a:pt x="278" y="1280"/>
                      </a:lnTo>
                      <a:lnTo>
                        <a:pt x="278" y="1266"/>
                      </a:lnTo>
                      <a:close/>
                      <a:moveTo>
                        <a:pt x="292" y="1275"/>
                      </a:moveTo>
                      <a:lnTo>
                        <a:pt x="326" y="1405"/>
                      </a:lnTo>
                      <a:lnTo>
                        <a:pt x="302" y="1410"/>
                      </a:lnTo>
                      <a:lnTo>
                        <a:pt x="269" y="1285"/>
                      </a:lnTo>
                      <a:lnTo>
                        <a:pt x="292" y="1275"/>
                      </a:lnTo>
                      <a:close/>
                      <a:moveTo>
                        <a:pt x="326" y="1405"/>
                      </a:moveTo>
                      <a:lnTo>
                        <a:pt x="326" y="1410"/>
                      </a:lnTo>
                      <a:lnTo>
                        <a:pt x="326" y="1410"/>
                      </a:lnTo>
                      <a:lnTo>
                        <a:pt x="316" y="1405"/>
                      </a:lnTo>
                      <a:lnTo>
                        <a:pt x="326" y="1405"/>
                      </a:lnTo>
                      <a:close/>
                      <a:moveTo>
                        <a:pt x="326" y="1410"/>
                      </a:moveTo>
                      <a:lnTo>
                        <a:pt x="316" y="1444"/>
                      </a:lnTo>
                      <a:lnTo>
                        <a:pt x="292" y="1434"/>
                      </a:lnTo>
                      <a:lnTo>
                        <a:pt x="302" y="1405"/>
                      </a:lnTo>
                      <a:lnTo>
                        <a:pt x="326" y="1410"/>
                      </a:lnTo>
                      <a:close/>
                      <a:moveTo>
                        <a:pt x="292" y="1444"/>
                      </a:moveTo>
                      <a:lnTo>
                        <a:pt x="292" y="1439"/>
                      </a:lnTo>
                      <a:lnTo>
                        <a:pt x="292" y="1434"/>
                      </a:lnTo>
                      <a:lnTo>
                        <a:pt x="302" y="1439"/>
                      </a:lnTo>
                      <a:lnTo>
                        <a:pt x="292" y="1444"/>
                      </a:lnTo>
                      <a:close/>
                      <a:moveTo>
                        <a:pt x="316" y="1434"/>
                      </a:moveTo>
                      <a:lnTo>
                        <a:pt x="336" y="1478"/>
                      </a:lnTo>
                      <a:lnTo>
                        <a:pt x="312" y="1487"/>
                      </a:lnTo>
                      <a:lnTo>
                        <a:pt x="292" y="1444"/>
                      </a:lnTo>
                      <a:lnTo>
                        <a:pt x="316" y="1434"/>
                      </a:lnTo>
                      <a:close/>
                      <a:moveTo>
                        <a:pt x="336" y="1478"/>
                      </a:moveTo>
                      <a:lnTo>
                        <a:pt x="336" y="1487"/>
                      </a:lnTo>
                      <a:lnTo>
                        <a:pt x="326" y="1497"/>
                      </a:lnTo>
                      <a:lnTo>
                        <a:pt x="326" y="1482"/>
                      </a:lnTo>
                      <a:lnTo>
                        <a:pt x="336" y="1478"/>
                      </a:lnTo>
                      <a:close/>
                      <a:moveTo>
                        <a:pt x="326" y="1497"/>
                      </a:moveTo>
                      <a:lnTo>
                        <a:pt x="292" y="1506"/>
                      </a:lnTo>
                      <a:lnTo>
                        <a:pt x="288" y="1482"/>
                      </a:lnTo>
                      <a:lnTo>
                        <a:pt x="321" y="1473"/>
                      </a:lnTo>
                      <a:lnTo>
                        <a:pt x="326" y="1497"/>
                      </a:lnTo>
                      <a:close/>
                      <a:moveTo>
                        <a:pt x="278" y="1492"/>
                      </a:moveTo>
                      <a:lnTo>
                        <a:pt x="283" y="1487"/>
                      </a:lnTo>
                      <a:lnTo>
                        <a:pt x="288" y="1482"/>
                      </a:lnTo>
                      <a:lnTo>
                        <a:pt x="292" y="1497"/>
                      </a:lnTo>
                      <a:lnTo>
                        <a:pt x="278" y="1492"/>
                      </a:lnTo>
                      <a:close/>
                      <a:moveTo>
                        <a:pt x="302" y="1497"/>
                      </a:moveTo>
                      <a:lnTo>
                        <a:pt x="297" y="1550"/>
                      </a:lnTo>
                      <a:lnTo>
                        <a:pt x="273" y="1550"/>
                      </a:lnTo>
                      <a:lnTo>
                        <a:pt x="278" y="1492"/>
                      </a:lnTo>
                      <a:lnTo>
                        <a:pt x="302" y="1497"/>
                      </a:lnTo>
                      <a:close/>
                      <a:moveTo>
                        <a:pt x="297" y="1550"/>
                      </a:moveTo>
                      <a:lnTo>
                        <a:pt x="292" y="1555"/>
                      </a:lnTo>
                      <a:lnTo>
                        <a:pt x="292" y="1559"/>
                      </a:lnTo>
                      <a:lnTo>
                        <a:pt x="283" y="1550"/>
                      </a:lnTo>
                      <a:lnTo>
                        <a:pt x="297" y="1550"/>
                      </a:lnTo>
                      <a:close/>
                      <a:moveTo>
                        <a:pt x="292" y="1559"/>
                      </a:moveTo>
                      <a:lnTo>
                        <a:pt x="273" y="1569"/>
                      </a:lnTo>
                      <a:lnTo>
                        <a:pt x="264" y="1545"/>
                      </a:lnTo>
                      <a:lnTo>
                        <a:pt x="278" y="1535"/>
                      </a:lnTo>
                      <a:lnTo>
                        <a:pt x="292" y="1559"/>
                      </a:lnTo>
                      <a:close/>
                      <a:moveTo>
                        <a:pt x="254" y="1559"/>
                      </a:moveTo>
                      <a:lnTo>
                        <a:pt x="259" y="1550"/>
                      </a:lnTo>
                      <a:lnTo>
                        <a:pt x="264" y="1545"/>
                      </a:lnTo>
                      <a:lnTo>
                        <a:pt x="269" y="1559"/>
                      </a:lnTo>
                      <a:lnTo>
                        <a:pt x="254" y="1559"/>
                      </a:lnTo>
                      <a:close/>
                      <a:moveTo>
                        <a:pt x="283" y="1559"/>
                      </a:moveTo>
                      <a:lnTo>
                        <a:pt x="283" y="1704"/>
                      </a:lnTo>
                      <a:lnTo>
                        <a:pt x="259" y="1704"/>
                      </a:lnTo>
                      <a:lnTo>
                        <a:pt x="254" y="1559"/>
                      </a:lnTo>
                      <a:lnTo>
                        <a:pt x="283" y="1559"/>
                      </a:lnTo>
                      <a:close/>
                      <a:moveTo>
                        <a:pt x="273" y="1718"/>
                      </a:moveTo>
                      <a:lnTo>
                        <a:pt x="264" y="1713"/>
                      </a:lnTo>
                      <a:lnTo>
                        <a:pt x="259" y="1704"/>
                      </a:lnTo>
                      <a:lnTo>
                        <a:pt x="273" y="1704"/>
                      </a:lnTo>
                      <a:lnTo>
                        <a:pt x="273" y="1718"/>
                      </a:lnTo>
                      <a:close/>
                      <a:moveTo>
                        <a:pt x="273" y="1694"/>
                      </a:moveTo>
                      <a:lnTo>
                        <a:pt x="312" y="1694"/>
                      </a:lnTo>
                      <a:lnTo>
                        <a:pt x="312" y="1723"/>
                      </a:lnTo>
                      <a:lnTo>
                        <a:pt x="273" y="1718"/>
                      </a:lnTo>
                      <a:lnTo>
                        <a:pt x="273" y="1694"/>
                      </a:lnTo>
                      <a:close/>
                      <a:moveTo>
                        <a:pt x="316" y="1718"/>
                      </a:moveTo>
                      <a:lnTo>
                        <a:pt x="316" y="1718"/>
                      </a:lnTo>
                      <a:lnTo>
                        <a:pt x="312" y="1723"/>
                      </a:lnTo>
                      <a:lnTo>
                        <a:pt x="312" y="1709"/>
                      </a:lnTo>
                      <a:lnTo>
                        <a:pt x="316" y="1718"/>
                      </a:lnTo>
                      <a:close/>
                      <a:moveTo>
                        <a:pt x="307" y="1699"/>
                      </a:moveTo>
                      <a:lnTo>
                        <a:pt x="594" y="1535"/>
                      </a:lnTo>
                      <a:lnTo>
                        <a:pt x="609" y="1559"/>
                      </a:lnTo>
                      <a:lnTo>
                        <a:pt x="316" y="1718"/>
                      </a:lnTo>
                      <a:lnTo>
                        <a:pt x="307" y="1699"/>
                      </a:lnTo>
                      <a:close/>
                      <a:moveTo>
                        <a:pt x="594" y="1535"/>
                      </a:moveTo>
                      <a:lnTo>
                        <a:pt x="599" y="1535"/>
                      </a:lnTo>
                      <a:lnTo>
                        <a:pt x="599" y="1535"/>
                      </a:lnTo>
                      <a:lnTo>
                        <a:pt x="604" y="1545"/>
                      </a:lnTo>
                      <a:lnTo>
                        <a:pt x="594" y="1535"/>
                      </a:lnTo>
                      <a:close/>
                      <a:moveTo>
                        <a:pt x="599" y="1535"/>
                      </a:moveTo>
                      <a:lnTo>
                        <a:pt x="959" y="1444"/>
                      </a:lnTo>
                      <a:lnTo>
                        <a:pt x="963" y="1468"/>
                      </a:lnTo>
                      <a:lnTo>
                        <a:pt x="604" y="1559"/>
                      </a:lnTo>
                      <a:lnTo>
                        <a:pt x="599" y="1535"/>
                      </a:lnTo>
                      <a:close/>
                      <a:moveTo>
                        <a:pt x="959" y="1444"/>
                      </a:moveTo>
                      <a:lnTo>
                        <a:pt x="959" y="1444"/>
                      </a:lnTo>
                      <a:lnTo>
                        <a:pt x="959" y="1444"/>
                      </a:lnTo>
                      <a:lnTo>
                        <a:pt x="959" y="1458"/>
                      </a:lnTo>
                      <a:lnTo>
                        <a:pt x="959" y="1444"/>
                      </a:lnTo>
                      <a:close/>
                      <a:moveTo>
                        <a:pt x="959" y="1444"/>
                      </a:moveTo>
                      <a:lnTo>
                        <a:pt x="1208" y="1410"/>
                      </a:lnTo>
                      <a:lnTo>
                        <a:pt x="1212" y="1434"/>
                      </a:lnTo>
                      <a:lnTo>
                        <a:pt x="963" y="1468"/>
                      </a:lnTo>
                      <a:lnTo>
                        <a:pt x="959" y="1444"/>
                      </a:lnTo>
                      <a:close/>
                      <a:moveTo>
                        <a:pt x="1208" y="1410"/>
                      </a:moveTo>
                      <a:lnTo>
                        <a:pt x="1212" y="1410"/>
                      </a:lnTo>
                      <a:lnTo>
                        <a:pt x="1212" y="1410"/>
                      </a:lnTo>
                      <a:lnTo>
                        <a:pt x="1208" y="1425"/>
                      </a:lnTo>
                      <a:lnTo>
                        <a:pt x="1208" y="1410"/>
                      </a:lnTo>
                      <a:close/>
                      <a:moveTo>
                        <a:pt x="1212" y="1410"/>
                      </a:moveTo>
                      <a:lnTo>
                        <a:pt x="1385" y="1449"/>
                      </a:lnTo>
                      <a:lnTo>
                        <a:pt x="1380" y="1473"/>
                      </a:lnTo>
                      <a:lnTo>
                        <a:pt x="1208" y="1434"/>
                      </a:lnTo>
                      <a:lnTo>
                        <a:pt x="1212" y="1410"/>
                      </a:lnTo>
                      <a:close/>
                      <a:moveTo>
                        <a:pt x="1385" y="1473"/>
                      </a:moveTo>
                      <a:lnTo>
                        <a:pt x="1385" y="1473"/>
                      </a:lnTo>
                      <a:lnTo>
                        <a:pt x="1380" y="1473"/>
                      </a:lnTo>
                      <a:lnTo>
                        <a:pt x="1380" y="1463"/>
                      </a:lnTo>
                      <a:lnTo>
                        <a:pt x="1385" y="1473"/>
                      </a:lnTo>
                      <a:close/>
                      <a:moveTo>
                        <a:pt x="1375" y="1449"/>
                      </a:moveTo>
                      <a:lnTo>
                        <a:pt x="1395" y="1444"/>
                      </a:lnTo>
                      <a:lnTo>
                        <a:pt x="1399" y="1468"/>
                      </a:lnTo>
                      <a:lnTo>
                        <a:pt x="1385" y="1473"/>
                      </a:lnTo>
                      <a:lnTo>
                        <a:pt x="1375" y="1449"/>
                      </a:lnTo>
                      <a:close/>
                      <a:moveTo>
                        <a:pt x="1409" y="1463"/>
                      </a:moveTo>
                      <a:lnTo>
                        <a:pt x="1404" y="1468"/>
                      </a:lnTo>
                      <a:lnTo>
                        <a:pt x="1399" y="1468"/>
                      </a:lnTo>
                      <a:lnTo>
                        <a:pt x="1399" y="1454"/>
                      </a:lnTo>
                      <a:lnTo>
                        <a:pt x="1409" y="1463"/>
                      </a:lnTo>
                      <a:close/>
                      <a:moveTo>
                        <a:pt x="1390" y="1449"/>
                      </a:moveTo>
                      <a:lnTo>
                        <a:pt x="1423" y="1405"/>
                      </a:lnTo>
                      <a:lnTo>
                        <a:pt x="1442" y="1425"/>
                      </a:lnTo>
                      <a:lnTo>
                        <a:pt x="1409" y="1463"/>
                      </a:lnTo>
                      <a:lnTo>
                        <a:pt x="1390" y="1449"/>
                      </a:lnTo>
                      <a:close/>
                      <a:moveTo>
                        <a:pt x="1423" y="1405"/>
                      </a:moveTo>
                      <a:lnTo>
                        <a:pt x="1428" y="1405"/>
                      </a:lnTo>
                      <a:lnTo>
                        <a:pt x="1433" y="1401"/>
                      </a:lnTo>
                      <a:lnTo>
                        <a:pt x="1433" y="1415"/>
                      </a:lnTo>
                      <a:lnTo>
                        <a:pt x="1423" y="1405"/>
                      </a:lnTo>
                      <a:close/>
                      <a:moveTo>
                        <a:pt x="1433" y="1401"/>
                      </a:moveTo>
                      <a:lnTo>
                        <a:pt x="1486" y="1405"/>
                      </a:lnTo>
                      <a:lnTo>
                        <a:pt x="1486" y="1429"/>
                      </a:lnTo>
                      <a:lnTo>
                        <a:pt x="1433" y="1429"/>
                      </a:lnTo>
                      <a:lnTo>
                        <a:pt x="1433" y="1401"/>
                      </a:lnTo>
                      <a:close/>
                      <a:moveTo>
                        <a:pt x="1495" y="1415"/>
                      </a:moveTo>
                      <a:lnTo>
                        <a:pt x="1495" y="1425"/>
                      </a:lnTo>
                      <a:lnTo>
                        <a:pt x="1486" y="1429"/>
                      </a:lnTo>
                      <a:lnTo>
                        <a:pt x="1486" y="1415"/>
                      </a:lnTo>
                      <a:lnTo>
                        <a:pt x="1495" y="1415"/>
                      </a:lnTo>
                      <a:close/>
                      <a:moveTo>
                        <a:pt x="1471" y="1420"/>
                      </a:moveTo>
                      <a:lnTo>
                        <a:pt x="1462" y="1343"/>
                      </a:lnTo>
                      <a:lnTo>
                        <a:pt x="1490" y="1343"/>
                      </a:lnTo>
                      <a:lnTo>
                        <a:pt x="1495" y="1415"/>
                      </a:lnTo>
                      <a:lnTo>
                        <a:pt x="1471" y="1420"/>
                      </a:lnTo>
                      <a:close/>
                      <a:moveTo>
                        <a:pt x="1476" y="1328"/>
                      </a:moveTo>
                      <a:lnTo>
                        <a:pt x="1486" y="1333"/>
                      </a:lnTo>
                      <a:lnTo>
                        <a:pt x="1490" y="1343"/>
                      </a:lnTo>
                      <a:lnTo>
                        <a:pt x="1476" y="1343"/>
                      </a:lnTo>
                      <a:lnTo>
                        <a:pt x="1476" y="1328"/>
                      </a:lnTo>
                      <a:close/>
                      <a:moveTo>
                        <a:pt x="1476" y="1357"/>
                      </a:moveTo>
                      <a:lnTo>
                        <a:pt x="1438" y="1352"/>
                      </a:lnTo>
                      <a:lnTo>
                        <a:pt x="1442" y="1328"/>
                      </a:lnTo>
                      <a:lnTo>
                        <a:pt x="1476" y="1328"/>
                      </a:lnTo>
                      <a:lnTo>
                        <a:pt x="1476" y="1357"/>
                      </a:lnTo>
                      <a:close/>
                      <a:moveTo>
                        <a:pt x="1438" y="1352"/>
                      </a:moveTo>
                      <a:lnTo>
                        <a:pt x="1433" y="1348"/>
                      </a:lnTo>
                      <a:lnTo>
                        <a:pt x="1428" y="1348"/>
                      </a:lnTo>
                      <a:lnTo>
                        <a:pt x="1442" y="1338"/>
                      </a:lnTo>
                      <a:lnTo>
                        <a:pt x="1438" y="1352"/>
                      </a:lnTo>
                      <a:close/>
                      <a:moveTo>
                        <a:pt x="1428" y="1348"/>
                      </a:moveTo>
                      <a:lnTo>
                        <a:pt x="1404" y="1309"/>
                      </a:lnTo>
                      <a:lnTo>
                        <a:pt x="1423" y="1295"/>
                      </a:lnTo>
                      <a:lnTo>
                        <a:pt x="1452" y="1333"/>
                      </a:lnTo>
                      <a:lnTo>
                        <a:pt x="1428" y="1348"/>
                      </a:lnTo>
                      <a:close/>
                      <a:moveTo>
                        <a:pt x="1404" y="1309"/>
                      </a:moveTo>
                      <a:lnTo>
                        <a:pt x="1399" y="1304"/>
                      </a:lnTo>
                      <a:lnTo>
                        <a:pt x="1399" y="1304"/>
                      </a:lnTo>
                      <a:lnTo>
                        <a:pt x="1414" y="1300"/>
                      </a:lnTo>
                      <a:lnTo>
                        <a:pt x="1404" y="1309"/>
                      </a:lnTo>
                      <a:close/>
                      <a:moveTo>
                        <a:pt x="1399" y="1304"/>
                      </a:moveTo>
                      <a:lnTo>
                        <a:pt x="1337" y="1117"/>
                      </a:lnTo>
                      <a:lnTo>
                        <a:pt x="1361" y="1107"/>
                      </a:lnTo>
                      <a:lnTo>
                        <a:pt x="1423" y="1295"/>
                      </a:lnTo>
                      <a:lnTo>
                        <a:pt x="1399" y="1304"/>
                      </a:lnTo>
                      <a:close/>
                      <a:moveTo>
                        <a:pt x="1337" y="1117"/>
                      </a:moveTo>
                      <a:lnTo>
                        <a:pt x="1337" y="1112"/>
                      </a:lnTo>
                      <a:lnTo>
                        <a:pt x="1337" y="1112"/>
                      </a:lnTo>
                      <a:lnTo>
                        <a:pt x="1351" y="1112"/>
                      </a:lnTo>
                      <a:lnTo>
                        <a:pt x="1337" y="1117"/>
                      </a:lnTo>
                      <a:close/>
                      <a:moveTo>
                        <a:pt x="1337" y="1112"/>
                      </a:moveTo>
                      <a:lnTo>
                        <a:pt x="1332" y="1064"/>
                      </a:lnTo>
                      <a:lnTo>
                        <a:pt x="1361" y="1059"/>
                      </a:lnTo>
                      <a:lnTo>
                        <a:pt x="1361" y="1112"/>
                      </a:lnTo>
                      <a:lnTo>
                        <a:pt x="1337" y="1112"/>
                      </a:lnTo>
                      <a:close/>
                      <a:moveTo>
                        <a:pt x="1332" y="1064"/>
                      </a:moveTo>
                      <a:lnTo>
                        <a:pt x="1332" y="1059"/>
                      </a:lnTo>
                      <a:lnTo>
                        <a:pt x="1332" y="1059"/>
                      </a:lnTo>
                      <a:lnTo>
                        <a:pt x="1347" y="1059"/>
                      </a:lnTo>
                      <a:lnTo>
                        <a:pt x="1332" y="1064"/>
                      </a:lnTo>
                      <a:close/>
                      <a:moveTo>
                        <a:pt x="1332" y="1059"/>
                      </a:moveTo>
                      <a:lnTo>
                        <a:pt x="1347" y="963"/>
                      </a:lnTo>
                      <a:lnTo>
                        <a:pt x="1371" y="967"/>
                      </a:lnTo>
                      <a:lnTo>
                        <a:pt x="1361" y="1064"/>
                      </a:lnTo>
                      <a:lnTo>
                        <a:pt x="1332" y="1059"/>
                      </a:lnTo>
                      <a:close/>
                      <a:moveTo>
                        <a:pt x="1347" y="963"/>
                      </a:moveTo>
                      <a:lnTo>
                        <a:pt x="1347" y="958"/>
                      </a:lnTo>
                      <a:lnTo>
                        <a:pt x="1347" y="958"/>
                      </a:lnTo>
                      <a:lnTo>
                        <a:pt x="1356" y="963"/>
                      </a:lnTo>
                      <a:lnTo>
                        <a:pt x="1347" y="963"/>
                      </a:lnTo>
                      <a:close/>
                      <a:moveTo>
                        <a:pt x="1347" y="958"/>
                      </a:moveTo>
                      <a:lnTo>
                        <a:pt x="1404" y="866"/>
                      </a:lnTo>
                      <a:lnTo>
                        <a:pt x="1423" y="876"/>
                      </a:lnTo>
                      <a:lnTo>
                        <a:pt x="1371" y="972"/>
                      </a:lnTo>
                      <a:lnTo>
                        <a:pt x="1347" y="958"/>
                      </a:lnTo>
                      <a:close/>
                      <a:moveTo>
                        <a:pt x="1428" y="871"/>
                      </a:moveTo>
                      <a:lnTo>
                        <a:pt x="1428" y="876"/>
                      </a:lnTo>
                      <a:lnTo>
                        <a:pt x="1423" y="876"/>
                      </a:lnTo>
                      <a:lnTo>
                        <a:pt x="1414" y="871"/>
                      </a:lnTo>
                      <a:lnTo>
                        <a:pt x="1428" y="871"/>
                      </a:lnTo>
                      <a:close/>
                      <a:moveTo>
                        <a:pt x="1399" y="871"/>
                      </a:moveTo>
                      <a:lnTo>
                        <a:pt x="1409" y="775"/>
                      </a:lnTo>
                      <a:lnTo>
                        <a:pt x="1438" y="780"/>
                      </a:lnTo>
                      <a:lnTo>
                        <a:pt x="1428" y="871"/>
                      </a:lnTo>
                      <a:lnTo>
                        <a:pt x="1399" y="871"/>
                      </a:lnTo>
                      <a:close/>
                      <a:moveTo>
                        <a:pt x="1409" y="775"/>
                      </a:moveTo>
                      <a:lnTo>
                        <a:pt x="1409" y="775"/>
                      </a:lnTo>
                      <a:lnTo>
                        <a:pt x="1414" y="775"/>
                      </a:lnTo>
                      <a:lnTo>
                        <a:pt x="1423" y="780"/>
                      </a:lnTo>
                      <a:lnTo>
                        <a:pt x="1409" y="775"/>
                      </a:lnTo>
                      <a:close/>
                      <a:moveTo>
                        <a:pt x="1414" y="775"/>
                      </a:moveTo>
                      <a:lnTo>
                        <a:pt x="1462" y="645"/>
                      </a:lnTo>
                      <a:lnTo>
                        <a:pt x="1486" y="655"/>
                      </a:lnTo>
                      <a:lnTo>
                        <a:pt x="1438" y="785"/>
                      </a:lnTo>
                      <a:lnTo>
                        <a:pt x="1414" y="775"/>
                      </a:lnTo>
                      <a:close/>
                      <a:moveTo>
                        <a:pt x="1462" y="645"/>
                      </a:moveTo>
                      <a:lnTo>
                        <a:pt x="1462" y="640"/>
                      </a:lnTo>
                      <a:lnTo>
                        <a:pt x="1466" y="640"/>
                      </a:lnTo>
                      <a:lnTo>
                        <a:pt x="1476" y="650"/>
                      </a:lnTo>
                      <a:lnTo>
                        <a:pt x="1462" y="645"/>
                      </a:lnTo>
                      <a:close/>
                      <a:moveTo>
                        <a:pt x="1466" y="640"/>
                      </a:moveTo>
                      <a:lnTo>
                        <a:pt x="1510" y="597"/>
                      </a:lnTo>
                      <a:lnTo>
                        <a:pt x="1524" y="616"/>
                      </a:lnTo>
                      <a:lnTo>
                        <a:pt x="1481" y="659"/>
                      </a:lnTo>
                      <a:lnTo>
                        <a:pt x="1466" y="640"/>
                      </a:lnTo>
                      <a:close/>
                      <a:moveTo>
                        <a:pt x="1529" y="606"/>
                      </a:moveTo>
                      <a:lnTo>
                        <a:pt x="1529" y="611"/>
                      </a:lnTo>
                      <a:lnTo>
                        <a:pt x="1524" y="616"/>
                      </a:lnTo>
                      <a:lnTo>
                        <a:pt x="1519" y="606"/>
                      </a:lnTo>
                      <a:lnTo>
                        <a:pt x="1529" y="606"/>
                      </a:lnTo>
                      <a:close/>
                      <a:moveTo>
                        <a:pt x="1505" y="611"/>
                      </a:moveTo>
                      <a:lnTo>
                        <a:pt x="1505" y="573"/>
                      </a:lnTo>
                      <a:lnTo>
                        <a:pt x="1529" y="573"/>
                      </a:lnTo>
                      <a:lnTo>
                        <a:pt x="1529" y="606"/>
                      </a:lnTo>
                      <a:lnTo>
                        <a:pt x="1505" y="611"/>
                      </a:lnTo>
                      <a:close/>
                      <a:moveTo>
                        <a:pt x="1505" y="573"/>
                      </a:moveTo>
                      <a:lnTo>
                        <a:pt x="1505" y="563"/>
                      </a:lnTo>
                      <a:lnTo>
                        <a:pt x="1514" y="558"/>
                      </a:lnTo>
                      <a:lnTo>
                        <a:pt x="1514" y="573"/>
                      </a:lnTo>
                      <a:lnTo>
                        <a:pt x="1505" y="573"/>
                      </a:lnTo>
                      <a:close/>
                      <a:moveTo>
                        <a:pt x="1514" y="558"/>
                      </a:moveTo>
                      <a:lnTo>
                        <a:pt x="1534" y="554"/>
                      </a:lnTo>
                      <a:lnTo>
                        <a:pt x="1538" y="582"/>
                      </a:lnTo>
                      <a:lnTo>
                        <a:pt x="1519" y="587"/>
                      </a:lnTo>
                      <a:lnTo>
                        <a:pt x="1514" y="558"/>
                      </a:lnTo>
                      <a:close/>
                      <a:moveTo>
                        <a:pt x="1548" y="563"/>
                      </a:moveTo>
                      <a:lnTo>
                        <a:pt x="1548" y="573"/>
                      </a:lnTo>
                      <a:lnTo>
                        <a:pt x="1538" y="582"/>
                      </a:lnTo>
                      <a:lnTo>
                        <a:pt x="1538" y="568"/>
                      </a:lnTo>
                      <a:lnTo>
                        <a:pt x="1548" y="563"/>
                      </a:lnTo>
                      <a:close/>
                      <a:moveTo>
                        <a:pt x="1524" y="573"/>
                      </a:moveTo>
                      <a:lnTo>
                        <a:pt x="1486" y="404"/>
                      </a:lnTo>
                      <a:lnTo>
                        <a:pt x="1510" y="400"/>
                      </a:lnTo>
                      <a:lnTo>
                        <a:pt x="1548" y="563"/>
                      </a:lnTo>
                      <a:lnTo>
                        <a:pt x="1524" y="573"/>
                      </a:lnTo>
                      <a:close/>
                      <a:moveTo>
                        <a:pt x="1505" y="395"/>
                      </a:moveTo>
                      <a:lnTo>
                        <a:pt x="1505" y="395"/>
                      </a:lnTo>
                      <a:lnTo>
                        <a:pt x="1510" y="400"/>
                      </a:lnTo>
                      <a:lnTo>
                        <a:pt x="1495" y="404"/>
                      </a:lnTo>
                      <a:lnTo>
                        <a:pt x="1505" y="395"/>
                      </a:lnTo>
                      <a:close/>
                      <a:moveTo>
                        <a:pt x="1490" y="414"/>
                      </a:moveTo>
                      <a:lnTo>
                        <a:pt x="1442" y="385"/>
                      </a:lnTo>
                      <a:lnTo>
                        <a:pt x="1457" y="366"/>
                      </a:lnTo>
                      <a:lnTo>
                        <a:pt x="1505" y="395"/>
                      </a:lnTo>
                      <a:lnTo>
                        <a:pt x="1490" y="414"/>
                      </a:lnTo>
                      <a:close/>
                      <a:moveTo>
                        <a:pt x="1442" y="385"/>
                      </a:moveTo>
                      <a:lnTo>
                        <a:pt x="1438" y="375"/>
                      </a:lnTo>
                      <a:lnTo>
                        <a:pt x="1438" y="366"/>
                      </a:lnTo>
                      <a:lnTo>
                        <a:pt x="1447" y="375"/>
                      </a:lnTo>
                      <a:lnTo>
                        <a:pt x="1442" y="385"/>
                      </a:lnTo>
                      <a:close/>
                      <a:moveTo>
                        <a:pt x="1438" y="366"/>
                      </a:moveTo>
                      <a:lnTo>
                        <a:pt x="1471" y="313"/>
                      </a:lnTo>
                      <a:lnTo>
                        <a:pt x="1495" y="327"/>
                      </a:lnTo>
                      <a:lnTo>
                        <a:pt x="1462" y="380"/>
                      </a:lnTo>
                      <a:lnTo>
                        <a:pt x="1438" y="366"/>
                      </a:lnTo>
                      <a:close/>
                      <a:moveTo>
                        <a:pt x="1495" y="318"/>
                      </a:moveTo>
                      <a:lnTo>
                        <a:pt x="1495" y="323"/>
                      </a:lnTo>
                      <a:lnTo>
                        <a:pt x="1495" y="327"/>
                      </a:lnTo>
                      <a:lnTo>
                        <a:pt x="1481" y="323"/>
                      </a:lnTo>
                      <a:lnTo>
                        <a:pt x="1495" y="318"/>
                      </a:lnTo>
                      <a:close/>
                      <a:moveTo>
                        <a:pt x="1471" y="327"/>
                      </a:moveTo>
                      <a:lnTo>
                        <a:pt x="1457" y="303"/>
                      </a:lnTo>
                      <a:lnTo>
                        <a:pt x="1481" y="289"/>
                      </a:lnTo>
                      <a:lnTo>
                        <a:pt x="1495" y="318"/>
                      </a:lnTo>
                      <a:lnTo>
                        <a:pt x="1471" y="327"/>
                      </a:lnTo>
                      <a:close/>
                      <a:moveTo>
                        <a:pt x="1457" y="303"/>
                      </a:moveTo>
                      <a:lnTo>
                        <a:pt x="1457" y="294"/>
                      </a:lnTo>
                      <a:lnTo>
                        <a:pt x="1457" y="289"/>
                      </a:lnTo>
                      <a:lnTo>
                        <a:pt x="1471" y="294"/>
                      </a:lnTo>
                      <a:lnTo>
                        <a:pt x="1457" y="303"/>
                      </a:lnTo>
                      <a:close/>
                      <a:moveTo>
                        <a:pt x="1457" y="289"/>
                      </a:moveTo>
                      <a:lnTo>
                        <a:pt x="1462" y="284"/>
                      </a:lnTo>
                      <a:lnTo>
                        <a:pt x="1481" y="298"/>
                      </a:lnTo>
                      <a:lnTo>
                        <a:pt x="1481" y="303"/>
                      </a:lnTo>
                      <a:lnTo>
                        <a:pt x="1457" y="289"/>
                      </a:lnTo>
                      <a:close/>
                      <a:moveTo>
                        <a:pt x="1471" y="279"/>
                      </a:moveTo>
                      <a:lnTo>
                        <a:pt x="1476" y="284"/>
                      </a:lnTo>
                      <a:lnTo>
                        <a:pt x="1481" y="289"/>
                      </a:lnTo>
                      <a:lnTo>
                        <a:pt x="1486" y="294"/>
                      </a:lnTo>
                      <a:lnTo>
                        <a:pt x="1481" y="298"/>
                      </a:lnTo>
                      <a:lnTo>
                        <a:pt x="1471" y="294"/>
                      </a:lnTo>
                      <a:lnTo>
                        <a:pt x="1471" y="279"/>
                      </a:lnTo>
                      <a:close/>
                      <a:moveTo>
                        <a:pt x="1466" y="303"/>
                      </a:moveTo>
                      <a:lnTo>
                        <a:pt x="1433" y="298"/>
                      </a:lnTo>
                      <a:lnTo>
                        <a:pt x="1438" y="274"/>
                      </a:lnTo>
                      <a:lnTo>
                        <a:pt x="1471" y="279"/>
                      </a:lnTo>
                      <a:lnTo>
                        <a:pt x="1466" y="303"/>
                      </a:lnTo>
                      <a:close/>
                      <a:moveTo>
                        <a:pt x="1433" y="298"/>
                      </a:moveTo>
                      <a:lnTo>
                        <a:pt x="1428" y="294"/>
                      </a:lnTo>
                      <a:lnTo>
                        <a:pt x="1423" y="289"/>
                      </a:lnTo>
                      <a:lnTo>
                        <a:pt x="1433" y="284"/>
                      </a:lnTo>
                      <a:lnTo>
                        <a:pt x="1433" y="298"/>
                      </a:lnTo>
                      <a:close/>
                      <a:moveTo>
                        <a:pt x="1423" y="289"/>
                      </a:moveTo>
                      <a:lnTo>
                        <a:pt x="1395" y="221"/>
                      </a:lnTo>
                      <a:lnTo>
                        <a:pt x="1419" y="212"/>
                      </a:lnTo>
                      <a:lnTo>
                        <a:pt x="1447" y="284"/>
                      </a:lnTo>
                      <a:lnTo>
                        <a:pt x="1423" y="289"/>
                      </a:lnTo>
                      <a:close/>
                      <a:moveTo>
                        <a:pt x="1409" y="202"/>
                      </a:moveTo>
                      <a:lnTo>
                        <a:pt x="1414" y="207"/>
                      </a:lnTo>
                      <a:lnTo>
                        <a:pt x="1419" y="212"/>
                      </a:lnTo>
                      <a:lnTo>
                        <a:pt x="1409" y="217"/>
                      </a:lnTo>
                      <a:lnTo>
                        <a:pt x="1409" y="202"/>
                      </a:lnTo>
                      <a:close/>
                      <a:moveTo>
                        <a:pt x="77" y="659"/>
                      </a:moveTo>
                      <a:lnTo>
                        <a:pt x="96" y="631"/>
                      </a:lnTo>
                      <a:lnTo>
                        <a:pt x="115" y="640"/>
                      </a:lnTo>
                      <a:lnTo>
                        <a:pt x="101" y="669"/>
                      </a:lnTo>
                      <a:lnTo>
                        <a:pt x="77" y="659"/>
                      </a:lnTo>
                      <a:close/>
                      <a:moveTo>
                        <a:pt x="106" y="621"/>
                      </a:moveTo>
                      <a:lnTo>
                        <a:pt x="110" y="626"/>
                      </a:lnTo>
                      <a:lnTo>
                        <a:pt x="115" y="631"/>
                      </a:lnTo>
                      <a:lnTo>
                        <a:pt x="120" y="635"/>
                      </a:lnTo>
                      <a:lnTo>
                        <a:pt x="115" y="640"/>
                      </a:lnTo>
                      <a:lnTo>
                        <a:pt x="106" y="635"/>
                      </a:lnTo>
                      <a:lnTo>
                        <a:pt x="106" y="621"/>
                      </a:lnTo>
                      <a:close/>
                      <a:moveTo>
                        <a:pt x="106" y="650"/>
                      </a:moveTo>
                      <a:lnTo>
                        <a:pt x="82" y="650"/>
                      </a:lnTo>
                      <a:lnTo>
                        <a:pt x="82" y="621"/>
                      </a:lnTo>
                      <a:lnTo>
                        <a:pt x="106" y="621"/>
                      </a:lnTo>
                      <a:lnTo>
                        <a:pt x="106" y="650"/>
                      </a:lnTo>
                      <a:close/>
                      <a:moveTo>
                        <a:pt x="77" y="621"/>
                      </a:moveTo>
                      <a:lnTo>
                        <a:pt x="82" y="621"/>
                      </a:lnTo>
                      <a:lnTo>
                        <a:pt x="82" y="621"/>
                      </a:lnTo>
                      <a:lnTo>
                        <a:pt x="82" y="635"/>
                      </a:lnTo>
                      <a:lnTo>
                        <a:pt x="77" y="621"/>
                      </a:lnTo>
                      <a:close/>
                      <a:moveTo>
                        <a:pt x="86" y="645"/>
                      </a:moveTo>
                      <a:lnTo>
                        <a:pt x="86" y="645"/>
                      </a:lnTo>
                      <a:lnTo>
                        <a:pt x="77" y="621"/>
                      </a:lnTo>
                      <a:lnTo>
                        <a:pt x="77" y="621"/>
                      </a:lnTo>
                      <a:lnTo>
                        <a:pt x="86" y="645"/>
                      </a:lnTo>
                      <a:close/>
                      <a:moveTo>
                        <a:pt x="67" y="640"/>
                      </a:moveTo>
                      <a:lnTo>
                        <a:pt x="72" y="631"/>
                      </a:lnTo>
                      <a:lnTo>
                        <a:pt x="77" y="621"/>
                      </a:lnTo>
                      <a:lnTo>
                        <a:pt x="82" y="635"/>
                      </a:lnTo>
                      <a:lnTo>
                        <a:pt x="67" y="640"/>
                      </a:lnTo>
                      <a:close/>
                      <a:moveTo>
                        <a:pt x="91" y="631"/>
                      </a:moveTo>
                      <a:lnTo>
                        <a:pt x="96" y="645"/>
                      </a:lnTo>
                      <a:lnTo>
                        <a:pt x="72" y="650"/>
                      </a:lnTo>
                      <a:lnTo>
                        <a:pt x="67" y="640"/>
                      </a:lnTo>
                      <a:lnTo>
                        <a:pt x="91" y="631"/>
                      </a:lnTo>
                      <a:close/>
                      <a:moveTo>
                        <a:pt x="96" y="645"/>
                      </a:moveTo>
                      <a:lnTo>
                        <a:pt x="96" y="645"/>
                      </a:lnTo>
                      <a:lnTo>
                        <a:pt x="96" y="650"/>
                      </a:lnTo>
                      <a:lnTo>
                        <a:pt x="86" y="650"/>
                      </a:lnTo>
                      <a:lnTo>
                        <a:pt x="96" y="645"/>
                      </a:lnTo>
                      <a:close/>
                      <a:moveTo>
                        <a:pt x="96" y="650"/>
                      </a:moveTo>
                      <a:lnTo>
                        <a:pt x="96" y="650"/>
                      </a:lnTo>
                      <a:lnTo>
                        <a:pt x="72" y="645"/>
                      </a:lnTo>
                      <a:lnTo>
                        <a:pt x="72" y="645"/>
                      </a:lnTo>
                      <a:lnTo>
                        <a:pt x="96" y="650"/>
                      </a:lnTo>
                      <a:close/>
                      <a:moveTo>
                        <a:pt x="72" y="650"/>
                      </a:moveTo>
                      <a:lnTo>
                        <a:pt x="72" y="650"/>
                      </a:lnTo>
                      <a:lnTo>
                        <a:pt x="72" y="645"/>
                      </a:lnTo>
                      <a:lnTo>
                        <a:pt x="86" y="650"/>
                      </a:lnTo>
                      <a:lnTo>
                        <a:pt x="72" y="650"/>
                      </a:lnTo>
                      <a:close/>
                      <a:moveTo>
                        <a:pt x="96" y="645"/>
                      </a:moveTo>
                      <a:lnTo>
                        <a:pt x="101" y="659"/>
                      </a:lnTo>
                      <a:lnTo>
                        <a:pt x="77" y="664"/>
                      </a:lnTo>
                      <a:lnTo>
                        <a:pt x="72" y="650"/>
                      </a:lnTo>
                      <a:lnTo>
                        <a:pt x="96" y="645"/>
                      </a:lnTo>
                      <a:close/>
                      <a:moveTo>
                        <a:pt x="101" y="669"/>
                      </a:moveTo>
                      <a:lnTo>
                        <a:pt x="91" y="674"/>
                      </a:lnTo>
                      <a:lnTo>
                        <a:pt x="86" y="679"/>
                      </a:lnTo>
                      <a:lnTo>
                        <a:pt x="82" y="674"/>
                      </a:lnTo>
                      <a:lnTo>
                        <a:pt x="77" y="664"/>
                      </a:lnTo>
                      <a:lnTo>
                        <a:pt x="86" y="664"/>
                      </a:lnTo>
                      <a:lnTo>
                        <a:pt x="101" y="6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8" name="Line 263">
                  <a:extLst>
                    <a:ext uri="{FF2B5EF4-FFF2-40B4-BE49-F238E27FC236}">
                      <a16:creationId xmlns:a16="http://schemas.microsoft.com/office/drawing/2014/main" id="{AAA409D8-AD0B-4D0F-C4FD-3A462F570D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44"/>
                  <a:ext cx="28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09" name="Line 264">
                  <a:extLst>
                    <a:ext uri="{FF2B5EF4-FFF2-40B4-BE49-F238E27FC236}">
                      <a16:creationId xmlns:a16="http://schemas.microsoft.com/office/drawing/2014/main" id="{9318AA05-81F7-1469-B3CF-5D87F2C89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89" y="1311"/>
                  <a:ext cx="32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0" name="Line 265">
                  <a:extLst>
                    <a:ext uri="{FF2B5EF4-FFF2-40B4-BE49-F238E27FC236}">
                      <a16:creationId xmlns:a16="http://schemas.microsoft.com/office/drawing/2014/main" id="{2770EE84-C4F6-3A86-319F-A3CE698FC3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4" y="1378"/>
                  <a:ext cx="37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1" name="Line 266">
                  <a:extLst>
                    <a:ext uri="{FF2B5EF4-FFF2-40B4-BE49-F238E27FC236}">
                      <a16:creationId xmlns:a16="http://schemas.microsoft.com/office/drawing/2014/main" id="{C71A0C58-03C5-BB7B-BD24-F71A5F91B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5" y="1446"/>
                  <a:ext cx="42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2" name="Line 267">
                  <a:extLst>
                    <a:ext uri="{FF2B5EF4-FFF2-40B4-BE49-F238E27FC236}">
                      <a16:creationId xmlns:a16="http://schemas.microsoft.com/office/drawing/2014/main" id="{536745E9-7EEB-90BD-692F-04369AB0F0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5" y="1513"/>
                  <a:ext cx="465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3" name="Line 268">
                  <a:extLst>
                    <a:ext uri="{FF2B5EF4-FFF2-40B4-BE49-F238E27FC236}">
                      <a16:creationId xmlns:a16="http://schemas.microsoft.com/office/drawing/2014/main" id="{B1FC769A-F619-5FAA-CF63-C7117F097C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85"/>
                  <a:ext cx="50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4" name="Line 269">
                  <a:extLst>
                    <a:ext uri="{FF2B5EF4-FFF2-40B4-BE49-F238E27FC236}">
                      <a16:creationId xmlns:a16="http://schemas.microsoft.com/office/drawing/2014/main" id="{60E69D3E-1C83-8970-141B-874E1EA78F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31" y="1653"/>
                  <a:ext cx="561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5" name="Line 270">
                  <a:extLst>
                    <a:ext uri="{FF2B5EF4-FFF2-40B4-BE49-F238E27FC236}">
                      <a16:creationId xmlns:a16="http://schemas.microsoft.com/office/drawing/2014/main" id="{D1CCBB0B-4C5B-EF22-A089-2E4A6F720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2" y="1720"/>
                  <a:ext cx="60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6" name="Line 271">
                  <a:extLst>
                    <a:ext uri="{FF2B5EF4-FFF2-40B4-BE49-F238E27FC236}">
                      <a16:creationId xmlns:a16="http://schemas.microsoft.com/office/drawing/2014/main" id="{D851567B-7E69-FA1D-44F0-61DF6256C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87"/>
                  <a:ext cx="6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7" name="Line 272">
                  <a:extLst>
                    <a:ext uri="{FF2B5EF4-FFF2-40B4-BE49-F238E27FC236}">
                      <a16:creationId xmlns:a16="http://schemas.microsoft.com/office/drawing/2014/main" id="{0CA67F68-6918-56C0-FEBB-4B00FFA253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8" y="1855"/>
                  <a:ext cx="70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8" name="Line 273">
                  <a:extLst>
                    <a:ext uri="{FF2B5EF4-FFF2-40B4-BE49-F238E27FC236}">
                      <a16:creationId xmlns:a16="http://schemas.microsoft.com/office/drawing/2014/main" id="{69F8B09C-6967-4B1D-B63C-671D7D4AE5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83" y="1927"/>
                  <a:ext cx="762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19" name="Line 274">
                  <a:extLst>
                    <a:ext uri="{FF2B5EF4-FFF2-40B4-BE49-F238E27FC236}">
                      <a16:creationId xmlns:a16="http://schemas.microsoft.com/office/drawing/2014/main" id="{D58D5E7E-B59F-BF10-D9DB-20BCD1C87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4" y="1994"/>
                  <a:ext cx="810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0" name="Line 275">
                  <a:extLst>
                    <a:ext uri="{FF2B5EF4-FFF2-40B4-BE49-F238E27FC236}">
                      <a16:creationId xmlns:a16="http://schemas.microsoft.com/office/drawing/2014/main" id="{FD14DA37-FC56-3B7E-712E-3326E29591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64" y="2062"/>
                  <a:ext cx="8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1" name="Line 276">
                  <a:extLst>
                    <a:ext uri="{FF2B5EF4-FFF2-40B4-BE49-F238E27FC236}">
                      <a16:creationId xmlns:a16="http://schemas.microsoft.com/office/drawing/2014/main" id="{C67DBA92-4AE4-C7C2-15D6-955200A73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31" y="2129"/>
                  <a:ext cx="93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2" name="Line 277">
                  <a:extLst>
                    <a:ext uri="{FF2B5EF4-FFF2-40B4-BE49-F238E27FC236}">
                      <a16:creationId xmlns:a16="http://schemas.microsoft.com/office/drawing/2014/main" id="{B9FC0717-32EB-61EF-CBD1-1D5AA8E5E4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97"/>
                  <a:ext cx="96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3" name="Line 278">
                  <a:extLst>
                    <a:ext uri="{FF2B5EF4-FFF2-40B4-BE49-F238E27FC236}">
                      <a16:creationId xmlns:a16="http://schemas.microsoft.com/office/drawing/2014/main" id="{093D648E-44B6-F1AF-CA06-71F0E6FEA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7" y="2264"/>
                  <a:ext cx="996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4" name="Line 279">
                  <a:extLst>
                    <a:ext uri="{FF2B5EF4-FFF2-40B4-BE49-F238E27FC236}">
                      <a16:creationId xmlns:a16="http://schemas.microsoft.com/office/drawing/2014/main" id="{518519C4-4361-5354-5447-6F28D2559F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" y="2336"/>
                  <a:ext cx="104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5" name="Line 280">
                  <a:extLst>
                    <a:ext uri="{FF2B5EF4-FFF2-40B4-BE49-F238E27FC236}">
                      <a16:creationId xmlns:a16="http://schemas.microsoft.com/office/drawing/2014/main" id="{2B6F890A-6772-E72C-DAE7-0A11D68601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4" y="2404"/>
                  <a:ext cx="1117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6" name="Line 281">
                  <a:extLst>
                    <a:ext uri="{FF2B5EF4-FFF2-40B4-BE49-F238E27FC236}">
                      <a16:creationId xmlns:a16="http://schemas.microsoft.com/office/drawing/2014/main" id="{665F5966-0DB8-CCFD-5E3E-69BC46788E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471"/>
                  <a:ext cx="1159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7" name="Line 282">
                  <a:extLst>
                    <a:ext uri="{FF2B5EF4-FFF2-40B4-BE49-F238E27FC236}">
                      <a16:creationId xmlns:a16="http://schemas.microsoft.com/office/drawing/2014/main" id="{4D44F91E-33D6-211C-0F5C-44C6DF1C6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4" y="2538"/>
                  <a:ext cx="924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8" name="Line 283">
                  <a:extLst>
                    <a:ext uri="{FF2B5EF4-FFF2-40B4-BE49-F238E27FC236}">
                      <a16:creationId xmlns:a16="http://schemas.microsoft.com/office/drawing/2014/main" id="{E9D9FE5B-676D-8DC1-94AB-6819856DB0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49" y="2606"/>
                  <a:ext cx="513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29" name="Line 284">
                  <a:extLst>
                    <a:ext uri="{FF2B5EF4-FFF2-40B4-BE49-F238E27FC236}">
                      <a16:creationId xmlns:a16="http://schemas.microsoft.com/office/drawing/2014/main" id="{298186A2-3FFA-0C5F-5DD9-661B286740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73"/>
                  <a:ext cx="28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0" name="Line 285">
                  <a:extLst>
                    <a:ext uri="{FF2B5EF4-FFF2-40B4-BE49-F238E27FC236}">
                      <a16:creationId xmlns:a16="http://schemas.microsoft.com/office/drawing/2014/main" id="{B5C00567-58FF-4CDB-BCDB-ECFECEBA7B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5" y="2745"/>
                  <a:ext cx="158" cy="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1" name="Line 286">
                  <a:extLst>
                    <a:ext uri="{FF2B5EF4-FFF2-40B4-BE49-F238E27FC236}">
                      <a16:creationId xmlns:a16="http://schemas.microsoft.com/office/drawing/2014/main" id="{D1747FF8-FDB3-D69A-626D-57BC60166E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200"/>
                  <a:ext cx="96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2" name="Line 287">
                  <a:extLst>
                    <a:ext uri="{FF2B5EF4-FFF2-40B4-BE49-F238E27FC236}">
                      <a16:creationId xmlns:a16="http://schemas.microsoft.com/office/drawing/2014/main" id="{9865DD2E-1AE1-CF26-39CE-38A25DC5DE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51" y="1200"/>
                  <a:ext cx="201" cy="33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3" name="Line 288">
                  <a:extLst>
                    <a:ext uri="{FF2B5EF4-FFF2-40B4-BE49-F238E27FC236}">
                      <a16:creationId xmlns:a16="http://schemas.microsoft.com/office/drawing/2014/main" id="{DCB3096C-6AEC-EC01-8357-4DDC63EA01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22" y="1200"/>
                  <a:ext cx="306" cy="52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4" name="Line 289">
                  <a:extLst>
                    <a:ext uri="{FF2B5EF4-FFF2-40B4-BE49-F238E27FC236}">
                      <a16:creationId xmlns:a16="http://schemas.microsoft.com/office/drawing/2014/main" id="{D31A20AF-481E-98AD-7701-3FCA9E33E3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88" y="1239"/>
                  <a:ext cx="393" cy="66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5" name="Line 290">
                  <a:extLst>
                    <a:ext uri="{FF2B5EF4-FFF2-40B4-BE49-F238E27FC236}">
                      <a16:creationId xmlns:a16="http://schemas.microsoft.com/office/drawing/2014/main" id="{BFFBA765-778E-E43D-5748-5D2CD25C4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16" y="1316"/>
                  <a:ext cx="503" cy="84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6" name="Line 291">
                  <a:extLst>
                    <a:ext uri="{FF2B5EF4-FFF2-40B4-BE49-F238E27FC236}">
                      <a16:creationId xmlns:a16="http://schemas.microsoft.com/office/drawing/2014/main" id="{C6CD6109-154E-A33E-D991-C0EAB9BCAB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4" y="1388"/>
                  <a:ext cx="614" cy="103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7" name="Line 292">
                  <a:extLst>
                    <a:ext uri="{FF2B5EF4-FFF2-40B4-BE49-F238E27FC236}">
                      <a16:creationId xmlns:a16="http://schemas.microsoft.com/office/drawing/2014/main" id="{DB7F8E62-1B7A-6A0C-5E30-2E04B6451E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73" y="1460"/>
                  <a:ext cx="623" cy="104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8" name="Line 293">
                  <a:extLst>
                    <a:ext uri="{FF2B5EF4-FFF2-40B4-BE49-F238E27FC236}">
                      <a16:creationId xmlns:a16="http://schemas.microsoft.com/office/drawing/2014/main" id="{71E7365F-39AB-4B01-0291-A0AE0CE943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30" y="1532"/>
                  <a:ext cx="704" cy="118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39" name="Line 294">
                  <a:extLst>
                    <a:ext uri="{FF2B5EF4-FFF2-40B4-BE49-F238E27FC236}">
                      <a16:creationId xmlns:a16="http://schemas.microsoft.com/office/drawing/2014/main" id="{A7A7CE33-7E31-6C90-5898-401F485186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49" y="1605"/>
                  <a:ext cx="724" cy="121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0" name="Line 295">
                  <a:extLst>
                    <a:ext uri="{FF2B5EF4-FFF2-40B4-BE49-F238E27FC236}">
                      <a16:creationId xmlns:a16="http://schemas.microsoft.com/office/drawing/2014/main" id="{1BEBBB66-E56F-33D0-86C7-BAE7CD35E7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55" y="1677"/>
                  <a:ext cx="656" cy="109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1" name="Line 296">
                  <a:extLst>
                    <a:ext uri="{FF2B5EF4-FFF2-40B4-BE49-F238E27FC236}">
                      <a16:creationId xmlns:a16="http://schemas.microsoft.com/office/drawing/2014/main" id="{FD14A51B-53A7-F8C3-F4EC-588212FFF8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079" y="1744"/>
                  <a:ext cx="570" cy="9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2" name="Line 297">
                  <a:extLst>
                    <a:ext uri="{FF2B5EF4-FFF2-40B4-BE49-F238E27FC236}">
                      <a16:creationId xmlns:a16="http://schemas.microsoft.com/office/drawing/2014/main" id="{75F1DBC9-6365-371C-DD7B-BFDF007108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94" y="1816"/>
                  <a:ext cx="494" cy="83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3" name="Line 298">
                  <a:extLst>
                    <a:ext uri="{FF2B5EF4-FFF2-40B4-BE49-F238E27FC236}">
                      <a16:creationId xmlns:a16="http://schemas.microsoft.com/office/drawing/2014/main" id="{4F08FE4F-869C-ED3C-49EB-AFC00F13FD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285" y="1893"/>
                  <a:ext cx="436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4" name="Line 299">
                  <a:extLst>
                    <a:ext uri="{FF2B5EF4-FFF2-40B4-BE49-F238E27FC236}">
                      <a16:creationId xmlns:a16="http://schemas.microsoft.com/office/drawing/2014/main" id="{1103D9A0-A2D8-B696-D1FD-0F5246E240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6" y="1956"/>
                  <a:ext cx="384" cy="64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5" name="Line 300">
                  <a:extLst>
                    <a:ext uri="{FF2B5EF4-FFF2-40B4-BE49-F238E27FC236}">
                      <a16:creationId xmlns:a16="http://schemas.microsoft.com/office/drawing/2014/main" id="{9A9FBAC1-E13D-0D88-252B-6D0D758425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472" y="2023"/>
                  <a:ext cx="331" cy="55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6" name="Line 301">
                  <a:extLst>
                    <a:ext uri="{FF2B5EF4-FFF2-40B4-BE49-F238E27FC236}">
                      <a16:creationId xmlns:a16="http://schemas.microsoft.com/office/drawing/2014/main" id="{453F52F9-56E7-C530-37D4-1FB59433C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563" y="2091"/>
                  <a:ext cx="283" cy="47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7" name="Line 302">
                  <a:extLst>
                    <a:ext uri="{FF2B5EF4-FFF2-40B4-BE49-F238E27FC236}">
                      <a16:creationId xmlns:a16="http://schemas.microsoft.com/office/drawing/2014/main" id="{39B3B873-F9E0-7F97-0510-2DBE82E7B2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49" y="2158"/>
                  <a:ext cx="230" cy="39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8" name="Line 303">
                  <a:extLst>
                    <a:ext uri="{FF2B5EF4-FFF2-40B4-BE49-F238E27FC236}">
                      <a16:creationId xmlns:a16="http://schemas.microsoft.com/office/drawing/2014/main" id="{EED4C34F-432C-DAFC-928B-94442F17A0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741" y="2259"/>
                  <a:ext cx="162" cy="27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49" name="Line 304">
                  <a:extLst>
                    <a:ext uri="{FF2B5EF4-FFF2-40B4-BE49-F238E27FC236}">
                      <a16:creationId xmlns:a16="http://schemas.microsoft.com/office/drawing/2014/main" id="{C5F6F738-48D9-10F9-3B2D-B7CE373C73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27" y="2336"/>
                  <a:ext cx="115" cy="19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0" name="Line 305">
                  <a:extLst>
                    <a:ext uri="{FF2B5EF4-FFF2-40B4-BE49-F238E27FC236}">
                      <a16:creationId xmlns:a16="http://schemas.microsoft.com/office/drawing/2014/main" id="{042A91CC-B296-6212-EA25-35BD9A4C88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894" y="2413"/>
                  <a:ext cx="81" cy="140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1" name="Line 306">
                  <a:extLst>
                    <a:ext uri="{FF2B5EF4-FFF2-40B4-BE49-F238E27FC236}">
                      <a16:creationId xmlns:a16="http://schemas.microsoft.com/office/drawing/2014/main" id="{731D1041-E221-D265-1126-A84C8133F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90" y="2466"/>
                  <a:ext cx="33" cy="5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2" name="Line 307">
                  <a:extLst>
                    <a:ext uri="{FF2B5EF4-FFF2-40B4-BE49-F238E27FC236}">
                      <a16:creationId xmlns:a16="http://schemas.microsoft.com/office/drawing/2014/main" id="{FC1300C9-1CBB-E3C8-6DD9-47AF616C08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19" y="1200"/>
                  <a:ext cx="580" cy="98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3" name="Line 308">
                  <a:extLst>
                    <a:ext uri="{FF2B5EF4-FFF2-40B4-BE49-F238E27FC236}">
                      <a16:creationId xmlns:a16="http://schemas.microsoft.com/office/drawing/2014/main" id="{20306517-FE40-D24C-9689-74506FD7B8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37" y="1196"/>
                  <a:ext cx="786" cy="1342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4" name="Line 309">
                  <a:extLst>
                    <a:ext uri="{FF2B5EF4-FFF2-40B4-BE49-F238E27FC236}">
                      <a16:creationId xmlns:a16="http://schemas.microsoft.com/office/drawing/2014/main" id="{32C4B98C-DA10-170D-A803-87FB096E39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61" y="1200"/>
                  <a:ext cx="795" cy="134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5" name="Line 310">
                  <a:extLst>
                    <a:ext uri="{FF2B5EF4-FFF2-40B4-BE49-F238E27FC236}">
                      <a16:creationId xmlns:a16="http://schemas.microsoft.com/office/drawing/2014/main" id="{0AA3EBF7-2A36-CAFD-2EAD-4A5C8D81A3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30" y="2683"/>
                  <a:ext cx="67" cy="11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6" name="Line 311">
                  <a:extLst>
                    <a:ext uri="{FF2B5EF4-FFF2-40B4-BE49-F238E27FC236}">
                      <a16:creationId xmlns:a16="http://schemas.microsoft.com/office/drawing/2014/main" id="{819E6225-14F1-EEED-78E6-A73A128EFB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59" y="2596"/>
                  <a:ext cx="100" cy="17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7" name="Line 312">
                  <a:extLst>
                    <a:ext uri="{FF2B5EF4-FFF2-40B4-BE49-F238E27FC236}">
                      <a16:creationId xmlns:a16="http://schemas.microsoft.com/office/drawing/2014/main" id="{6E4789CB-B693-5A8D-5D3B-17FC9C088E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68" y="2476"/>
                  <a:ext cx="154" cy="25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8" name="Line 313">
                  <a:extLst>
                    <a:ext uri="{FF2B5EF4-FFF2-40B4-BE49-F238E27FC236}">
                      <a16:creationId xmlns:a16="http://schemas.microsoft.com/office/drawing/2014/main" id="{EBB0C98C-0CB7-9F53-A220-DBF2BB4E6B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78" y="2351"/>
                  <a:ext cx="206" cy="35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59" name="Line 314">
                  <a:extLst>
                    <a:ext uri="{FF2B5EF4-FFF2-40B4-BE49-F238E27FC236}">
                      <a16:creationId xmlns:a16="http://schemas.microsoft.com/office/drawing/2014/main" id="{E445C87D-4FFF-D45C-95A6-B153253F60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02" y="2250"/>
                  <a:ext cx="240" cy="4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0" name="Line 315">
                  <a:extLst>
                    <a:ext uri="{FF2B5EF4-FFF2-40B4-BE49-F238E27FC236}">
                      <a16:creationId xmlns:a16="http://schemas.microsoft.com/office/drawing/2014/main" id="{A452F8E2-FC80-A950-A78C-79DC988F3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1" y="2158"/>
                  <a:ext cx="288" cy="48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1" name="Line 316">
                  <a:extLst>
                    <a:ext uri="{FF2B5EF4-FFF2-40B4-BE49-F238E27FC236}">
                      <a16:creationId xmlns:a16="http://schemas.microsoft.com/office/drawing/2014/main" id="{1100D9BB-00E4-F307-3E5B-22C3074DBB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59" y="2081"/>
                  <a:ext cx="322" cy="544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2" name="Line 317">
                  <a:extLst>
                    <a:ext uri="{FF2B5EF4-FFF2-40B4-BE49-F238E27FC236}">
                      <a16:creationId xmlns:a16="http://schemas.microsoft.com/office/drawing/2014/main" id="{8894463B-D292-46ED-C385-4D9C54EF5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79" y="1975"/>
                  <a:ext cx="369" cy="631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3" name="Line 318">
                  <a:extLst>
                    <a:ext uri="{FF2B5EF4-FFF2-40B4-BE49-F238E27FC236}">
                      <a16:creationId xmlns:a16="http://schemas.microsoft.com/office/drawing/2014/main" id="{04F5BE49-27C1-3E2F-B013-91AB2D56B2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93" y="1869"/>
                  <a:ext cx="431" cy="72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4" name="Line 319">
                  <a:extLst>
                    <a:ext uri="{FF2B5EF4-FFF2-40B4-BE49-F238E27FC236}">
                      <a16:creationId xmlns:a16="http://schemas.microsoft.com/office/drawing/2014/main" id="{2FC1F57C-6B61-A226-97F6-4AD1C3F3D1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07" y="1759"/>
                  <a:ext cx="480" cy="813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5" name="Line 320">
                  <a:extLst>
                    <a:ext uri="{FF2B5EF4-FFF2-40B4-BE49-F238E27FC236}">
                      <a16:creationId xmlns:a16="http://schemas.microsoft.com/office/drawing/2014/main" id="{3725292D-2BE4-17C3-632A-A9C0214003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27" y="1653"/>
                  <a:ext cx="531" cy="905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6" name="Line 321">
                  <a:extLst>
                    <a:ext uri="{FF2B5EF4-FFF2-40B4-BE49-F238E27FC236}">
                      <a16:creationId xmlns:a16="http://schemas.microsoft.com/office/drawing/2014/main" id="{AF564342-D0FE-0829-F4B8-FD34D01468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46" y="1547"/>
                  <a:ext cx="589" cy="1006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7" name="Line 322">
                  <a:extLst>
                    <a:ext uri="{FF2B5EF4-FFF2-40B4-BE49-F238E27FC236}">
                      <a16:creationId xmlns:a16="http://schemas.microsoft.com/office/drawing/2014/main" id="{26AE3C24-B776-D296-687E-CB4D843FF1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60" y="1441"/>
                  <a:ext cx="652" cy="1107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8" name="Line 323">
                  <a:extLst>
                    <a:ext uri="{FF2B5EF4-FFF2-40B4-BE49-F238E27FC236}">
                      <a16:creationId xmlns:a16="http://schemas.microsoft.com/office/drawing/2014/main" id="{30FF8294-D9A7-E6BE-DBB6-6F08CD9B0F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79" y="1335"/>
                  <a:ext cx="709" cy="1198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69" name="Line 324">
                  <a:extLst>
                    <a:ext uri="{FF2B5EF4-FFF2-40B4-BE49-F238E27FC236}">
                      <a16:creationId xmlns:a16="http://schemas.microsoft.com/office/drawing/2014/main" id="{E5809DBC-2C5F-319A-26DC-5D164CF2BF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98" y="1224"/>
                  <a:ext cx="777" cy="1319"/>
                </a:xfrm>
                <a:prstGeom prst="line">
                  <a:avLst/>
                </a:prstGeom>
                <a:noFill/>
                <a:ln w="635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0" name="Freeform 325">
                  <a:extLst>
                    <a:ext uri="{FF2B5EF4-FFF2-40B4-BE49-F238E27FC236}">
                      <a16:creationId xmlns:a16="http://schemas.microsoft.com/office/drawing/2014/main" id="{1767E5E7-3EDE-3D77-F3CC-59EA7EDB8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1" name="Freeform 326">
                  <a:extLst>
                    <a:ext uri="{FF2B5EF4-FFF2-40B4-BE49-F238E27FC236}">
                      <a16:creationId xmlns:a16="http://schemas.microsoft.com/office/drawing/2014/main" id="{20823532-86B1-947A-289B-30BC85CFE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94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2" name="Freeform 327">
                  <a:extLst>
                    <a:ext uri="{FF2B5EF4-FFF2-40B4-BE49-F238E27FC236}">
                      <a16:creationId xmlns:a16="http://schemas.microsoft.com/office/drawing/2014/main" id="{2154E7C6-C823-5CB6-7177-A51C930BF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37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5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3" name="Freeform 328">
                  <a:extLst>
                    <a:ext uri="{FF2B5EF4-FFF2-40B4-BE49-F238E27FC236}">
                      <a16:creationId xmlns:a16="http://schemas.microsoft.com/office/drawing/2014/main" id="{903BCA42-D620-7D1B-954E-6047A9A87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4" name="Freeform 329">
                  <a:extLst>
                    <a:ext uri="{FF2B5EF4-FFF2-40B4-BE49-F238E27FC236}">
                      <a16:creationId xmlns:a16="http://schemas.microsoft.com/office/drawing/2014/main" id="{070949C3-DCBB-B9E0-9E7E-5DC540F3C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0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0 h 9"/>
                    <a:gd name="T7" fmla="*/ 0 h 9"/>
                    <a:gd name="T8" fmla="*/ 0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5" name="Freeform 330">
                  <a:extLst>
                    <a:ext uri="{FF2B5EF4-FFF2-40B4-BE49-F238E27FC236}">
                      <a16:creationId xmlns:a16="http://schemas.microsoft.com/office/drawing/2014/main" id="{7D3D2852-D048-0BBC-084F-6CBBBD2C9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6" name="Freeform 331">
                  <a:extLst>
                    <a:ext uri="{FF2B5EF4-FFF2-40B4-BE49-F238E27FC236}">
                      <a16:creationId xmlns:a16="http://schemas.microsoft.com/office/drawing/2014/main" id="{8CB94950-1AD5-5201-95F1-520887B92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9 h 9"/>
                    <a:gd name="T1" fmla="*/ 9 h 9"/>
                    <a:gd name="T2" fmla="*/ 9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9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7" name="Freeform 332">
                  <a:extLst>
                    <a:ext uri="{FF2B5EF4-FFF2-40B4-BE49-F238E27FC236}">
                      <a16:creationId xmlns:a16="http://schemas.microsoft.com/office/drawing/2014/main" id="{575DDE3F-9CB5-08BF-1DCC-55A1E2193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9"/>
                </a:xfrm>
                <a:custGeom>
                  <a:avLst/>
                  <a:gdLst>
                    <a:gd name="T0" fmla="*/ 4 h 9"/>
                    <a:gd name="T1" fmla="*/ 9 h 9"/>
                    <a:gd name="T2" fmla="*/ 4 h 9"/>
                    <a:gd name="T3" fmla="*/ 4 h 9"/>
                    <a:gd name="T4" fmla="*/ 0 h 9"/>
                    <a:gd name="T5" fmla="*/ 0 h 9"/>
                    <a:gd name="T6" fmla="*/ 0 h 9"/>
                    <a:gd name="T7" fmla="*/ 4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8" name="Freeform 333">
                  <a:extLst>
                    <a:ext uri="{FF2B5EF4-FFF2-40B4-BE49-F238E27FC236}">
                      <a16:creationId xmlns:a16="http://schemas.microsoft.com/office/drawing/2014/main" id="{5641D8FD-5CD0-C004-2506-DF7C1C3E9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1" cy="4"/>
                </a:xfrm>
                <a:custGeom>
                  <a:avLst/>
                  <a:gdLst>
                    <a:gd name="T0" fmla="*/ 0 h 4"/>
                    <a:gd name="T1" fmla="*/ 4 h 4"/>
                    <a:gd name="T2" fmla="*/ 4 h 4"/>
                    <a:gd name="T3" fmla="*/ 4 h 4"/>
                    <a:gd name="T4" fmla="*/ 4 h 4"/>
                    <a:gd name="T5" fmla="*/ 4 h 4"/>
                    <a:gd name="T6" fmla="*/ 0 h 4"/>
                    <a:gd name="T7" fmla="*/ 0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79" name="Freeform 334">
                  <a:extLst>
                    <a:ext uri="{FF2B5EF4-FFF2-40B4-BE49-F238E27FC236}">
                      <a16:creationId xmlns:a16="http://schemas.microsoft.com/office/drawing/2014/main" id="{DFF3E088-A873-DD84-6539-FF11785D09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0" name="Freeform 335">
                  <a:extLst>
                    <a:ext uri="{FF2B5EF4-FFF2-40B4-BE49-F238E27FC236}">
                      <a16:creationId xmlns:a16="http://schemas.microsoft.com/office/drawing/2014/main" id="{B591E496-1823-059A-F80A-389DD13A6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542"/>
                  <a:ext cx="19" cy="53"/>
                </a:xfrm>
                <a:custGeom>
                  <a:avLst/>
                  <a:gdLst>
                    <a:gd name="T0" fmla="*/ 0 w 19"/>
                    <a:gd name="T1" fmla="*/ 5 h 53"/>
                    <a:gd name="T2" fmla="*/ 19 w 19"/>
                    <a:gd name="T3" fmla="*/ 53 h 53"/>
                    <a:gd name="T4" fmla="*/ 19 w 19"/>
                    <a:gd name="T5" fmla="*/ 53 h 53"/>
                    <a:gd name="T6" fmla="*/ 19 w 19"/>
                    <a:gd name="T7" fmla="*/ 53 h 53"/>
                    <a:gd name="T8" fmla="*/ 0 w 19"/>
                    <a:gd name="T9" fmla="*/ 0 h 53"/>
                    <a:gd name="T10" fmla="*/ 0 w 19"/>
                    <a:gd name="T11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53">
                      <a:moveTo>
                        <a:pt x="0" y="5"/>
                      </a:move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19" y="53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1" name="Freeform 336">
                  <a:extLst>
                    <a:ext uri="{FF2B5EF4-FFF2-40B4-BE49-F238E27FC236}">
                      <a16:creationId xmlns:a16="http://schemas.microsoft.com/office/drawing/2014/main" id="{92F3E168-C104-DE44-7C3D-DA8034CC3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2" name="Freeform 337">
                  <a:extLst>
                    <a:ext uri="{FF2B5EF4-FFF2-40B4-BE49-F238E27FC236}">
                      <a16:creationId xmlns:a16="http://schemas.microsoft.com/office/drawing/2014/main" id="{76DB8C6F-0A2D-A1FE-98FF-37C73F6EB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0"/>
                  <a:ext cx="29" cy="38"/>
                </a:xfrm>
                <a:custGeom>
                  <a:avLst/>
                  <a:gdLst>
                    <a:gd name="T0" fmla="*/ 0 w 29"/>
                    <a:gd name="T1" fmla="*/ 38 h 38"/>
                    <a:gd name="T2" fmla="*/ 10 w 29"/>
                    <a:gd name="T3" fmla="*/ 24 h 38"/>
                    <a:gd name="T4" fmla="*/ 24 w 29"/>
                    <a:gd name="T5" fmla="*/ 5 h 38"/>
                    <a:gd name="T6" fmla="*/ 24 w 29"/>
                    <a:gd name="T7" fmla="*/ 0 h 38"/>
                    <a:gd name="T8" fmla="*/ 29 w 29"/>
                    <a:gd name="T9" fmla="*/ 0 h 38"/>
                    <a:gd name="T10" fmla="*/ 29 w 29"/>
                    <a:gd name="T11" fmla="*/ 0 h 38"/>
                    <a:gd name="T12" fmla="*/ 24 w 29"/>
                    <a:gd name="T13" fmla="*/ 5 h 38"/>
                    <a:gd name="T14" fmla="*/ 20 w 29"/>
                    <a:gd name="T15" fmla="*/ 14 h 38"/>
                    <a:gd name="T16" fmla="*/ 10 w 29"/>
                    <a:gd name="T17" fmla="*/ 24 h 38"/>
                    <a:gd name="T18" fmla="*/ 5 w 29"/>
                    <a:gd name="T19" fmla="*/ 38 h 38"/>
                    <a:gd name="T20" fmla="*/ 5 w 29"/>
                    <a:gd name="T21" fmla="*/ 38 h 38"/>
                    <a:gd name="T22" fmla="*/ 0 w 29"/>
                    <a:gd name="T2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0" y="38"/>
                      </a:moveTo>
                      <a:lnTo>
                        <a:pt x="10" y="24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0" y="24"/>
                      </a:lnTo>
                      <a:lnTo>
                        <a:pt x="5" y="38"/>
                      </a:lnTo>
                      <a:lnTo>
                        <a:pt x="5" y="38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3" name="Freeform 338">
                  <a:extLst>
                    <a:ext uri="{FF2B5EF4-FFF2-40B4-BE49-F238E27FC236}">
                      <a16:creationId xmlns:a16="http://schemas.microsoft.com/office/drawing/2014/main" id="{8A59D848-C5CE-15B0-0ED5-517277E71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4" name="Freeform 339">
                  <a:extLst>
                    <a:ext uri="{FF2B5EF4-FFF2-40B4-BE49-F238E27FC236}">
                      <a16:creationId xmlns:a16="http://schemas.microsoft.com/office/drawing/2014/main" id="{6756D6A6-6EBE-BA33-A883-5168DAA7F7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8" y="1470"/>
                  <a:ext cx="5" cy="53"/>
                </a:xfrm>
                <a:custGeom>
                  <a:avLst/>
                  <a:gdLst>
                    <a:gd name="T0" fmla="*/ 0 w 5"/>
                    <a:gd name="T1" fmla="*/ 0 h 53"/>
                    <a:gd name="T2" fmla="*/ 0 w 5"/>
                    <a:gd name="T3" fmla="*/ 0 h 53"/>
                    <a:gd name="T4" fmla="*/ 0 w 5"/>
                    <a:gd name="T5" fmla="*/ 0 h 53"/>
                    <a:gd name="T6" fmla="*/ 0 w 5"/>
                    <a:gd name="T7" fmla="*/ 5 h 53"/>
                    <a:gd name="T8" fmla="*/ 0 w 5"/>
                    <a:gd name="T9" fmla="*/ 5 h 53"/>
                    <a:gd name="T10" fmla="*/ 0 w 5"/>
                    <a:gd name="T11" fmla="*/ 53 h 53"/>
                    <a:gd name="T12" fmla="*/ 0 w 5"/>
                    <a:gd name="T13" fmla="*/ 53 h 53"/>
                    <a:gd name="T14" fmla="*/ 5 w 5"/>
                    <a:gd name="T15" fmla="*/ 53 h 53"/>
                    <a:gd name="T16" fmla="*/ 0 w 5"/>
                    <a:gd name="T1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5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5" name="Freeform 340">
                  <a:extLst>
                    <a:ext uri="{FF2B5EF4-FFF2-40B4-BE49-F238E27FC236}">
                      <a16:creationId xmlns:a16="http://schemas.microsoft.com/office/drawing/2014/main" id="{16B9A760-4796-BF08-A2AC-F5EF6E65A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6" name="Freeform 341">
                  <a:extLst>
                    <a:ext uri="{FF2B5EF4-FFF2-40B4-BE49-F238E27FC236}">
                      <a16:creationId xmlns:a16="http://schemas.microsoft.com/office/drawing/2014/main" id="{006C0743-8314-66A2-0526-16AA3EF4F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31"/>
                  <a:ext cx="5" cy="63"/>
                </a:xfrm>
                <a:custGeom>
                  <a:avLst/>
                  <a:gdLst>
                    <a:gd name="T0" fmla="*/ 5 w 5"/>
                    <a:gd name="T1" fmla="*/ 53 h 63"/>
                    <a:gd name="T2" fmla="*/ 5 w 5"/>
                    <a:gd name="T3" fmla="*/ 39 h 63"/>
                    <a:gd name="T4" fmla="*/ 5 w 5"/>
                    <a:gd name="T5" fmla="*/ 15 h 63"/>
                    <a:gd name="T6" fmla="*/ 5 w 5"/>
                    <a:gd name="T7" fmla="*/ 10 h 63"/>
                    <a:gd name="T8" fmla="*/ 0 w 5"/>
                    <a:gd name="T9" fmla="*/ 0 h 63"/>
                    <a:gd name="T10" fmla="*/ 0 w 5"/>
                    <a:gd name="T11" fmla="*/ 5 h 63"/>
                    <a:gd name="T12" fmla="*/ 0 w 5"/>
                    <a:gd name="T13" fmla="*/ 15 h 63"/>
                    <a:gd name="T14" fmla="*/ 0 w 5"/>
                    <a:gd name="T15" fmla="*/ 24 h 63"/>
                    <a:gd name="T16" fmla="*/ 0 w 5"/>
                    <a:gd name="T17" fmla="*/ 39 h 63"/>
                    <a:gd name="T18" fmla="*/ 0 w 5"/>
                    <a:gd name="T19" fmla="*/ 53 h 63"/>
                    <a:gd name="T20" fmla="*/ 0 w 5"/>
                    <a:gd name="T21" fmla="*/ 53 h 63"/>
                    <a:gd name="T22" fmla="*/ 0 w 5"/>
                    <a:gd name="T23" fmla="*/ 58 h 63"/>
                    <a:gd name="T24" fmla="*/ 0 w 5"/>
                    <a:gd name="T25" fmla="*/ 63 h 63"/>
                    <a:gd name="T26" fmla="*/ 5 w 5"/>
                    <a:gd name="T27" fmla="*/ 5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63">
                      <a:moveTo>
                        <a:pt x="5" y="53"/>
                      </a:moveTo>
                      <a:lnTo>
                        <a:pt x="5" y="39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0" y="39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5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7" name="Freeform 342">
                  <a:extLst>
                    <a:ext uri="{FF2B5EF4-FFF2-40B4-BE49-F238E27FC236}">
                      <a16:creationId xmlns:a16="http://schemas.microsoft.com/office/drawing/2014/main" id="{D4A7AE08-E86F-945D-2B7A-276C1F181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8" name="Freeform 343">
                  <a:extLst>
                    <a:ext uri="{FF2B5EF4-FFF2-40B4-BE49-F238E27FC236}">
                      <a16:creationId xmlns:a16="http://schemas.microsoft.com/office/drawing/2014/main" id="{12F5A821-8F4C-B8C8-2554-0CDCB8F64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7" y="1451"/>
                  <a:ext cx="34" cy="48"/>
                </a:xfrm>
                <a:custGeom>
                  <a:avLst/>
                  <a:gdLst>
                    <a:gd name="T0" fmla="*/ 34 w 34"/>
                    <a:gd name="T1" fmla="*/ 38 h 48"/>
                    <a:gd name="T2" fmla="*/ 24 w 34"/>
                    <a:gd name="T3" fmla="*/ 24 h 48"/>
                    <a:gd name="T4" fmla="*/ 10 w 34"/>
                    <a:gd name="T5" fmla="*/ 4 h 48"/>
                    <a:gd name="T6" fmla="*/ 5 w 34"/>
                    <a:gd name="T7" fmla="*/ 0 h 48"/>
                    <a:gd name="T8" fmla="*/ 0 w 34"/>
                    <a:gd name="T9" fmla="*/ 0 h 48"/>
                    <a:gd name="T10" fmla="*/ 0 w 34"/>
                    <a:gd name="T11" fmla="*/ 4 h 48"/>
                    <a:gd name="T12" fmla="*/ 10 w 34"/>
                    <a:gd name="T13" fmla="*/ 9 h 48"/>
                    <a:gd name="T14" fmla="*/ 15 w 34"/>
                    <a:gd name="T15" fmla="*/ 14 h 48"/>
                    <a:gd name="T16" fmla="*/ 24 w 34"/>
                    <a:gd name="T17" fmla="*/ 28 h 48"/>
                    <a:gd name="T18" fmla="*/ 29 w 34"/>
                    <a:gd name="T19" fmla="*/ 38 h 48"/>
                    <a:gd name="T20" fmla="*/ 29 w 34"/>
                    <a:gd name="T21" fmla="*/ 43 h 48"/>
                    <a:gd name="T22" fmla="*/ 34 w 34"/>
                    <a:gd name="T23" fmla="*/ 48 h 48"/>
                    <a:gd name="T24" fmla="*/ 34 w 34"/>
                    <a:gd name="T25" fmla="*/ 48 h 48"/>
                    <a:gd name="T26" fmla="*/ 34 w 34"/>
                    <a:gd name="T27" fmla="*/ 3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48">
                      <a:moveTo>
                        <a:pt x="34" y="38"/>
                      </a:moveTo>
                      <a:lnTo>
                        <a:pt x="24" y="2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5" y="14"/>
                      </a:lnTo>
                      <a:lnTo>
                        <a:pt x="24" y="28"/>
                      </a:lnTo>
                      <a:lnTo>
                        <a:pt x="29" y="38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4" y="48"/>
                      </a:lnTo>
                      <a:lnTo>
                        <a:pt x="34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89" name="Freeform 344">
                  <a:extLst>
                    <a:ext uri="{FF2B5EF4-FFF2-40B4-BE49-F238E27FC236}">
                      <a16:creationId xmlns:a16="http://schemas.microsoft.com/office/drawing/2014/main" id="{50140543-A35C-2F69-0627-E913E8F21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54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0" name="Freeform 345">
                  <a:extLst>
                    <a:ext uri="{FF2B5EF4-FFF2-40B4-BE49-F238E27FC236}">
                      <a16:creationId xmlns:a16="http://schemas.microsoft.com/office/drawing/2014/main" id="{6CDD12B6-DCF0-2D53-386A-F98F7B2DB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1" name="Freeform 346">
                  <a:extLst>
                    <a:ext uri="{FF2B5EF4-FFF2-40B4-BE49-F238E27FC236}">
                      <a16:creationId xmlns:a16="http://schemas.microsoft.com/office/drawing/2014/main" id="{D4AB45B1-0C72-ABB3-8A7A-64DD55000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10 w 15"/>
                    <a:gd name="T1" fmla="*/ 5 w 15"/>
                    <a:gd name="T2" fmla="*/ 0 w 15"/>
                    <a:gd name="T3" fmla="*/ 0 w 15"/>
                    <a:gd name="T4" fmla="*/ 0 w 15"/>
                    <a:gd name="T5" fmla="*/ 5 w 15"/>
                    <a:gd name="T6" fmla="*/ 10 w 15"/>
                    <a:gd name="T7" fmla="*/ 15 w 15"/>
                    <a:gd name="T8" fmla="*/ 1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2" name="Freeform 347">
                  <a:extLst>
                    <a:ext uri="{FF2B5EF4-FFF2-40B4-BE49-F238E27FC236}">
                      <a16:creationId xmlns:a16="http://schemas.microsoft.com/office/drawing/2014/main" id="{FB5EA002-84E2-FFC8-64B5-B51AF4EE2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2" y="1547"/>
                  <a:ext cx="15" cy="1"/>
                </a:xfrm>
                <a:custGeom>
                  <a:avLst/>
                  <a:gdLst>
                    <a:gd name="T0" fmla="*/ 5 w 15"/>
                    <a:gd name="T1" fmla="*/ 0 w 15"/>
                    <a:gd name="T2" fmla="*/ 5 w 15"/>
                    <a:gd name="T3" fmla="*/ 10 w 15"/>
                    <a:gd name="T4" fmla="*/ 10 w 15"/>
                    <a:gd name="T5" fmla="*/ 15 w 15"/>
                    <a:gd name="T6" fmla="*/ 10 w 15"/>
                    <a:gd name="T7" fmla="*/ 5 w 15"/>
                    <a:gd name="T8" fmla="*/ 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3" name="Freeform 348">
                  <a:extLst>
                    <a:ext uri="{FF2B5EF4-FFF2-40B4-BE49-F238E27FC236}">
                      <a16:creationId xmlns:a16="http://schemas.microsoft.com/office/drawing/2014/main" id="{D6997FF3-A24B-97E4-799C-26C8EF844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4" name="Freeform 349">
                  <a:extLst>
                    <a:ext uri="{FF2B5EF4-FFF2-40B4-BE49-F238E27FC236}">
                      <a16:creationId xmlns:a16="http://schemas.microsoft.com/office/drawing/2014/main" id="{688C580C-AEA8-817C-C57A-776728300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5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5" name="Freeform 350">
                  <a:extLst>
                    <a:ext uri="{FF2B5EF4-FFF2-40B4-BE49-F238E27FC236}">
                      <a16:creationId xmlns:a16="http://schemas.microsoft.com/office/drawing/2014/main" id="{BB92E5E3-07D4-0F25-F307-4BEA4F214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" y="1547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6" name="Freeform 351">
                  <a:extLst>
                    <a:ext uri="{FF2B5EF4-FFF2-40B4-BE49-F238E27FC236}">
                      <a16:creationId xmlns:a16="http://schemas.microsoft.com/office/drawing/2014/main" id="{128FA8AF-583A-BC1F-E79C-EB4C426DE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7" name="Freeform 352">
                  <a:extLst>
                    <a:ext uri="{FF2B5EF4-FFF2-40B4-BE49-F238E27FC236}">
                      <a16:creationId xmlns:a16="http://schemas.microsoft.com/office/drawing/2014/main" id="{917CF256-A5DA-988A-9CB6-7ED8128B6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54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5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8" name="Freeform 353">
                  <a:extLst>
                    <a:ext uri="{FF2B5EF4-FFF2-40B4-BE49-F238E27FC236}">
                      <a16:creationId xmlns:a16="http://schemas.microsoft.com/office/drawing/2014/main" id="{478D6E4E-AE0D-4EB5-3ACD-22766B64D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299" name="Freeform 354">
                  <a:extLst>
                    <a:ext uri="{FF2B5EF4-FFF2-40B4-BE49-F238E27FC236}">
                      <a16:creationId xmlns:a16="http://schemas.microsoft.com/office/drawing/2014/main" id="{F43C4C9E-1BBC-42D4-76DE-C9B04D640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0" name="Freeform 355">
                  <a:extLst>
                    <a:ext uri="{FF2B5EF4-FFF2-40B4-BE49-F238E27FC236}">
                      <a16:creationId xmlns:a16="http://schemas.microsoft.com/office/drawing/2014/main" id="{8DFFC2C6-E324-201B-346C-441E25739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1" name="Freeform 356">
                  <a:extLst>
                    <a:ext uri="{FF2B5EF4-FFF2-40B4-BE49-F238E27FC236}">
                      <a16:creationId xmlns:a16="http://schemas.microsoft.com/office/drawing/2014/main" id="{15D6393A-A16E-0E97-D6E5-BE233D1CB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42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0 h 5"/>
                    <a:gd name="T12" fmla="*/ 4 w 9"/>
                    <a:gd name="T13" fmla="*/ 0 h 5"/>
                    <a:gd name="T14" fmla="*/ 9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2" name="Freeform 357">
                  <a:extLst>
                    <a:ext uri="{FF2B5EF4-FFF2-40B4-BE49-F238E27FC236}">
                      <a16:creationId xmlns:a16="http://schemas.microsoft.com/office/drawing/2014/main" id="{15E1DDEC-1390-B510-BDFC-9D94C937B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3" name="Freeform 358">
                  <a:extLst>
                    <a:ext uri="{FF2B5EF4-FFF2-40B4-BE49-F238E27FC236}">
                      <a16:creationId xmlns:a16="http://schemas.microsoft.com/office/drawing/2014/main" id="{B7C599CF-8AA4-2835-A7B5-45B9A28FB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10 w 15"/>
                    <a:gd name="T1" fmla="*/ 0 h 5"/>
                    <a:gd name="T2" fmla="*/ 5 w 15"/>
                    <a:gd name="T3" fmla="*/ 0 h 5"/>
                    <a:gd name="T4" fmla="*/ 0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0 h 5"/>
                    <a:gd name="T12" fmla="*/ 10 w 15"/>
                    <a:gd name="T13" fmla="*/ 0 h 5"/>
                    <a:gd name="T14" fmla="*/ 15 w 15"/>
                    <a:gd name="T15" fmla="*/ 0 h 5"/>
                    <a:gd name="T16" fmla="*/ 10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4" name="Freeform 359">
                  <a:extLst>
                    <a:ext uri="{FF2B5EF4-FFF2-40B4-BE49-F238E27FC236}">
                      <a16:creationId xmlns:a16="http://schemas.microsoft.com/office/drawing/2014/main" id="{518D5130-1E9F-E457-C851-6BBA75EAF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4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5 w 15"/>
                    <a:gd name="T5" fmla="*/ 5 h 5"/>
                    <a:gd name="T6" fmla="*/ 10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0 w 15"/>
                    <a:gd name="T13" fmla="*/ 0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5" name="Freeform 360">
                  <a:extLst>
                    <a:ext uri="{FF2B5EF4-FFF2-40B4-BE49-F238E27FC236}">
                      <a16:creationId xmlns:a16="http://schemas.microsoft.com/office/drawing/2014/main" id="{167E3240-2959-87E4-C9A5-53B980A67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6" name="Freeform 361">
                  <a:extLst>
                    <a:ext uri="{FF2B5EF4-FFF2-40B4-BE49-F238E27FC236}">
                      <a16:creationId xmlns:a16="http://schemas.microsoft.com/office/drawing/2014/main" id="{966E06A7-AED9-B003-E9A7-DC6A0CF17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5 w 10"/>
                    <a:gd name="T5" fmla="*/ 10 w 10"/>
                    <a:gd name="T6" fmla="*/ 5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7" name="Freeform 362">
                  <a:extLst>
                    <a:ext uri="{FF2B5EF4-FFF2-40B4-BE49-F238E27FC236}">
                      <a16:creationId xmlns:a16="http://schemas.microsoft.com/office/drawing/2014/main" id="{CF1C1E99-A7F1-B543-7ACA-942307648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42"/>
                  <a:ext cx="10" cy="1"/>
                </a:xfrm>
                <a:custGeom>
                  <a:avLst/>
                  <a:gdLst>
                    <a:gd name="T0" fmla="*/ 5 w 10"/>
                    <a:gd name="T1" fmla="*/ 5 w 10"/>
                    <a:gd name="T2" fmla="*/ 0 w 10"/>
                    <a:gd name="T3" fmla="*/ 0 w 10"/>
                    <a:gd name="T4" fmla="*/ 0 w 10"/>
                    <a:gd name="T5" fmla="*/ 5 w 10"/>
                    <a:gd name="T6" fmla="*/ 5 w 10"/>
                    <a:gd name="T7" fmla="*/ 10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8" name="Freeform 363">
                  <a:extLst>
                    <a:ext uri="{FF2B5EF4-FFF2-40B4-BE49-F238E27FC236}">
                      <a16:creationId xmlns:a16="http://schemas.microsoft.com/office/drawing/2014/main" id="{E2FBDB05-477B-62FB-C460-9698DFDC1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09" name="Freeform 364">
                  <a:extLst>
                    <a:ext uri="{FF2B5EF4-FFF2-40B4-BE49-F238E27FC236}">
                      <a16:creationId xmlns:a16="http://schemas.microsoft.com/office/drawing/2014/main" id="{1D6B57E4-692B-3770-C852-843F34B59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0" name="Freeform 365">
                  <a:extLst>
                    <a:ext uri="{FF2B5EF4-FFF2-40B4-BE49-F238E27FC236}">
                      <a16:creationId xmlns:a16="http://schemas.microsoft.com/office/drawing/2014/main" id="{E8DD6F4A-6EB1-B081-FF40-F96419242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0 w 10"/>
                    <a:gd name="T1" fmla="*/ 0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1" name="Freeform 366">
                  <a:extLst>
                    <a:ext uri="{FF2B5EF4-FFF2-40B4-BE49-F238E27FC236}">
                      <a16:creationId xmlns:a16="http://schemas.microsoft.com/office/drawing/2014/main" id="{EC35635F-A667-1BAE-41F9-2568A15BA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42"/>
                  <a:ext cx="10" cy="1"/>
                </a:xfrm>
                <a:custGeom>
                  <a:avLst/>
                  <a:gdLst>
                    <a:gd name="T0" fmla="*/ 5 w 10"/>
                    <a:gd name="T1" fmla="*/ 0 w 10"/>
                    <a:gd name="T2" fmla="*/ 5 w 10"/>
                    <a:gd name="T3" fmla="*/ 5 w 10"/>
                    <a:gd name="T4" fmla="*/ 10 w 10"/>
                    <a:gd name="T5" fmla="*/ 10 w 10"/>
                    <a:gd name="T6" fmla="*/ 1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2" name="Freeform 367">
                  <a:extLst>
                    <a:ext uri="{FF2B5EF4-FFF2-40B4-BE49-F238E27FC236}">
                      <a16:creationId xmlns:a16="http://schemas.microsoft.com/office/drawing/2014/main" id="{E326B1C6-0738-E2DE-4327-39B360C6C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0 w 5"/>
                    <a:gd name="T3" fmla="*/ 5 w 5"/>
                    <a:gd name="T4" fmla="*/ 5 w 5"/>
                    <a:gd name="T5" fmla="*/ 5 w 5"/>
                    <a:gd name="T6" fmla="*/ 5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3" name="Freeform 368">
                  <a:extLst>
                    <a:ext uri="{FF2B5EF4-FFF2-40B4-BE49-F238E27FC236}">
                      <a16:creationId xmlns:a16="http://schemas.microsoft.com/office/drawing/2014/main" id="{9AE0F90A-9D92-0F93-2A47-DEF17B130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4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4" name="Freeform 369">
                  <a:extLst>
                    <a:ext uri="{FF2B5EF4-FFF2-40B4-BE49-F238E27FC236}">
                      <a16:creationId xmlns:a16="http://schemas.microsoft.com/office/drawing/2014/main" id="{20E12D76-2AFF-178D-3590-D5FAC3CCB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5" name="Freeform 370">
                  <a:extLst>
                    <a:ext uri="{FF2B5EF4-FFF2-40B4-BE49-F238E27FC236}">
                      <a16:creationId xmlns:a16="http://schemas.microsoft.com/office/drawing/2014/main" id="{5CDF71A0-15B9-A1A6-607F-DD0CBFEA7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4 w 9"/>
                    <a:gd name="T3" fmla="*/ 0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9 w 9"/>
                    <a:gd name="T13" fmla="*/ 0 h 5"/>
                    <a:gd name="T14" fmla="*/ 9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6" name="Freeform 371">
                  <a:extLst>
                    <a:ext uri="{FF2B5EF4-FFF2-40B4-BE49-F238E27FC236}">
                      <a16:creationId xmlns:a16="http://schemas.microsoft.com/office/drawing/2014/main" id="{EAF284B4-BAD5-E00E-95FD-A866C33CA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37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0 h 5"/>
                    <a:gd name="T10" fmla="*/ 9 w 9"/>
                    <a:gd name="T11" fmla="*/ 0 h 5"/>
                    <a:gd name="T12" fmla="*/ 9 w 9"/>
                    <a:gd name="T13" fmla="*/ 0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7" name="Freeform 372">
                  <a:extLst>
                    <a:ext uri="{FF2B5EF4-FFF2-40B4-BE49-F238E27FC236}">
                      <a16:creationId xmlns:a16="http://schemas.microsoft.com/office/drawing/2014/main" id="{1C293348-59A3-F8C7-3E48-746CCA137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8" name="Freeform 373">
                  <a:extLst>
                    <a:ext uri="{FF2B5EF4-FFF2-40B4-BE49-F238E27FC236}">
                      <a16:creationId xmlns:a16="http://schemas.microsoft.com/office/drawing/2014/main" id="{176B8503-949B-DCD2-F48C-F02C02949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19" name="Freeform 374">
                  <a:extLst>
                    <a:ext uri="{FF2B5EF4-FFF2-40B4-BE49-F238E27FC236}">
                      <a16:creationId xmlns:a16="http://schemas.microsoft.com/office/drawing/2014/main" id="{6DE151C0-78C0-41ED-1913-E0B9E1E7A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37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5 w 5"/>
                    <a:gd name="T11" fmla="*/ 5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0" name="Freeform 375">
                  <a:extLst>
                    <a:ext uri="{FF2B5EF4-FFF2-40B4-BE49-F238E27FC236}">
                      <a16:creationId xmlns:a16="http://schemas.microsoft.com/office/drawing/2014/main" id="{45C36D19-84D1-5F11-F806-B283DBE86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1" name="Freeform 376">
                  <a:extLst>
                    <a:ext uri="{FF2B5EF4-FFF2-40B4-BE49-F238E27FC236}">
                      <a16:creationId xmlns:a16="http://schemas.microsoft.com/office/drawing/2014/main" id="{15362AE4-736F-94B8-BF57-0B2FAAA346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08"/>
                  <a:ext cx="43" cy="29"/>
                </a:xfrm>
                <a:custGeom>
                  <a:avLst/>
                  <a:gdLst>
                    <a:gd name="T0" fmla="*/ 5 w 43"/>
                    <a:gd name="T1" fmla="*/ 29 h 29"/>
                    <a:gd name="T2" fmla="*/ 5 w 43"/>
                    <a:gd name="T3" fmla="*/ 29 h 29"/>
                    <a:gd name="T4" fmla="*/ 0 w 43"/>
                    <a:gd name="T5" fmla="*/ 29 h 29"/>
                    <a:gd name="T6" fmla="*/ 5 w 43"/>
                    <a:gd name="T7" fmla="*/ 29 h 29"/>
                    <a:gd name="T8" fmla="*/ 5 w 43"/>
                    <a:gd name="T9" fmla="*/ 24 h 29"/>
                    <a:gd name="T10" fmla="*/ 14 w 43"/>
                    <a:gd name="T11" fmla="*/ 20 h 29"/>
                    <a:gd name="T12" fmla="*/ 24 w 43"/>
                    <a:gd name="T13" fmla="*/ 10 h 29"/>
                    <a:gd name="T14" fmla="*/ 34 w 43"/>
                    <a:gd name="T15" fmla="*/ 5 h 29"/>
                    <a:gd name="T16" fmla="*/ 43 w 43"/>
                    <a:gd name="T17" fmla="*/ 0 h 29"/>
                    <a:gd name="T18" fmla="*/ 43 w 43"/>
                    <a:gd name="T19" fmla="*/ 0 h 29"/>
                    <a:gd name="T20" fmla="*/ 43 w 43"/>
                    <a:gd name="T21" fmla="*/ 5 h 29"/>
                    <a:gd name="T22" fmla="*/ 29 w 43"/>
                    <a:gd name="T23" fmla="*/ 15 h 29"/>
                    <a:gd name="T24" fmla="*/ 19 w 43"/>
                    <a:gd name="T25" fmla="*/ 24 h 29"/>
                    <a:gd name="T26" fmla="*/ 5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14" y="20"/>
                      </a:lnTo>
                      <a:lnTo>
                        <a:pt x="24" y="10"/>
                      </a:lnTo>
                      <a:lnTo>
                        <a:pt x="34" y="5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2" name="Freeform 377">
                  <a:extLst>
                    <a:ext uri="{FF2B5EF4-FFF2-40B4-BE49-F238E27FC236}">
                      <a16:creationId xmlns:a16="http://schemas.microsoft.com/office/drawing/2014/main" id="{83C5BD04-25AF-06C9-79E8-3C3F4FDFB1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3" name="Freeform 378">
                  <a:extLst>
                    <a:ext uri="{FF2B5EF4-FFF2-40B4-BE49-F238E27FC236}">
                      <a16:creationId xmlns:a16="http://schemas.microsoft.com/office/drawing/2014/main" id="{22FB07C0-8D37-E156-9AD9-58ADA8C76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451"/>
                  <a:ext cx="29" cy="62"/>
                </a:xfrm>
                <a:custGeom>
                  <a:avLst/>
                  <a:gdLst>
                    <a:gd name="T0" fmla="*/ 29 w 29"/>
                    <a:gd name="T1" fmla="*/ 4 h 62"/>
                    <a:gd name="T2" fmla="*/ 29 w 29"/>
                    <a:gd name="T3" fmla="*/ 0 h 62"/>
                    <a:gd name="T4" fmla="*/ 29 w 29"/>
                    <a:gd name="T5" fmla="*/ 0 h 62"/>
                    <a:gd name="T6" fmla="*/ 24 w 29"/>
                    <a:gd name="T7" fmla="*/ 4 h 62"/>
                    <a:gd name="T8" fmla="*/ 24 w 29"/>
                    <a:gd name="T9" fmla="*/ 4 h 62"/>
                    <a:gd name="T10" fmla="*/ 0 w 29"/>
                    <a:gd name="T11" fmla="*/ 57 h 62"/>
                    <a:gd name="T12" fmla="*/ 5 w 29"/>
                    <a:gd name="T13" fmla="*/ 62 h 62"/>
                    <a:gd name="T14" fmla="*/ 5 w 29"/>
                    <a:gd name="T15" fmla="*/ 62 h 62"/>
                    <a:gd name="T16" fmla="*/ 29 w 29"/>
                    <a:gd name="T17" fmla="*/ 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2">
                      <a:moveTo>
                        <a:pt x="29" y="4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0" y="57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2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4" name="Freeform 379">
                  <a:extLst>
                    <a:ext uri="{FF2B5EF4-FFF2-40B4-BE49-F238E27FC236}">
                      <a16:creationId xmlns:a16="http://schemas.microsoft.com/office/drawing/2014/main" id="{69C9E618-D69B-622F-082D-4D59098B9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29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4 h 9"/>
                    <a:gd name="T6" fmla="*/ 5 w 5"/>
                    <a:gd name="T7" fmla="*/ 4 h 9"/>
                    <a:gd name="T8" fmla="*/ 0 w 5"/>
                    <a:gd name="T9" fmla="*/ 4 h 9"/>
                    <a:gd name="T10" fmla="*/ 0 w 5"/>
                    <a:gd name="T11" fmla="*/ 9 h 9"/>
                    <a:gd name="T12" fmla="*/ 0 w 5"/>
                    <a:gd name="T13" fmla="*/ 4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5" name="Freeform 380">
                  <a:extLst>
                    <a:ext uri="{FF2B5EF4-FFF2-40B4-BE49-F238E27FC236}">
                      <a16:creationId xmlns:a16="http://schemas.microsoft.com/office/drawing/2014/main" id="{B11E3041-476D-0B00-FCB0-83A73DF25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6" name="Freeform 381">
                  <a:extLst>
                    <a:ext uri="{FF2B5EF4-FFF2-40B4-BE49-F238E27FC236}">
                      <a16:creationId xmlns:a16="http://schemas.microsoft.com/office/drawing/2014/main" id="{C2E0AB60-7418-6E45-7C6E-67207E7A7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10 h 10"/>
                    <a:gd name="T4" fmla="*/ 4 w 9"/>
                    <a:gd name="T5" fmla="*/ 10 h 10"/>
                    <a:gd name="T6" fmla="*/ 4 w 9"/>
                    <a:gd name="T7" fmla="*/ 10 h 10"/>
                    <a:gd name="T8" fmla="*/ 9 w 9"/>
                    <a:gd name="T9" fmla="*/ 10 h 10"/>
                    <a:gd name="T10" fmla="*/ 4 w 9"/>
                    <a:gd name="T11" fmla="*/ 5 h 10"/>
                    <a:gd name="T12" fmla="*/ 4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7" name="Freeform 382">
                  <a:extLst>
                    <a:ext uri="{FF2B5EF4-FFF2-40B4-BE49-F238E27FC236}">
                      <a16:creationId xmlns:a16="http://schemas.microsoft.com/office/drawing/2014/main" id="{B9EFE56A-C4FC-93D8-17E3-4DBC8CF81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0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8" name="Freeform 383">
                  <a:extLst>
                    <a:ext uri="{FF2B5EF4-FFF2-40B4-BE49-F238E27FC236}">
                      <a16:creationId xmlns:a16="http://schemas.microsoft.com/office/drawing/2014/main" id="{A4389DC9-70E7-1F12-E11E-92C1CBF50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29" name="Freeform 384">
                  <a:extLst>
                    <a:ext uri="{FF2B5EF4-FFF2-40B4-BE49-F238E27FC236}">
                      <a16:creationId xmlns:a16="http://schemas.microsoft.com/office/drawing/2014/main" id="{E2B44E1B-71E4-81AE-E97D-3B79F7B34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9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10 h 10"/>
                    <a:gd name="T4" fmla="*/ 4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0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0" name="Freeform 385">
                  <a:extLst>
                    <a:ext uri="{FF2B5EF4-FFF2-40B4-BE49-F238E27FC236}">
                      <a16:creationId xmlns:a16="http://schemas.microsoft.com/office/drawing/2014/main" id="{019000D7-01BF-BA5A-E801-61D289559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619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5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1" name="Freeform 386">
                  <a:extLst>
                    <a:ext uri="{FF2B5EF4-FFF2-40B4-BE49-F238E27FC236}">
                      <a16:creationId xmlns:a16="http://schemas.microsoft.com/office/drawing/2014/main" id="{6F051582-901D-5D05-72AF-5CCA6622B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2" name="Freeform 387">
                  <a:extLst>
                    <a:ext uri="{FF2B5EF4-FFF2-40B4-BE49-F238E27FC236}">
                      <a16:creationId xmlns:a16="http://schemas.microsoft.com/office/drawing/2014/main" id="{8DCFBCAA-D753-FD9F-D1B8-82971D5A6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10"/>
                </a:xfrm>
                <a:custGeom>
                  <a:avLst/>
                  <a:gdLst>
                    <a:gd name="T0" fmla="*/ 0 w 4"/>
                    <a:gd name="T1" fmla="*/ 0 h 10"/>
                    <a:gd name="T2" fmla="*/ 0 w 4"/>
                    <a:gd name="T3" fmla="*/ 5 h 10"/>
                    <a:gd name="T4" fmla="*/ 0 w 4"/>
                    <a:gd name="T5" fmla="*/ 10 h 10"/>
                    <a:gd name="T6" fmla="*/ 4 w 4"/>
                    <a:gd name="T7" fmla="*/ 10 h 10"/>
                    <a:gd name="T8" fmla="*/ 4 w 4"/>
                    <a:gd name="T9" fmla="*/ 5 h 10"/>
                    <a:gd name="T10" fmla="*/ 4 w 4"/>
                    <a:gd name="T11" fmla="*/ 0 h 10"/>
                    <a:gd name="T12" fmla="*/ 0 w 4"/>
                    <a:gd name="T13" fmla="*/ 0 h 10"/>
                    <a:gd name="T14" fmla="*/ 0 w 4"/>
                    <a:gd name="T15" fmla="*/ 0 h 10"/>
                    <a:gd name="T16" fmla="*/ 0 w 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3" name="Freeform 388">
                  <a:extLst>
                    <a:ext uri="{FF2B5EF4-FFF2-40B4-BE49-F238E27FC236}">
                      <a16:creationId xmlns:a16="http://schemas.microsoft.com/office/drawing/2014/main" id="{BF5D7F47-401D-5D60-2A03-1DD12419B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4" name="Freeform 389">
                  <a:extLst>
                    <a:ext uri="{FF2B5EF4-FFF2-40B4-BE49-F238E27FC236}">
                      <a16:creationId xmlns:a16="http://schemas.microsoft.com/office/drawing/2014/main" id="{C378093C-8015-C382-5B73-BF0EAC9D9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5" name="Freeform 390">
                  <a:extLst>
                    <a:ext uri="{FF2B5EF4-FFF2-40B4-BE49-F238E27FC236}">
                      <a16:creationId xmlns:a16="http://schemas.microsoft.com/office/drawing/2014/main" id="{DC01D331-D733-A3C0-BCAD-DCC075B5C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0 h 5"/>
                    <a:gd name="T8" fmla="*/ 0 w 4"/>
                    <a:gd name="T9" fmla="*/ 0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6" name="Freeform 391">
                  <a:extLst>
                    <a:ext uri="{FF2B5EF4-FFF2-40B4-BE49-F238E27FC236}">
                      <a16:creationId xmlns:a16="http://schemas.microsoft.com/office/drawing/2014/main" id="{A1A4A433-6AEC-B151-10ED-41520F002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614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7" name="Freeform 392">
                  <a:extLst>
                    <a:ext uri="{FF2B5EF4-FFF2-40B4-BE49-F238E27FC236}">
                      <a16:creationId xmlns:a16="http://schemas.microsoft.com/office/drawing/2014/main" id="{8F600832-A55A-6E6C-70D6-06C408836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8" name="Freeform 393">
                  <a:extLst>
                    <a:ext uri="{FF2B5EF4-FFF2-40B4-BE49-F238E27FC236}">
                      <a16:creationId xmlns:a16="http://schemas.microsoft.com/office/drawing/2014/main" id="{5A3A5F9B-9E5D-AE67-88DE-5C56E1770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4 h 9"/>
                    <a:gd name="T4" fmla="*/ 5 w 5"/>
                    <a:gd name="T5" fmla="*/ 9 h 9"/>
                    <a:gd name="T6" fmla="*/ 5 w 5"/>
                    <a:gd name="T7" fmla="*/ 9 h 9"/>
                    <a:gd name="T8" fmla="*/ 5 w 5"/>
                    <a:gd name="T9" fmla="*/ 9 h 9"/>
                    <a:gd name="T10" fmla="*/ 5 w 5"/>
                    <a:gd name="T11" fmla="*/ 4 h 9"/>
                    <a:gd name="T12" fmla="*/ 5 w 5"/>
                    <a:gd name="T13" fmla="*/ 0 h 9"/>
                    <a:gd name="T14" fmla="*/ 0 w 5"/>
                    <a:gd name="T15" fmla="*/ 0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39" name="Freeform 394">
                  <a:extLst>
                    <a:ext uri="{FF2B5EF4-FFF2-40B4-BE49-F238E27FC236}">
                      <a16:creationId xmlns:a16="http://schemas.microsoft.com/office/drawing/2014/main" id="{B298B266-395B-E1F9-BC23-77E970B13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0 w 5"/>
                    <a:gd name="T11" fmla="*/ 0 h 9"/>
                    <a:gd name="T12" fmla="*/ 0 w 5"/>
                    <a:gd name="T13" fmla="*/ 0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0" name="Freeform 395">
                  <a:extLst>
                    <a:ext uri="{FF2B5EF4-FFF2-40B4-BE49-F238E27FC236}">
                      <a16:creationId xmlns:a16="http://schemas.microsoft.com/office/drawing/2014/main" id="{0D96D6EE-DD2A-EE25-CB9B-3E343E7AE9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1" name="Freeform 396">
                  <a:extLst>
                    <a:ext uri="{FF2B5EF4-FFF2-40B4-BE49-F238E27FC236}">
                      <a16:creationId xmlns:a16="http://schemas.microsoft.com/office/drawing/2014/main" id="{95459BCC-B3D5-A37D-661F-5EF643ACE5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4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2" name="Freeform 397">
                  <a:extLst>
                    <a:ext uri="{FF2B5EF4-FFF2-40B4-BE49-F238E27FC236}">
                      <a16:creationId xmlns:a16="http://schemas.microsoft.com/office/drawing/2014/main" id="{127161B8-40AD-23AE-4CC1-056F9F1B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0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3" name="Freeform 398">
                  <a:extLst>
                    <a:ext uri="{FF2B5EF4-FFF2-40B4-BE49-F238E27FC236}">
                      <a16:creationId xmlns:a16="http://schemas.microsoft.com/office/drawing/2014/main" id="{E736DD69-A3D9-98EC-D66E-9EE9873AB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4" name="Freeform 399">
                  <a:extLst>
                    <a:ext uri="{FF2B5EF4-FFF2-40B4-BE49-F238E27FC236}">
                      <a16:creationId xmlns:a16="http://schemas.microsoft.com/office/drawing/2014/main" id="{A2907202-B72D-1CC5-46EF-0243714FEB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10 h 10"/>
                    <a:gd name="T4" fmla="*/ 0 w 5"/>
                    <a:gd name="T5" fmla="*/ 10 h 10"/>
                    <a:gd name="T6" fmla="*/ 5 w 5"/>
                    <a:gd name="T7" fmla="*/ 10 h 10"/>
                    <a:gd name="T8" fmla="*/ 5 w 5"/>
                    <a:gd name="T9" fmla="*/ 10 h 10"/>
                    <a:gd name="T10" fmla="*/ 5 w 5"/>
                    <a:gd name="T11" fmla="*/ 5 h 10"/>
                    <a:gd name="T12" fmla="*/ 0 w 5"/>
                    <a:gd name="T13" fmla="*/ 0 h 10"/>
                    <a:gd name="T14" fmla="*/ 0 w 5"/>
                    <a:gd name="T15" fmla="*/ 0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5" name="Freeform 400">
                  <a:extLst>
                    <a:ext uri="{FF2B5EF4-FFF2-40B4-BE49-F238E27FC236}">
                      <a16:creationId xmlns:a16="http://schemas.microsoft.com/office/drawing/2014/main" id="{B3DDBC92-559B-8077-05AB-F21DE37ACF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6" name="Freeform 401">
                  <a:extLst>
                    <a:ext uri="{FF2B5EF4-FFF2-40B4-BE49-F238E27FC236}">
                      <a16:creationId xmlns:a16="http://schemas.microsoft.com/office/drawing/2014/main" id="{3D60B7CD-528D-0F2B-96F7-5B6C49BDF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7" name="Freeform 402">
                  <a:extLst>
                    <a:ext uri="{FF2B5EF4-FFF2-40B4-BE49-F238E27FC236}">
                      <a16:creationId xmlns:a16="http://schemas.microsoft.com/office/drawing/2014/main" id="{6DB1736D-D598-2EC0-D976-2504A9EB1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10 h 10"/>
                    <a:gd name="T6" fmla="*/ 0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8" name="Freeform 403">
                  <a:extLst>
                    <a:ext uri="{FF2B5EF4-FFF2-40B4-BE49-F238E27FC236}">
                      <a16:creationId xmlns:a16="http://schemas.microsoft.com/office/drawing/2014/main" id="{E1971F14-1974-B4D2-889A-079A381CE3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349" name="Freeform 404">
                  <a:extLst>
                    <a:ext uri="{FF2B5EF4-FFF2-40B4-BE49-F238E27FC236}">
                      <a16:creationId xmlns:a16="http://schemas.microsoft.com/office/drawing/2014/main" id="{45CB8606-0535-518A-F087-222770E19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8" name="Group 405">
                <a:extLst>
                  <a:ext uri="{FF2B5EF4-FFF2-40B4-BE49-F238E27FC236}">
                    <a16:creationId xmlns:a16="http://schemas.microsoft.com/office/drawing/2014/main" id="{BBAB4D77-F6C7-E1C4-51D8-FC03D00B79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2" y="1451"/>
                <a:ext cx="939" cy="158"/>
                <a:chOff x="1792" y="1451"/>
                <a:chExt cx="939" cy="158"/>
              </a:xfrm>
            </p:grpSpPr>
            <p:sp>
              <p:nvSpPr>
                <p:cNvPr id="950" name="Freeform 406">
                  <a:extLst>
                    <a:ext uri="{FF2B5EF4-FFF2-40B4-BE49-F238E27FC236}">
                      <a16:creationId xmlns:a16="http://schemas.microsoft.com/office/drawing/2014/main" id="{8C24FE55-4EDE-8FFB-5139-745F4B73C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5 h 10"/>
                    <a:gd name="T10" fmla="*/ 5 w 10"/>
                    <a:gd name="T11" fmla="*/ 0 h 10"/>
                    <a:gd name="T12" fmla="*/ 5 w 10"/>
                    <a:gd name="T13" fmla="*/ 0 h 10"/>
                    <a:gd name="T14" fmla="*/ 5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1" name="Freeform 407">
                  <a:extLst>
                    <a:ext uri="{FF2B5EF4-FFF2-40B4-BE49-F238E27FC236}">
                      <a16:creationId xmlns:a16="http://schemas.microsoft.com/office/drawing/2014/main" id="{BEECCC14-D861-602D-BF77-904FA0898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90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2" name="Freeform 408">
                  <a:extLst>
                    <a:ext uri="{FF2B5EF4-FFF2-40B4-BE49-F238E27FC236}">
                      <a16:creationId xmlns:a16="http://schemas.microsoft.com/office/drawing/2014/main" id="{63372A6E-13F3-6A92-4553-635EC5AD70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5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3" name="Freeform 409">
                  <a:extLst>
                    <a:ext uri="{FF2B5EF4-FFF2-40B4-BE49-F238E27FC236}">
                      <a16:creationId xmlns:a16="http://schemas.microsoft.com/office/drawing/2014/main" id="{D9E157D4-6B8D-912F-0DBF-5566A05B7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5 h 5"/>
                    <a:gd name="T1" fmla="*/ 5 h 5"/>
                    <a:gd name="T2" fmla="*/ 5 h 5"/>
                    <a:gd name="T3" fmla="*/ 0 h 5"/>
                    <a:gd name="T4" fmla="*/ 0 h 5"/>
                    <a:gd name="T5" fmla="*/ 0 h 5"/>
                    <a:gd name="T6" fmla="*/ 0 h 5"/>
                    <a:gd name="T7" fmla="*/ 0 h 5"/>
                    <a:gd name="T8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4" name="Freeform 410">
                  <a:extLst>
                    <a:ext uri="{FF2B5EF4-FFF2-40B4-BE49-F238E27FC236}">
                      <a16:creationId xmlns:a16="http://schemas.microsoft.com/office/drawing/2014/main" id="{24C4F5D1-E192-E590-6EEF-090D88548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90"/>
                  <a:ext cx="1" cy="5"/>
                </a:xfrm>
                <a:custGeom>
                  <a:avLst/>
                  <a:gdLst>
                    <a:gd name="T0" fmla="*/ 0 h 5"/>
                    <a:gd name="T1" fmla="*/ 0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5" name="Freeform 411">
                  <a:extLst>
                    <a:ext uri="{FF2B5EF4-FFF2-40B4-BE49-F238E27FC236}">
                      <a16:creationId xmlns:a16="http://schemas.microsoft.com/office/drawing/2014/main" id="{CEAAC347-237E-2F88-2799-9CC3E75F4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6" name="Freeform 412">
                  <a:extLst>
                    <a:ext uri="{FF2B5EF4-FFF2-40B4-BE49-F238E27FC236}">
                      <a16:creationId xmlns:a16="http://schemas.microsoft.com/office/drawing/2014/main" id="{745B696A-B3A7-0F6B-61F8-FF20ED5221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42"/>
                  <a:ext cx="10" cy="48"/>
                </a:xfrm>
                <a:custGeom>
                  <a:avLst/>
                  <a:gdLst>
                    <a:gd name="T0" fmla="*/ 10 w 10"/>
                    <a:gd name="T1" fmla="*/ 48 h 48"/>
                    <a:gd name="T2" fmla="*/ 10 w 10"/>
                    <a:gd name="T3" fmla="*/ 48 h 48"/>
                    <a:gd name="T4" fmla="*/ 5 w 10"/>
                    <a:gd name="T5" fmla="*/ 48 h 48"/>
                    <a:gd name="T6" fmla="*/ 5 w 10"/>
                    <a:gd name="T7" fmla="*/ 48 h 48"/>
                    <a:gd name="T8" fmla="*/ 5 w 10"/>
                    <a:gd name="T9" fmla="*/ 43 h 48"/>
                    <a:gd name="T10" fmla="*/ 5 w 10"/>
                    <a:gd name="T11" fmla="*/ 34 h 48"/>
                    <a:gd name="T12" fmla="*/ 5 w 10"/>
                    <a:gd name="T13" fmla="*/ 19 h 48"/>
                    <a:gd name="T14" fmla="*/ 0 w 10"/>
                    <a:gd name="T15" fmla="*/ 10 h 48"/>
                    <a:gd name="T16" fmla="*/ 0 w 10"/>
                    <a:gd name="T17" fmla="*/ 0 h 48"/>
                    <a:gd name="T18" fmla="*/ 0 w 10"/>
                    <a:gd name="T19" fmla="*/ 0 h 48"/>
                    <a:gd name="T20" fmla="*/ 0 w 10"/>
                    <a:gd name="T21" fmla="*/ 5 h 48"/>
                    <a:gd name="T22" fmla="*/ 5 w 10"/>
                    <a:gd name="T23" fmla="*/ 19 h 48"/>
                    <a:gd name="T24" fmla="*/ 10 w 10"/>
                    <a:gd name="T25" fmla="*/ 34 h 48"/>
                    <a:gd name="T26" fmla="*/ 10 w 10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48">
                      <a:moveTo>
                        <a:pt x="10" y="48"/>
                      </a:moveTo>
                      <a:lnTo>
                        <a:pt x="10" y="48"/>
                      </a:lnTo>
                      <a:lnTo>
                        <a:pt x="5" y="48"/>
                      </a:lnTo>
                      <a:lnTo>
                        <a:pt x="5" y="48"/>
                      </a:lnTo>
                      <a:lnTo>
                        <a:pt x="5" y="43"/>
                      </a:lnTo>
                      <a:lnTo>
                        <a:pt x="5" y="34"/>
                      </a:lnTo>
                      <a:lnTo>
                        <a:pt x="5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9"/>
                      </a:lnTo>
                      <a:lnTo>
                        <a:pt x="10" y="34"/>
                      </a:lnTo>
                      <a:lnTo>
                        <a:pt x="10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7" name="Freeform 413">
                  <a:extLst>
                    <a:ext uri="{FF2B5EF4-FFF2-40B4-BE49-F238E27FC236}">
                      <a16:creationId xmlns:a16="http://schemas.microsoft.com/office/drawing/2014/main" id="{0BFEE1A2-7E33-377C-038D-B7E1CE6AB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542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0 w 14"/>
                    <a:gd name="T17" fmla="*/ 5 h 5"/>
                    <a:gd name="T18" fmla="*/ 5 w 14"/>
                    <a:gd name="T19" fmla="*/ 5 h 5"/>
                    <a:gd name="T20" fmla="*/ 0 w 14"/>
                    <a:gd name="T21" fmla="*/ 5 h 5"/>
                    <a:gd name="T22" fmla="*/ 0 w 14"/>
                    <a:gd name="T23" fmla="*/ 5 h 5"/>
                    <a:gd name="T24" fmla="*/ 0 w 14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8" name="Freeform 414">
                  <a:extLst>
                    <a:ext uri="{FF2B5EF4-FFF2-40B4-BE49-F238E27FC236}">
                      <a16:creationId xmlns:a16="http://schemas.microsoft.com/office/drawing/2014/main" id="{C5B846FE-BFA8-E974-63F0-C8AB43BF8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37"/>
                  <a:ext cx="29" cy="34"/>
                </a:xfrm>
                <a:custGeom>
                  <a:avLst/>
                  <a:gdLst>
                    <a:gd name="T0" fmla="*/ 15 w 29"/>
                    <a:gd name="T1" fmla="*/ 0 h 34"/>
                    <a:gd name="T2" fmla="*/ 10 w 29"/>
                    <a:gd name="T3" fmla="*/ 0 h 34"/>
                    <a:gd name="T4" fmla="*/ 5 w 29"/>
                    <a:gd name="T5" fmla="*/ 0 h 34"/>
                    <a:gd name="T6" fmla="*/ 0 w 29"/>
                    <a:gd name="T7" fmla="*/ 0 h 34"/>
                    <a:gd name="T8" fmla="*/ 5 w 29"/>
                    <a:gd name="T9" fmla="*/ 5 h 34"/>
                    <a:gd name="T10" fmla="*/ 5 w 29"/>
                    <a:gd name="T11" fmla="*/ 10 h 34"/>
                    <a:gd name="T12" fmla="*/ 15 w 29"/>
                    <a:gd name="T13" fmla="*/ 15 h 34"/>
                    <a:gd name="T14" fmla="*/ 19 w 29"/>
                    <a:gd name="T15" fmla="*/ 19 h 34"/>
                    <a:gd name="T16" fmla="*/ 29 w 29"/>
                    <a:gd name="T17" fmla="*/ 29 h 34"/>
                    <a:gd name="T18" fmla="*/ 29 w 29"/>
                    <a:gd name="T19" fmla="*/ 34 h 34"/>
                    <a:gd name="T20" fmla="*/ 29 w 29"/>
                    <a:gd name="T21" fmla="*/ 29 h 34"/>
                    <a:gd name="T22" fmla="*/ 29 w 29"/>
                    <a:gd name="T23" fmla="*/ 29 h 34"/>
                    <a:gd name="T24" fmla="*/ 19 w 29"/>
                    <a:gd name="T25" fmla="*/ 15 h 34"/>
                    <a:gd name="T26" fmla="*/ 15 w 29"/>
                    <a:gd name="T27" fmla="*/ 15 h 34"/>
                    <a:gd name="T28" fmla="*/ 10 w 29"/>
                    <a:gd name="T29" fmla="*/ 5 h 34"/>
                    <a:gd name="T30" fmla="*/ 5 w 29"/>
                    <a:gd name="T31" fmla="*/ 5 h 34"/>
                    <a:gd name="T32" fmla="*/ 5 w 29"/>
                    <a:gd name="T33" fmla="*/ 0 h 34"/>
                    <a:gd name="T34" fmla="*/ 5 w 29"/>
                    <a:gd name="T35" fmla="*/ 0 h 34"/>
                    <a:gd name="T36" fmla="*/ 15 w 29"/>
                    <a:gd name="T37" fmla="*/ 5 h 34"/>
                    <a:gd name="T38" fmla="*/ 15 w 29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29" y="29"/>
                      </a:lnTo>
                      <a:lnTo>
                        <a:pt x="29" y="29"/>
                      </a:lnTo>
                      <a:lnTo>
                        <a:pt x="19" y="15"/>
                      </a:lnTo>
                      <a:lnTo>
                        <a:pt x="15" y="1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5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59" name="Freeform 415">
                  <a:extLst>
                    <a:ext uri="{FF2B5EF4-FFF2-40B4-BE49-F238E27FC236}">
                      <a16:creationId xmlns:a16="http://schemas.microsoft.com/office/drawing/2014/main" id="{AA5FBCCB-917E-3E8E-A5A3-653EB5F1E0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0" name="Freeform 416">
                  <a:extLst>
                    <a:ext uri="{FF2B5EF4-FFF2-40B4-BE49-F238E27FC236}">
                      <a16:creationId xmlns:a16="http://schemas.microsoft.com/office/drawing/2014/main" id="{161454BF-759A-6D4E-C791-367E4F42CA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504"/>
                  <a:ext cx="53" cy="43"/>
                </a:xfrm>
                <a:custGeom>
                  <a:avLst/>
                  <a:gdLst>
                    <a:gd name="T0" fmla="*/ 0 w 53"/>
                    <a:gd name="T1" fmla="*/ 0 h 43"/>
                    <a:gd name="T2" fmla="*/ 0 w 53"/>
                    <a:gd name="T3" fmla="*/ 9 h 43"/>
                    <a:gd name="T4" fmla="*/ 0 w 53"/>
                    <a:gd name="T5" fmla="*/ 19 h 43"/>
                    <a:gd name="T6" fmla="*/ 0 w 53"/>
                    <a:gd name="T7" fmla="*/ 19 h 43"/>
                    <a:gd name="T8" fmla="*/ 0 w 53"/>
                    <a:gd name="T9" fmla="*/ 24 h 43"/>
                    <a:gd name="T10" fmla="*/ 10 w 53"/>
                    <a:gd name="T11" fmla="*/ 24 h 43"/>
                    <a:gd name="T12" fmla="*/ 19 w 53"/>
                    <a:gd name="T13" fmla="*/ 24 h 43"/>
                    <a:gd name="T14" fmla="*/ 24 w 53"/>
                    <a:gd name="T15" fmla="*/ 24 h 43"/>
                    <a:gd name="T16" fmla="*/ 34 w 53"/>
                    <a:gd name="T17" fmla="*/ 24 h 43"/>
                    <a:gd name="T18" fmla="*/ 34 w 53"/>
                    <a:gd name="T19" fmla="*/ 24 h 43"/>
                    <a:gd name="T20" fmla="*/ 34 w 53"/>
                    <a:gd name="T21" fmla="*/ 28 h 43"/>
                    <a:gd name="T22" fmla="*/ 34 w 53"/>
                    <a:gd name="T23" fmla="*/ 33 h 43"/>
                    <a:gd name="T24" fmla="*/ 34 w 53"/>
                    <a:gd name="T25" fmla="*/ 33 h 43"/>
                    <a:gd name="T26" fmla="*/ 29 w 53"/>
                    <a:gd name="T27" fmla="*/ 33 h 43"/>
                    <a:gd name="T28" fmla="*/ 29 w 53"/>
                    <a:gd name="T29" fmla="*/ 38 h 43"/>
                    <a:gd name="T30" fmla="*/ 34 w 53"/>
                    <a:gd name="T31" fmla="*/ 38 h 43"/>
                    <a:gd name="T32" fmla="*/ 34 w 53"/>
                    <a:gd name="T33" fmla="*/ 38 h 43"/>
                    <a:gd name="T34" fmla="*/ 38 w 53"/>
                    <a:gd name="T35" fmla="*/ 38 h 43"/>
                    <a:gd name="T36" fmla="*/ 48 w 53"/>
                    <a:gd name="T37" fmla="*/ 43 h 43"/>
                    <a:gd name="T38" fmla="*/ 48 w 53"/>
                    <a:gd name="T39" fmla="*/ 38 h 43"/>
                    <a:gd name="T40" fmla="*/ 53 w 53"/>
                    <a:gd name="T41" fmla="*/ 33 h 43"/>
                    <a:gd name="T42" fmla="*/ 48 w 53"/>
                    <a:gd name="T43" fmla="*/ 28 h 43"/>
                    <a:gd name="T44" fmla="*/ 43 w 53"/>
                    <a:gd name="T45" fmla="*/ 19 h 43"/>
                    <a:gd name="T46" fmla="*/ 38 w 53"/>
                    <a:gd name="T47" fmla="*/ 14 h 43"/>
                    <a:gd name="T48" fmla="*/ 29 w 53"/>
                    <a:gd name="T49" fmla="*/ 4 h 43"/>
                    <a:gd name="T50" fmla="*/ 14 w 53"/>
                    <a:gd name="T51" fmla="*/ 0 h 43"/>
                    <a:gd name="T52" fmla="*/ 0 w 53"/>
                    <a:gd name="T5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3" h="43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4"/>
                      </a:lnTo>
                      <a:lnTo>
                        <a:pt x="24" y="24"/>
                      </a:lnTo>
                      <a:lnTo>
                        <a:pt x="34" y="24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3"/>
                      </a:lnTo>
                      <a:lnTo>
                        <a:pt x="34" y="33"/>
                      </a:lnTo>
                      <a:lnTo>
                        <a:pt x="29" y="33"/>
                      </a:lnTo>
                      <a:lnTo>
                        <a:pt x="29" y="38"/>
                      </a:lnTo>
                      <a:lnTo>
                        <a:pt x="34" y="38"/>
                      </a:lnTo>
                      <a:lnTo>
                        <a:pt x="34" y="38"/>
                      </a:lnTo>
                      <a:lnTo>
                        <a:pt x="38" y="38"/>
                      </a:lnTo>
                      <a:lnTo>
                        <a:pt x="48" y="43"/>
                      </a:lnTo>
                      <a:lnTo>
                        <a:pt x="48" y="38"/>
                      </a:lnTo>
                      <a:lnTo>
                        <a:pt x="53" y="33"/>
                      </a:lnTo>
                      <a:lnTo>
                        <a:pt x="48" y="28"/>
                      </a:lnTo>
                      <a:lnTo>
                        <a:pt x="43" y="19"/>
                      </a:lnTo>
                      <a:lnTo>
                        <a:pt x="38" y="14"/>
                      </a:lnTo>
                      <a:lnTo>
                        <a:pt x="29" y="4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1" name="Freeform 417">
                  <a:extLst>
                    <a:ext uri="{FF2B5EF4-FFF2-40B4-BE49-F238E27FC236}">
                      <a16:creationId xmlns:a16="http://schemas.microsoft.com/office/drawing/2014/main" id="{5D311B81-4BB6-F635-6665-CE7EC0F52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2" name="Freeform 418">
                  <a:extLst>
                    <a:ext uri="{FF2B5EF4-FFF2-40B4-BE49-F238E27FC236}">
                      <a16:creationId xmlns:a16="http://schemas.microsoft.com/office/drawing/2014/main" id="{02DCE7B2-000E-FD05-6FB4-760FFEBC6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105" cy="62"/>
                </a:xfrm>
                <a:custGeom>
                  <a:avLst/>
                  <a:gdLst>
                    <a:gd name="T0" fmla="*/ 105 w 105"/>
                    <a:gd name="T1" fmla="*/ 5 h 62"/>
                    <a:gd name="T2" fmla="*/ 105 w 105"/>
                    <a:gd name="T3" fmla="*/ 9 h 62"/>
                    <a:gd name="T4" fmla="*/ 105 w 105"/>
                    <a:gd name="T5" fmla="*/ 14 h 62"/>
                    <a:gd name="T6" fmla="*/ 100 w 105"/>
                    <a:gd name="T7" fmla="*/ 14 h 62"/>
                    <a:gd name="T8" fmla="*/ 96 w 105"/>
                    <a:gd name="T9" fmla="*/ 19 h 62"/>
                    <a:gd name="T10" fmla="*/ 91 w 105"/>
                    <a:gd name="T11" fmla="*/ 24 h 62"/>
                    <a:gd name="T12" fmla="*/ 81 w 105"/>
                    <a:gd name="T13" fmla="*/ 29 h 62"/>
                    <a:gd name="T14" fmla="*/ 81 w 105"/>
                    <a:gd name="T15" fmla="*/ 29 h 62"/>
                    <a:gd name="T16" fmla="*/ 76 w 105"/>
                    <a:gd name="T17" fmla="*/ 29 h 62"/>
                    <a:gd name="T18" fmla="*/ 76 w 105"/>
                    <a:gd name="T19" fmla="*/ 29 h 62"/>
                    <a:gd name="T20" fmla="*/ 76 w 105"/>
                    <a:gd name="T21" fmla="*/ 29 h 62"/>
                    <a:gd name="T22" fmla="*/ 67 w 105"/>
                    <a:gd name="T23" fmla="*/ 38 h 62"/>
                    <a:gd name="T24" fmla="*/ 57 w 105"/>
                    <a:gd name="T25" fmla="*/ 38 h 62"/>
                    <a:gd name="T26" fmla="*/ 57 w 105"/>
                    <a:gd name="T27" fmla="*/ 38 h 62"/>
                    <a:gd name="T28" fmla="*/ 43 w 105"/>
                    <a:gd name="T29" fmla="*/ 48 h 62"/>
                    <a:gd name="T30" fmla="*/ 33 w 105"/>
                    <a:gd name="T31" fmla="*/ 53 h 62"/>
                    <a:gd name="T32" fmla="*/ 24 w 105"/>
                    <a:gd name="T33" fmla="*/ 57 h 62"/>
                    <a:gd name="T34" fmla="*/ 24 w 105"/>
                    <a:gd name="T35" fmla="*/ 57 h 62"/>
                    <a:gd name="T36" fmla="*/ 19 w 105"/>
                    <a:gd name="T37" fmla="*/ 57 h 62"/>
                    <a:gd name="T38" fmla="*/ 19 w 105"/>
                    <a:gd name="T39" fmla="*/ 57 h 62"/>
                    <a:gd name="T40" fmla="*/ 14 w 105"/>
                    <a:gd name="T41" fmla="*/ 62 h 62"/>
                    <a:gd name="T42" fmla="*/ 9 w 105"/>
                    <a:gd name="T43" fmla="*/ 62 h 62"/>
                    <a:gd name="T44" fmla="*/ 4 w 105"/>
                    <a:gd name="T45" fmla="*/ 62 h 62"/>
                    <a:gd name="T46" fmla="*/ 0 w 105"/>
                    <a:gd name="T47" fmla="*/ 62 h 62"/>
                    <a:gd name="T48" fmla="*/ 0 w 105"/>
                    <a:gd name="T49" fmla="*/ 62 h 62"/>
                    <a:gd name="T50" fmla="*/ 9 w 105"/>
                    <a:gd name="T51" fmla="*/ 48 h 62"/>
                    <a:gd name="T52" fmla="*/ 48 w 105"/>
                    <a:gd name="T53" fmla="*/ 24 h 62"/>
                    <a:gd name="T54" fmla="*/ 96 w 105"/>
                    <a:gd name="T55" fmla="*/ 0 h 62"/>
                    <a:gd name="T56" fmla="*/ 105 w 105"/>
                    <a:gd name="T57" fmla="*/ 5 h 62"/>
                    <a:gd name="T58" fmla="*/ 105 w 105"/>
                    <a:gd name="T59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5" h="62">
                      <a:moveTo>
                        <a:pt x="105" y="5"/>
                      </a:moveTo>
                      <a:lnTo>
                        <a:pt x="105" y="9"/>
                      </a:lnTo>
                      <a:lnTo>
                        <a:pt x="105" y="14"/>
                      </a:lnTo>
                      <a:lnTo>
                        <a:pt x="100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1" y="29"/>
                      </a:lnTo>
                      <a:lnTo>
                        <a:pt x="81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76" y="29"/>
                      </a:lnTo>
                      <a:lnTo>
                        <a:pt x="67" y="38"/>
                      </a:lnTo>
                      <a:lnTo>
                        <a:pt x="57" y="38"/>
                      </a:lnTo>
                      <a:lnTo>
                        <a:pt x="57" y="38"/>
                      </a:lnTo>
                      <a:lnTo>
                        <a:pt x="43" y="48"/>
                      </a:lnTo>
                      <a:lnTo>
                        <a:pt x="33" y="53"/>
                      </a:lnTo>
                      <a:lnTo>
                        <a:pt x="24" y="57"/>
                      </a:lnTo>
                      <a:lnTo>
                        <a:pt x="24" y="57"/>
                      </a:lnTo>
                      <a:lnTo>
                        <a:pt x="19" y="57"/>
                      </a:lnTo>
                      <a:lnTo>
                        <a:pt x="19" y="57"/>
                      </a:lnTo>
                      <a:lnTo>
                        <a:pt x="14" y="62"/>
                      </a:lnTo>
                      <a:lnTo>
                        <a:pt x="9" y="62"/>
                      </a:lnTo>
                      <a:lnTo>
                        <a:pt x="4" y="62"/>
                      </a:ln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9" y="48"/>
                      </a:lnTo>
                      <a:lnTo>
                        <a:pt x="48" y="24"/>
                      </a:lnTo>
                      <a:lnTo>
                        <a:pt x="96" y="0"/>
                      </a:lnTo>
                      <a:lnTo>
                        <a:pt x="105" y="5"/>
                      </a:lnTo>
                      <a:lnTo>
                        <a:pt x="10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3" name="Freeform 419">
                  <a:extLst>
                    <a:ext uri="{FF2B5EF4-FFF2-40B4-BE49-F238E27FC236}">
                      <a16:creationId xmlns:a16="http://schemas.microsoft.com/office/drawing/2014/main" id="{1BC9B934-8168-6D99-ED7E-B8D4702EA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6" y="150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5 w 5"/>
                    <a:gd name="T9" fmla="*/ 0 h 10"/>
                    <a:gd name="T10" fmla="*/ 0 w 5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4" name="Freeform 420">
                  <a:extLst>
                    <a:ext uri="{FF2B5EF4-FFF2-40B4-BE49-F238E27FC236}">
                      <a16:creationId xmlns:a16="http://schemas.microsoft.com/office/drawing/2014/main" id="{AC1BE732-AD25-4726-8F8D-7FCF0F73C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508"/>
                  <a:ext cx="1" cy="10"/>
                </a:xfrm>
                <a:custGeom>
                  <a:avLst/>
                  <a:gdLst>
                    <a:gd name="T0" fmla="*/ 0 h 10"/>
                    <a:gd name="T1" fmla="*/ 5 h 10"/>
                    <a:gd name="T2" fmla="*/ 10 h 10"/>
                    <a:gd name="T3" fmla="*/ 10 h 10"/>
                    <a:gd name="T4" fmla="*/ 0 h 10"/>
                    <a:gd name="T5" fmla="*/ 0 h 10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0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5" name="Freeform 421">
                  <a:extLst>
                    <a:ext uri="{FF2B5EF4-FFF2-40B4-BE49-F238E27FC236}">
                      <a16:creationId xmlns:a16="http://schemas.microsoft.com/office/drawing/2014/main" id="{68A734EB-3594-1B16-7F60-344A614DF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08"/>
                  <a:ext cx="105" cy="53"/>
                </a:xfrm>
                <a:custGeom>
                  <a:avLst/>
                  <a:gdLst>
                    <a:gd name="T0" fmla="*/ 0 w 105"/>
                    <a:gd name="T1" fmla="*/ 53 h 53"/>
                    <a:gd name="T2" fmla="*/ 4 w 105"/>
                    <a:gd name="T3" fmla="*/ 53 h 53"/>
                    <a:gd name="T4" fmla="*/ 4 w 105"/>
                    <a:gd name="T5" fmla="*/ 53 h 53"/>
                    <a:gd name="T6" fmla="*/ 9 w 105"/>
                    <a:gd name="T7" fmla="*/ 53 h 53"/>
                    <a:gd name="T8" fmla="*/ 14 w 105"/>
                    <a:gd name="T9" fmla="*/ 53 h 53"/>
                    <a:gd name="T10" fmla="*/ 14 w 105"/>
                    <a:gd name="T11" fmla="*/ 48 h 53"/>
                    <a:gd name="T12" fmla="*/ 19 w 105"/>
                    <a:gd name="T13" fmla="*/ 48 h 53"/>
                    <a:gd name="T14" fmla="*/ 24 w 105"/>
                    <a:gd name="T15" fmla="*/ 48 h 53"/>
                    <a:gd name="T16" fmla="*/ 24 w 105"/>
                    <a:gd name="T17" fmla="*/ 48 h 53"/>
                    <a:gd name="T18" fmla="*/ 33 w 105"/>
                    <a:gd name="T19" fmla="*/ 44 h 53"/>
                    <a:gd name="T20" fmla="*/ 43 w 105"/>
                    <a:gd name="T21" fmla="*/ 39 h 53"/>
                    <a:gd name="T22" fmla="*/ 57 w 105"/>
                    <a:gd name="T23" fmla="*/ 29 h 53"/>
                    <a:gd name="T24" fmla="*/ 57 w 105"/>
                    <a:gd name="T25" fmla="*/ 29 h 53"/>
                    <a:gd name="T26" fmla="*/ 67 w 105"/>
                    <a:gd name="T27" fmla="*/ 24 h 53"/>
                    <a:gd name="T28" fmla="*/ 76 w 105"/>
                    <a:gd name="T29" fmla="*/ 20 h 53"/>
                    <a:gd name="T30" fmla="*/ 76 w 105"/>
                    <a:gd name="T31" fmla="*/ 20 h 53"/>
                    <a:gd name="T32" fmla="*/ 76 w 105"/>
                    <a:gd name="T33" fmla="*/ 20 h 53"/>
                    <a:gd name="T34" fmla="*/ 81 w 105"/>
                    <a:gd name="T35" fmla="*/ 20 h 53"/>
                    <a:gd name="T36" fmla="*/ 81 w 105"/>
                    <a:gd name="T37" fmla="*/ 20 h 53"/>
                    <a:gd name="T38" fmla="*/ 91 w 105"/>
                    <a:gd name="T39" fmla="*/ 15 h 53"/>
                    <a:gd name="T40" fmla="*/ 96 w 105"/>
                    <a:gd name="T41" fmla="*/ 10 h 53"/>
                    <a:gd name="T42" fmla="*/ 100 w 105"/>
                    <a:gd name="T43" fmla="*/ 5 h 53"/>
                    <a:gd name="T44" fmla="*/ 105 w 105"/>
                    <a:gd name="T45" fmla="*/ 5 h 53"/>
                    <a:gd name="T46" fmla="*/ 105 w 105"/>
                    <a:gd name="T47" fmla="*/ 5 h 53"/>
                    <a:gd name="T48" fmla="*/ 105 w 105"/>
                    <a:gd name="T49" fmla="*/ 0 h 53"/>
                    <a:gd name="T50" fmla="*/ 100 w 105"/>
                    <a:gd name="T51" fmla="*/ 0 h 53"/>
                    <a:gd name="T52" fmla="*/ 76 w 105"/>
                    <a:gd name="T53" fmla="*/ 15 h 53"/>
                    <a:gd name="T54" fmla="*/ 76 w 105"/>
                    <a:gd name="T55" fmla="*/ 15 h 53"/>
                    <a:gd name="T56" fmla="*/ 72 w 105"/>
                    <a:gd name="T57" fmla="*/ 15 h 53"/>
                    <a:gd name="T58" fmla="*/ 72 w 105"/>
                    <a:gd name="T59" fmla="*/ 15 h 53"/>
                    <a:gd name="T60" fmla="*/ 72 w 105"/>
                    <a:gd name="T61" fmla="*/ 15 h 53"/>
                    <a:gd name="T62" fmla="*/ 67 w 105"/>
                    <a:gd name="T63" fmla="*/ 20 h 53"/>
                    <a:gd name="T64" fmla="*/ 57 w 105"/>
                    <a:gd name="T65" fmla="*/ 24 h 53"/>
                    <a:gd name="T66" fmla="*/ 52 w 105"/>
                    <a:gd name="T67" fmla="*/ 24 h 53"/>
                    <a:gd name="T68" fmla="*/ 52 w 105"/>
                    <a:gd name="T69" fmla="*/ 24 h 53"/>
                    <a:gd name="T70" fmla="*/ 52 w 105"/>
                    <a:gd name="T71" fmla="*/ 24 h 53"/>
                    <a:gd name="T72" fmla="*/ 52 w 105"/>
                    <a:gd name="T73" fmla="*/ 24 h 53"/>
                    <a:gd name="T74" fmla="*/ 52 w 105"/>
                    <a:gd name="T75" fmla="*/ 29 h 53"/>
                    <a:gd name="T76" fmla="*/ 38 w 105"/>
                    <a:gd name="T77" fmla="*/ 34 h 53"/>
                    <a:gd name="T78" fmla="*/ 38 w 105"/>
                    <a:gd name="T79" fmla="*/ 34 h 53"/>
                    <a:gd name="T80" fmla="*/ 33 w 105"/>
                    <a:gd name="T81" fmla="*/ 34 h 53"/>
                    <a:gd name="T82" fmla="*/ 33 w 105"/>
                    <a:gd name="T83" fmla="*/ 34 h 53"/>
                    <a:gd name="T84" fmla="*/ 33 w 105"/>
                    <a:gd name="T85" fmla="*/ 34 h 53"/>
                    <a:gd name="T86" fmla="*/ 33 w 105"/>
                    <a:gd name="T87" fmla="*/ 39 h 53"/>
                    <a:gd name="T88" fmla="*/ 28 w 105"/>
                    <a:gd name="T89" fmla="*/ 39 h 53"/>
                    <a:gd name="T90" fmla="*/ 24 w 105"/>
                    <a:gd name="T91" fmla="*/ 44 h 53"/>
                    <a:gd name="T92" fmla="*/ 24 w 105"/>
                    <a:gd name="T93" fmla="*/ 44 h 53"/>
                    <a:gd name="T94" fmla="*/ 24 w 105"/>
                    <a:gd name="T95" fmla="*/ 44 h 53"/>
                    <a:gd name="T96" fmla="*/ 19 w 105"/>
                    <a:gd name="T97" fmla="*/ 48 h 53"/>
                    <a:gd name="T98" fmla="*/ 14 w 105"/>
                    <a:gd name="T99" fmla="*/ 48 h 53"/>
                    <a:gd name="T100" fmla="*/ 9 w 105"/>
                    <a:gd name="T101" fmla="*/ 48 h 53"/>
                    <a:gd name="T102" fmla="*/ 9 w 105"/>
                    <a:gd name="T103" fmla="*/ 48 h 53"/>
                    <a:gd name="T104" fmla="*/ 9 w 105"/>
                    <a:gd name="T105" fmla="*/ 48 h 53"/>
                    <a:gd name="T106" fmla="*/ 4 w 105"/>
                    <a:gd name="T107" fmla="*/ 53 h 53"/>
                    <a:gd name="T108" fmla="*/ 4 w 105"/>
                    <a:gd name="T109" fmla="*/ 53 h 53"/>
                    <a:gd name="T110" fmla="*/ 4 w 105"/>
                    <a:gd name="T111" fmla="*/ 53 h 53"/>
                    <a:gd name="T112" fmla="*/ 0 w 105"/>
                    <a:gd name="T113" fmla="*/ 53 h 53"/>
                    <a:gd name="T114" fmla="*/ 0 w 105"/>
                    <a:gd name="T115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5" h="53">
                      <a:moveTo>
                        <a:pt x="0" y="53"/>
                      </a:move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9" y="53"/>
                      </a:lnTo>
                      <a:lnTo>
                        <a:pt x="14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4" y="48"/>
                      </a:lnTo>
                      <a:lnTo>
                        <a:pt x="33" y="44"/>
                      </a:lnTo>
                      <a:lnTo>
                        <a:pt x="43" y="39"/>
                      </a:lnTo>
                      <a:lnTo>
                        <a:pt x="57" y="29"/>
                      </a:lnTo>
                      <a:lnTo>
                        <a:pt x="57" y="29"/>
                      </a:lnTo>
                      <a:lnTo>
                        <a:pt x="67" y="24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76" y="20"/>
                      </a:lnTo>
                      <a:lnTo>
                        <a:pt x="81" y="20"/>
                      </a:lnTo>
                      <a:lnTo>
                        <a:pt x="81" y="20"/>
                      </a:lnTo>
                      <a:lnTo>
                        <a:pt x="91" y="15"/>
                      </a:lnTo>
                      <a:lnTo>
                        <a:pt x="96" y="10"/>
                      </a:lnTo>
                      <a:lnTo>
                        <a:pt x="100" y="5"/>
                      </a:lnTo>
                      <a:lnTo>
                        <a:pt x="105" y="5"/>
                      </a:lnTo>
                      <a:lnTo>
                        <a:pt x="105" y="5"/>
                      </a:lnTo>
                      <a:lnTo>
                        <a:pt x="105" y="0"/>
                      </a:lnTo>
                      <a:lnTo>
                        <a:pt x="100" y="0"/>
                      </a:lnTo>
                      <a:lnTo>
                        <a:pt x="76" y="15"/>
                      </a:lnTo>
                      <a:lnTo>
                        <a:pt x="76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72" y="15"/>
                      </a:lnTo>
                      <a:lnTo>
                        <a:pt x="67" y="20"/>
                      </a:lnTo>
                      <a:lnTo>
                        <a:pt x="57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4"/>
                      </a:lnTo>
                      <a:lnTo>
                        <a:pt x="52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4"/>
                      </a:lnTo>
                      <a:lnTo>
                        <a:pt x="33" y="39"/>
                      </a:lnTo>
                      <a:lnTo>
                        <a:pt x="28" y="39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14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9" y="48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4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6" name="Freeform 422">
                  <a:extLst>
                    <a:ext uri="{FF2B5EF4-FFF2-40B4-BE49-F238E27FC236}">
                      <a16:creationId xmlns:a16="http://schemas.microsoft.com/office/drawing/2014/main" id="{919C7445-A482-4535-D5ED-96A4E0E09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5 w 24"/>
                    <a:gd name="T1" fmla="*/ 0 h 19"/>
                    <a:gd name="T2" fmla="*/ 10 w 24"/>
                    <a:gd name="T3" fmla="*/ 5 h 19"/>
                    <a:gd name="T4" fmla="*/ 0 w 24"/>
                    <a:gd name="T5" fmla="*/ 9 h 19"/>
                    <a:gd name="T6" fmla="*/ 0 w 24"/>
                    <a:gd name="T7" fmla="*/ 9 h 19"/>
                    <a:gd name="T8" fmla="*/ 5 w 24"/>
                    <a:gd name="T9" fmla="*/ 19 h 19"/>
                    <a:gd name="T10" fmla="*/ 5 w 24"/>
                    <a:gd name="T11" fmla="*/ 19 h 19"/>
                    <a:gd name="T12" fmla="*/ 10 w 24"/>
                    <a:gd name="T13" fmla="*/ 19 h 19"/>
                    <a:gd name="T14" fmla="*/ 15 w 24"/>
                    <a:gd name="T15" fmla="*/ 19 h 19"/>
                    <a:gd name="T16" fmla="*/ 15 w 24"/>
                    <a:gd name="T17" fmla="*/ 19 h 19"/>
                    <a:gd name="T18" fmla="*/ 19 w 24"/>
                    <a:gd name="T19" fmla="*/ 14 h 19"/>
                    <a:gd name="T20" fmla="*/ 24 w 24"/>
                    <a:gd name="T21" fmla="*/ 14 h 19"/>
                    <a:gd name="T22" fmla="*/ 24 w 24"/>
                    <a:gd name="T23" fmla="*/ 14 h 19"/>
                    <a:gd name="T24" fmla="*/ 24 w 24"/>
                    <a:gd name="T25" fmla="*/ 9 h 19"/>
                    <a:gd name="T26" fmla="*/ 15 w 2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7" name="Freeform 423">
                  <a:extLst>
                    <a:ext uri="{FF2B5EF4-FFF2-40B4-BE49-F238E27FC236}">
                      <a16:creationId xmlns:a16="http://schemas.microsoft.com/office/drawing/2014/main" id="{34DA4D94-73EF-C3C0-EF4E-B31F5A264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9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8" name="Freeform 424">
                  <a:extLst>
                    <a:ext uri="{FF2B5EF4-FFF2-40B4-BE49-F238E27FC236}">
                      <a16:creationId xmlns:a16="http://schemas.microsoft.com/office/drawing/2014/main" id="{5AB5A157-FC0F-F1CD-F3C1-D7E0197096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0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69" name="Freeform 425">
                  <a:extLst>
                    <a:ext uri="{FF2B5EF4-FFF2-40B4-BE49-F238E27FC236}">
                      <a16:creationId xmlns:a16="http://schemas.microsoft.com/office/drawing/2014/main" id="{E90AEE32-6313-3DCE-CDAB-8999711AB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5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5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5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0" name="Freeform 426">
                  <a:extLst>
                    <a:ext uri="{FF2B5EF4-FFF2-40B4-BE49-F238E27FC236}">
                      <a16:creationId xmlns:a16="http://schemas.microsoft.com/office/drawing/2014/main" id="{9D90CD1A-FFFF-2887-D618-2340B72F0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9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0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1" name="Freeform 427">
                  <a:extLst>
                    <a:ext uri="{FF2B5EF4-FFF2-40B4-BE49-F238E27FC236}">
                      <a16:creationId xmlns:a16="http://schemas.microsoft.com/office/drawing/2014/main" id="{58336A1B-E39D-3E5E-16D9-3D57BAAC1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1" y="1499"/>
                  <a:ext cx="24" cy="19"/>
                </a:xfrm>
                <a:custGeom>
                  <a:avLst/>
                  <a:gdLst>
                    <a:gd name="T0" fmla="*/ 10 w 24"/>
                    <a:gd name="T1" fmla="*/ 19 h 19"/>
                    <a:gd name="T2" fmla="*/ 10 w 24"/>
                    <a:gd name="T3" fmla="*/ 19 h 19"/>
                    <a:gd name="T4" fmla="*/ 15 w 24"/>
                    <a:gd name="T5" fmla="*/ 19 h 19"/>
                    <a:gd name="T6" fmla="*/ 15 w 24"/>
                    <a:gd name="T7" fmla="*/ 19 h 19"/>
                    <a:gd name="T8" fmla="*/ 15 w 24"/>
                    <a:gd name="T9" fmla="*/ 14 h 19"/>
                    <a:gd name="T10" fmla="*/ 19 w 24"/>
                    <a:gd name="T11" fmla="*/ 14 h 19"/>
                    <a:gd name="T12" fmla="*/ 24 w 24"/>
                    <a:gd name="T13" fmla="*/ 14 h 19"/>
                    <a:gd name="T14" fmla="*/ 24 w 24"/>
                    <a:gd name="T15" fmla="*/ 14 h 19"/>
                    <a:gd name="T16" fmla="*/ 24 w 24"/>
                    <a:gd name="T17" fmla="*/ 9 h 19"/>
                    <a:gd name="T18" fmla="*/ 15 w 24"/>
                    <a:gd name="T19" fmla="*/ 0 h 19"/>
                    <a:gd name="T20" fmla="*/ 10 w 24"/>
                    <a:gd name="T21" fmla="*/ 5 h 19"/>
                    <a:gd name="T22" fmla="*/ 0 w 24"/>
                    <a:gd name="T23" fmla="*/ 5 h 19"/>
                    <a:gd name="T24" fmla="*/ 5 w 24"/>
                    <a:gd name="T25" fmla="*/ 9 h 19"/>
                    <a:gd name="T26" fmla="*/ 10 w 2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9">
                      <a:moveTo>
                        <a:pt x="10" y="19"/>
                      </a:move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4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5" y="9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2" name="Freeform 428">
                  <a:extLst>
                    <a:ext uri="{FF2B5EF4-FFF2-40B4-BE49-F238E27FC236}">
                      <a16:creationId xmlns:a16="http://schemas.microsoft.com/office/drawing/2014/main" id="{687D1E8C-4DE5-5404-7BF8-6DD51B01BC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9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3" name="Freeform 429">
                  <a:extLst>
                    <a:ext uri="{FF2B5EF4-FFF2-40B4-BE49-F238E27FC236}">
                      <a16:creationId xmlns:a16="http://schemas.microsoft.com/office/drawing/2014/main" id="{2F123CE5-6BE8-4A3C-8940-09B13A8C3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5 w 19"/>
                    <a:gd name="T1" fmla="*/ 19 h 19"/>
                    <a:gd name="T2" fmla="*/ 5 w 19"/>
                    <a:gd name="T3" fmla="*/ 19 h 19"/>
                    <a:gd name="T4" fmla="*/ 10 w 19"/>
                    <a:gd name="T5" fmla="*/ 19 h 19"/>
                    <a:gd name="T6" fmla="*/ 10 w 19"/>
                    <a:gd name="T7" fmla="*/ 14 h 19"/>
                    <a:gd name="T8" fmla="*/ 14 w 19"/>
                    <a:gd name="T9" fmla="*/ 14 h 19"/>
                    <a:gd name="T10" fmla="*/ 14 w 19"/>
                    <a:gd name="T11" fmla="*/ 14 h 19"/>
                    <a:gd name="T12" fmla="*/ 19 w 19"/>
                    <a:gd name="T13" fmla="*/ 14 h 19"/>
                    <a:gd name="T14" fmla="*/ 19 w 19"/>
                    <a:gd name="T15" fmla="*/ 14 h 19"/>
                    <a:gd name="T16" fmla="*/ 19 w 19"/>
                    <a:gd name="T17" fmla="*/ 9 h 19"/>
                    <a:gd name="T18" fmla="*/ 10 w 19"/>
                    <a:gd name="T19" fmla="*/ 0 h 19"/>
                    <a:gd name="T20" fmla="*/ 5 w 19"/>
                    <a:gd name="T21" fmla="*/ 5 h 19"/>
                    <a:gd name="T22" fmla="*/ 0 w 19"/>
                    <a:gd name="T23" fmla="*/ 5 h 19"/>
                    <a:gd name="T24" fmla="*/ 0 w 19"/>
                    <a:gd name="T25" fmla="*/ 9 h 19"/>
                    <a:gd name="T26" fmla="*/ 5 w 19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5" y="19"/>
                      </a:move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4" name="Freeform 430">
                  <a:extLst>
                    <a:ext uri="{FF2B5EF4-FFF2-40B4-BE49-F238E27FC236}">
                      <a16:creationId xmlns:a16="http://schemas.microsoft.com/office/drawing/2014/main" id="{FD8F21A4-FAA0-0A13-2388-38C80C5241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499"/>
                  <a:ext cx="19" cy="19"/>
                </a:xfrm>
                <a:custGeom>
                  <a:avLst/>
                  <a:gdLst>
                    <a:gd name="T0" fmla="*/ 10 w 19"/>
                    <a:gd name="T1" fmla="*/ 0 h 19"/>
                    <a:gd name="T2" fmla="*/ 5 w 19"/>
                    <a:gd name="T3" fmla="*/ 5 h 19"/>
                    <a:gd name="T4" fmla="*/ 0 w 19"/>
                    <a:gd name="T5" fmla="*/ 5 h 19"/>
                    <a:gd name="T6" fmla="*/ 0 w 19"/>
                    <a:gd name="T7" fmla="*/ 9 h 19"/>
                    <a:gd name="T8" fmla="*/ 5 w 19"/>
                    <a:gd name="T9" fmla="*/ 19 h 19"/>
                    <a:gd name="T10" fmla="*/ 10 w 19"/>
                    <a:gd name="T11" fmla="*/ 19 h 19"/>
                    <a:gd name="T12" fmla="*/ 10 w 19"/>
                    <a:gd name="T13" fmla="*/ 19 h 19"/>
                    <a:gd name="T14" fmla="*/ 10 w 19"/>
                    <a:gd name="T15" fmla="*/ 14 h 19"/>
                    <a:gd name="T16" fmla="*/ 14 w 19"/>
                    <a:gd name="T17" fmla="*/ 14 h 19"/>
                    <a:gd name="T18" fmla="*/ 14 w 19"/>
                    <a:gd name="T19" fmla="*/ 14 h 19"/>
                    <a:gd name="T20" fmla="*/ 19 w 19"/>
                    <a:gd name="T21" fmla="*/ 14 h 19"/>
                    <a:gd name="T22" fmla="*/ 19 w 19"/>
                    <a:gd name="T23" fmla="*/ 14 h 19"/>
                    <a:gd name="T24" fmla="*/ 19 w 19"/>
                    <a:gd name="T25" fmla="*/ 9 h 19"/>
                    <a:gd name="T26" fmla="*/ 10 w 19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5" y="19"/>
                      </a:lnTo>
                      <a:lnTo>
                        <a:pt x="10" y="19"/>
                      </a:lnTo>
                      <a:lnTo>
                        <a:pt x="10" y="19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5" name="Freeform 431">
                  <a:extLst>
                    <a:ext uri="{FF2B5EF4-FFF2-40B4-BE49-F238E27FC236}">
                      <a16:creationId xmlns:a16="http://schemas.microsoft.com/office/drawing/2014/main" id="{8F77A5E6-551D-4F43-D611-FB09503C5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6" name="Freeform 432">
                  <a:extLst>
                    <a:ext uri="{FF2B5EF4-FFF2-40B4-BE49-F238E27FC236}">
                      <a16:creationId xmlns:a16="http://schemas.microsoft.com/office/drawing/2014/main" id="{B2A97AFA-BF2E-FDEC-633F-F5B39F75C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99"/>
                  <a:ext cx="96" cy="62"/>
                </a:xfrm>
                <a:custGeom>
                  <a:avLst/>
                  <a:gdLst>
                    <a:gd name="T0" fmla="*/ 62 w 96"/>
                    <a:gd name="T1" fmla="*/ 5 h 62"/>
                    <a:gd name="T2" fmla="*/ 62 w 96"/>
                    <a:gd name="T3" fmla="*/ 5 h 62"/>
                    <a:gd name="T4" fmla="*/ 57 w 96"/>
                    <a:gd name="T5" fmla="*/ 5 h 62"/>
                    <a:gd name="T6" fmla="*/ 48 w 96"/>
                    <a:gd name="T7" fmla="*/ 9 h 62"/>
                    <a:gd name="T8" fmla="*/ 43 w 96"/>
                    <a:gd name="T9" fmla="*/ 9 h 62"/>
                    <a:gd name="T10" fmla="*/ 38 w 96"/>
                    <a:gd name="T11" fmla="*/ 14 h 62"/>
                    <a:gd name="T12" fmla="*/ 33 w 96"/>
                    <a:gd name="T13" fmla="*/ 19 h 62"/>
                    <a:gd name="T14" fmla="*/ 28 w 96"/>
                    <a:gd name="T15" fmla="*/ 24 h 62"/>
                    <a:gd name="T16" fmla="*/ 24 w 96"/>
                    <a:gd name="T17" fmla="*/ 29 h 62"/>
                    <a:gd name="T18" fmla="*/ 19 w 96"/>
                    <a:gd name="T19" fmla="*/ 33 h 62"/>
                    <a:gd name="T20" fmla="*/ 9 w 96"/>
                    <a:gd name="T21" fmla="*/ 38 h 62"/>
                    <a:gd name="T22" fmla="*/ 4 w 96"/>
                    <a:gd name="T23" fmla="*/ 48 h 62"/>
                    <a:gd name="T24" fmla="*/ 4 w 96"/>
                    <a:gd name="T25" fmla="*/ 53 h 62"/>
                    <a:gd name="T26" fmla="*/ 0 w 96"/>
                    <a:gd name="T27" fmla="*/ 57 h 62"/>
                    <a:gd name="T28" fmla="*/ 0 w 96"/>
                    <a:gd name="T29" fmla="*/ 57 h 62"/>
                    <a:gd name="T30" fmla="*/ 0 w 96"/>
                    <a:gd name="T31" fmla="*/ 62 h 62"/>
                    <a:gd name="T32" fmla="*/ 0 w 96"/>
                    <a:gd name="T33" fmla="*/ 57 h 62"/>
                    <a:gd name="T34" fmla="*/ 4 w 96"/>
                    <a:gd name="T35" fmla="*/ 57 h 62"/>
                    <a:gd name="T36" fmla="*/ 9 w 96"/>
                    <a:gd name="T37" fmla="*/ 53 h 62"/>
                    <a:gd name="T38" fmla="*/ 9 w 96"/>
                    <a:gd name="T39" fmla="*/ 57 h 62"/>
                    <a:gd name="T40" fmla="*/ 9 w 96"/>
                    <a:gd name="T41" fmla="*/ 53 h 62"/>
                    <a:gd name="T42" fmla="*/ 14 w 96"/>
                    <a:gd name="T43" fmla="*/ 48 h 62"/>
                    <a:gd name="T44" fmla="*/ 19 w 96"/>
                    <a:gd name="T45" fmla="*/ 48 h 62"/>
                    <a:gd name="T46" fmla="*/ 24 w 96"/>
                    <a:gd name="T47" fmla="*/ 53 h 62"/>
                    <a:gd name="T48" fmla="*/ 24 w 96"/>
                    <a:gd name="T49" fmla="*/ 48 h 62"/>
                    <a:gd name="T50" fmla="*/ 24 w 96"/>
                    <a:gd name="T51" fmla="*/ 43 h 62"/>
                    <a:gd name="T52" fmla="*/ 24 w 96"/>
                    <a:gd name="T53" fmla="*/ 43 h 62"/>
                    <a:gd name="T54" fmla="*/ 28 w 96"/>
                    <a:gd name="T55" fmla="*/ 38 h 62"/>
                    <a:gd name="T56" fmla="*/ 33 w 96"/>
                    <a:gd name="T57" fmla="*/ 38 h 62"/>
                    <a:gd name="T58" fmla="*/ 33 w 96"/>
                    <a:gd name="T59" fmla="*/ 43 h 62"/>
                    <a:gd name="T60" fmla="*/ 33 w 96"/>
                    <a:gd name="T61" fmla="*/ 38 h 62"/>
                    <a:gd name="T62" fmla="*/ 38 w 96"/>
                    <a:gd name="T63" fmla="*/ 33 h 62"/>
                    <a:gd name="T64" fmla="*/ 43 w 96"/>
                    <a:gd name="T65" fmla="*/ 29 h 62"/>
                    <a:gd name="T66" fmla="*/ 43 w 96"/>
                    <a:gd name="T67" fmla="*/ 29 h 62"/>
                    <a:gd name="T68" fmla="*/ 48 w 96"/>
                    <a:gd name="T69" fmla="*/ 29 h 62"/>
                    <a:gd name="T70" fmla="*/ 52 w 96"/>
                    <a:gd name="T71" fmla="*/ 33 h 62"/>
                    <a:gd name="T72" fmla="*/ 52 w 96"/>
                    <a:gd name="T73" fmla="*/ 29 h 62"/>
                    <a:gd name="T74" fmla="*/ 52 w 96"/>
                    <a:gd name="T75" fmla="*/ 29 h 62"/>
                    <a:gd name="T76" fmla="*/ 52 w 96"/>
                    <a:gd name="T77" fmla="*/ 24 h 62"/>
                    <a:gd name="T78" fmla="*/ 57 w 96"/>
                    <a:gd name="T79" fmla="*/ 19 h 62"/>
                    <a:gd name="T80" fmla="*/ 67 w 96"/>
                    <a:gd name="T81" fmla="*/ 19 h 62"/>
                    <a:gd name="T82" fmla="*/ 67 w 96"/>
                    <a:gd name="T83" fmla="*/ 19 h 62"/>
                    <a:gd name="T84" fmla="*/ 72 w 96"/>
                    <a:gd name="T85" fmla="*/ 24 h 62"/>
                    <a:gd name="T86" fmla="*/ 72 w 96"/>
                    <a:gd name="T87" fmla="*/ 24 h 62"/>
                    <a:gd name="T88" fmla="*/ 72 w 96"/>
                    <a:gd name="T89" fmla="*/ 19 h 62"/>
                    <a:gd name="T90" fmla="*/ 72 w 96"/>
                    <a:gd name="T91" fmla="*/ 14 h 62"/>
                    <a:gd name="T92" fmla="*/ 76 w 96"/>
                    <a:gd name="T93" fmla="*/ 14 h 62"/>
                    <a:gd name="T94" fmla="*/ 96 w 96"/>
                    <a:gd name="T95" fmla="*/ 5 h 62"/>
                    <a:gd name="T96" fmla="*/ 76 w 96"/>
                    <a:gd name="T97" fmla="*/ 5 h 62"/>
                    <a:gd name="T98" fmla="*/ 72 w 96"/>
                    <a:gd name="T99" fmla="*/ 0 h 62"/>
                    <a:gd name="T100" fmla="*/ 62 w 96"/>
                    <a:gd name="T101" fmla="*/ 5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6" h="62">
                      <a:moveTo>
                        <a:pt x="62" y="5"/>
                      </a:moveTo>
                      <a:lnTo>
                        <a:pt x="62" y="5"/>
                      </a:lnTo>
                      <a:lnTo>
                        <a:pt x="57" y="5"/>
                      </a:lnTo>
                      <a:lnTo>
                        <a:pt x="48" y="9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33" y="19"/>
                      </a:lnTo>
                      <a:lnTo>
                        <a:pt x="28" y="24"/>
                      </a:lnTo>
                      <a:lnTo>
                        <a:pt x="24" y="29"/>
                      </a:lnTo>
                      <a:lnTo>
                        <a:pt x="19" y="33"/>
                      </a:lnTo>
                      <a:lnTo>
                        <a:pt x="9" y="38"/>
                      </a:lnTo>
                      <a:lnTo>
                        <a:pt x="4" y="48"/>
                      </a:lnTo>
                      <a:lnTo>
                        <a:pt x="4" y="53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2"/>
                      </a:lnTo>
                      <a:lnTo>
                        <a:pt x="0" y="57"/>
                      </a:lnTo>
                      <a:lnTo>
                        <a:pt x="4" y="57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14" y="48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4" y="48"/>
                      </a:lnTo>
                      <a:lnTo>
                        <a:pt x="24" y="43"/>
                      </a:lnTo>
                      <a:lnTo>
                        <a:pt x="24" y="43"/>
                      </a:lnTo>
                      <a:lnTo>
                        <a:pt x="28" y="38"/>
                      </a:lnTo>
                      <a:lnTo>
                        <a:pt x="33" y="38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8" y="33"/>
                      </a:lnTo>
                      <a:lnTo>
                        <a:pt x="43" y="29"/>
                      </a:lnTo>
                      <a:lnTo>
                        <a:pt x="43" y="29"/>
                      </a:lnTo>
                      <a:lnTo>
                        <a:pt x="48" y="29"/>
                      </a:lnTo>
                      <a:lnTo>
                        <a:pt x="52" y="33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52" y="24"/>
                      </a:lnTo>
                      <a:lnTo>
                        <a:pt x="57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96" y="5"/>
                      </a:lnTo>
                      <a:lnTo>
                        <a:pt x="76" y="5"/>
                      </a:lnTo>
                      <a:lnTo>
                        <a:pt x="72" y="0"/>
                      </a:lnTo>
                      <a:lnTo>
                        <a:pt x="62" y="5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7" name="Freeform 433">
                  <a:extLst>
                    <a:ext uri="{FF2B5EF4-FFF2-40B4-BE49-F238E27FC236}">
                      <a16:creationId xmlns:a16="http://schemas.microsoft.com/office/drawing/2014/main" id="{070FCD59-C7B0-4302-636A-06515EBD6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8" name="Freeform 434">
                  <a:extLst>
                    <a:ext uri="{FF2B5EF4-FFF2-40B4-BE49-F238E27FC236}">
                      <a16:creationId xmlns:a16="http://schemas.microsoft.com/office/drawing/2014/main" id="{BFBEDD0C-109B-9BF3-06A0-26AF45E90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0"/>
                  <a:ext cx="139" cy="48"/>
                </a:xfrm>
                <a:custGeom>
                  <a:avLst/>
                  <a:gdLst>
                    <a:gd name="T0" fmla="*/ 139 w 139"/>
                    <a:gd name="T1" fmla="*/ 19 h 48"/>
                    <a:gd name="T2" fmla="*/ 105 w 139"/>
                    <a:gd name="T3" fmla="*/ 10 h 48"/>
                    <a:gd name="T4" fmla="*/ 62 w 139"/>
                    <a:gd name="T5" fmla="*/ 0 h 48"/>
                    <a:gd name="T6" fmla="*/ 38 w 139"/>
                    <a:gd name="T7" fmla="*/ 0 h 48"/>
                    <a:gd name="T8" fmla="*/ 5 w 139"/>
                    <a:gd name="T9" fmla="*/ 0 h 48"/>
                    <a:gd name="T10" fmla="*/ 0 w 139"/>
                    <a:gd name="T11" fmla="*/ 5 h 48"/>
                    <a:gd name="T12" fmla="*/ 0 w 139"/>
                    <a:gd name="T13" fmla="*/ 19 h 48"/>
                    <a:gd name="T14" fmla="*/ 10 w 139"/>
                    <a:gd name="T15" fmla="*/ 24 h 48"/>
                    <a:gd name="T16" fmla="*/ 38 w 139"/>
                    <a:gd name="T17" fmla="*/ 34 h 48"/>
                    <a:gd name="T18" fmla="*/ 101 w 139"/>
                    <a:gd name="T19" fmla="*/ 44 h 48"/>
                    <a:gd name="T20" fmla="*/ 120 w 139"/>
                    <a:gd name="T21" fmla="*/ 44 h 48"/>
                    <a:gd name="T22" fmla="*/ 139 w 139"/>
                    <a:gd name="T23" fmla="*/ 48 h 48"/>
                    <a:gd name="T24" fmla="*/ 139 w 139"/>
                    <a:gd name="T25" fmla="*/ 1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9" h="48">
                      <a:moveTo>
                        <a:pt x="139" y="19"/>
                      </a:moveTo>
                      <a:lnTo>
                        <a:pt x="105" y="10"/>
                      </a:lnTo>
                      <a:lnTo>
                        <a:pt x="62" y="0"/>
                      </a:lnTo>
                      <a:lnTo>
                        <a:pt x="38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9"/>
                      </a:lnTo>
                      <a:lnTo>
                        <a:pt x="10" y="24"/>
                      </a:lnTo>
                      <a:lnTo>
                        <a:pt x="38" y="34"/>
                      </a:lnTo>
                      <a:lnTo>
                        <a:pt x="101" y="44"/>
                      </a:lnTo>
                      <a:lnTo>
                        <a:pt x="120" y="44"/>
                      </a:lnTo>
                      <a:lnTo>
                        <a:pt x="139" y="48"/>
                      </a:lnTo>
                      <a:lnTo>
                        <a:pt x="139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79" name="Freeform 435">
                  <a:extLst>
                    <a:ext uri="{FF2B5EF4-FFF2-40B4-BE49-F238E27FC236}">
                      <a16:creationId xmlns:a16="http://schemas.microsoft.com/office/drawing/2014/main" id="{2B768DD1-8BC6-C523-07EC-40C8498D9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9"/>
                  <a:ext cx="43" cy="19"/>
                </a:xfrm>
                <a:custGeom>
                  <a:avLst/>
                  <a:gdLst>
                    <a:gd name="T0" fmla="*/ 38 w 43"/>
                    <a:gd name="T1" fmla="*/ 0 h 19"/>
                    <a:gd name="T2" fmla="*/ 29 w 43"/>
                    <a:gd name="T3" fmla="*/ 0 h 19"/>
                    <a:gd name="T4" fmla="*/ 0 w 43"/>
                    <a:gd name="T5" fmla="*/ 10 h 19"/>
                    <a:gd name="T6" fmla="*/ 29 w 43"/>
                    <a:gd name="T7" fmla="*/ 15 h 19"/>
                    <a:gd name="T8" fmla="*/ 38 w 43"/>
                    <a:gd name="T9" fmla="*/ 19 h 19"/>
                    <a:gd name="T10" fmla="*/ 43 w 43"/>
                    <a:gd name="T11" fmla="*/ 15 h 19"/>
                    <a:gd name="T12" fmla="*/ 38 w 43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9">
                      <a:moveTo>
                        <a:pt x="38" y="0"/>
                      </a:moveTo>
                      <a:lnTo>
                        <a:pt x="29" y="0"/>
                      </a:lnTo>
                      <a:lnTo>
                        <a:pt x="0" y="10"/>
                      </a:lnTo>
                      <a:lnTo>
                        <a:pt x="29" y="15"/>
                      </a:lnTo>
                      <a:lnTo>
                        <a:pt x="38" y="19"/>
                      </a:lnTo>
                      <a:lnTo>
                        <a:pt x="43" y="1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0" name="Freeform 436">
                  <a:extLst>
                    <a:ext uri="{FF2B5EF4-FFF2-40B4-BE49-F238E27FC236}">
                      <a16:creationId xmlns:a16="http://schemas.microsoft.com/office/drawing/2014/main" id="{E04416DA-59B4-A723-FE1E-069313F3D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1" name="Freeform 437">
                  <a:extLst>
                    <a:ext uri="{FF2B5EF4-FFF2-40B4-BE49-F238E27FC236}">
                      <a16:creationId xmlns:a16="http://schemas.microsoft.com/office/drawing/2014/main" id="{B13062AB-5523-6119-3C8E-FB95102E3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8" cy="53"/>
                </a:xfrm>
                <a:custGeom>
                  <a:avLst/>
                  <a:gdLst>
                    <a:gd name="T0" fmla="*/ 48 w 48"/>
                    <a:gd name="T1" fmla="*/ 43 h 53"/>
                    <a:gd name="T2" fmla="*/ 43 w 48"/>
                    <a:gd name="T3" fmla="*/ 24 h 53"/>
                    <a:gd name="T4" fmla="*/ 34 w 48"/>
                    <a:gd name="T5" fmla="*/ 14 h 53"/>
                    <a:gd name="T6" fmla="*/ 19 w 48"/>
                    <a:gd name="T7" fmla="*/ 4 h 53"/>
                    <a:gd name="T8" fmla="*/ 10 w 48"/>
                    <a:gd name="T9" fmla="*/ 0 h 53"/>
                    <a:gd name="T10" fmla="*/ 5 w 48"/>
                    <a:gd name="T11" fmla="*/ 4 h 53"/>
                    <a:gd name="T12" fmla="*/ 0 w 48"/>
                    <a:gd name="T13" fmla="*/ 4 h 53"/>
                    <a:gd name="T14" fmla="*/ 0 w 48"/>
                    <a:gd name="T15" fmla="*/ 9 h 53"/>
                    <a:gd name="T16" fmla="*/ 0 w 48"/>
                    <a:gd name="T17" fmla="*/ 14 h 53"/>
                    <a:gd name="T18" fmla="*/ 0 w 48"/>
                    <a:gd name="T19" fmla="*/ 19 h 53"/>
                    <a:gd name="T20" fmla="*/ 0 w 48"/>
                    <a:gd name="T21" fmla="*/ 24 h 53"/>
                    <a:gd name="T22" fmla="*/ 10 w 48"/>
                    <a:gd name="T23" fmla="*/ 33 h 53"/>
                    <a:gd name="T24" fmla="*/ 19 w 48"/>
                    <a:gd name="T25" fmla="*/ 33 h 53"/>
                    <a:gd name="T26" fmla="*/ 29 w 48"/>
                    <a:gd name="T27" fmla="*/ 43 h 53"/>
                    <a:gd name="T28" fmla="*/ 34 w 48"/>
                    <a:gd name="T29" fmla="*/ 48 h 53"/>
                    <a:gd name="T30" fmla="*/ 38 w 48"/>
                    <a:gd name="T31" fmla="*/ 53 h 53"/>
                    <a:gd name="T32" fmla="*/ 38 w 48"/>
                    <a:gd name="T33" fmla="*/ 53 h 53"/>
                    <a:gd name="T34" fmla="*/ 43 w 48"/>
                    <a:gd name="T35" fmla="*/ 48 h 53"/>
                    <a:gd name="T36" fmla="*/ 48 w 48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53">
                      <a:moveTo>
                        <a:pt x="48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43"/>
                      </a:lnTo>
                      <a:lnTo>
                        <a:pt x="34" y="48"/>
                      </a:lnTo>
                      <a:lnTo>
                        <a:pt x="38" y="53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8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2" name="Freeform 438">
                  <a:extLst>
                    <a:ext uri="{FF2B5EF4-FFF2-40B4-BE49-F238E27FC236}">
                      <a16:creationId xmlns:a16="http://schemas.microsoft.com/office/drawing/2014/main" id="{CCE61C96-7171-CFC7-F3F7-1ACF5FA57C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5"/>
                  <a:ext cx="43" cy="53"/>
                </a:xfrm>
                <a:custGeom>
                  <a:avLst/>
                  <a:gdLst>
                    <a:gd name="T0" fmla="*/ 43 w 43"/>
                    <a:gd name="T1" fmla="*/ 43 h 53"/>
                    <a:gd name="T2" fmla="*/ 43 w 43"/>
                    <a:gd name="T3" fmla="*/ 24 h 53"/>
                    <a:gd name="T4" fmla="*/ 34 w 43"/>
                    <a:gd name="T5" fmla="*/ 14 h 53"/>
                    <a:gd name="T6" fmla="*/ 19 w 43"/>
                    <a:gd name="T7" fmla="*/ 4 h 53"/>
                    <a:gd name="T8" fmla="*/ 10 w 43"/>
                    <a:gd name="T9" fmla="*/ 0 h 53"/>
                    <a:gd name="T10" fmla="*/ 5 w 43"/>
                    <a:gd name="T11" fmla="*/ 4 h 53"/>
                    <a:gd name="T12" fmla="*/ 0 w 43"/>
                    <a:gd name="T13" fmla="*/ 4 h 53"/>
                    <a:gd name="T14" fmla="*/ 0 w 43"/>
                    <a:gd name="T15" fmla="*/ 9 h 53"/>
                    <a:gd name="T16" fmla="*/ 0 w 43"/>
                    <a:gd name="T17" fmla="*/ 14 h 53"/>
                    <a:gd name="T18" fmla="*/ 0 w 43"/>
                    <a:gd name="T19" fmla="*/ 19 h 53"/>
                    <a:gd name="T20" fmla="*/ 0 w 43"/>
                    <a:gd name="T21" fmla="*/ 24 h 53"/>
                    <a:gd name="T22" fmla="*/ 10 w 43"/>
                    <a:gd name="T23" fmla="*/ 33 h 53"/>
                    <a:gd name="T24" fmla="*/ 19 w 43"/>
                    <a:gd name="T25" fmla="*/ 33 h 53"/>
                    <a:gd name="T26" fmla="*/ 29 w 43"/>
                    <a:gd name="T27" fmla="*/ 38 h 53"/>
                    <a:gd name="T28" fmla="*/ 34 w 43"/>
                    <a:gd name="T29" fmla="*/ 43 h 53"/>
                    <a:gd name="T30" fmla="*/ 38 w 43"/>
                    <a:gd name="T31" fmla="*/ 48 h 53"/>
                    <a:gd name="T32" fmla="*/ 38 w 43"/>
                    <a:gd name="T33" fmla="*/ 53 h 53"/>
                    <a:gd name="T34" fmla="*/ 43 w 43"/>
                    <a:gd name="T35" fmla="*/ 48 h 53"/>
                    <a:gd name="T36" fmla="*/ 43 w 43"/>
                    <a:gd name="T37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53">
                      <a:moveTo>
                        <a:pt x="43" y="43"/>
                      </a:moveTo>
                      <a:lnTo>
                        <a:pt x="43" y="24"/>
                      </a:lnTo>
                      <a:lnTo>
                        <a:pt x="34" y="14"/>
                      </a:lnTo>
                      <a:lnTo>
                        <a:pt x="19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10" y="33"/>
                      </a:lnTo>
                      <a:lnTo>
                        <a:pt x="19" y="33"/>
                      </a:lnTo>
                      <a:lnTo>
                        <a:pt x="29" y="38"/>
                      </a:lnTo>
                      <a:lnTo>
                        <a:pt x="34" y="43"/>
                      </a:lnTo>
                      <a:lnTo>
                        <a:pt x="38" y="48"/>
                      </a:lnTo>
                      <a:lnTo>
                        <a:pt x="38" y="53"/>
                      </a:lnTo>
                      <a:lnTo>
                        <a:pt x="43" y="48"/>
                      </a:lnTo>
                      <a:lnTo>
                        <a:pt x="43" y="43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3" name="Freeform 439">
                  <a:extLst>
                    <a:ext uri="{FF2B5EF4-FFF2-40B4-BE49-F238E27FC236}">
                      <a16:creationId xmlns:a16="http://schemas.microsoft.com/office/drawing/2014/main" id="{1B2B42D9-A4EE-ED0B-1244-8449EE710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43" cy="49"/>
                </a:xfrm>
                <a:custGeom>
                  <a:avLst/>
                  <a:gdLst>
                    <a:gd name="T0" fmla="*/ 43 w 43"/>
                    <a:gd name="T1" fmla="*/ 39 h 49"/>
                    <a:gd name="T2" fmla="*/ 43 w 43"/>
                    <a:gd name="T3" fmla="*/ 20 h 49"/>
                    <a:gd name="T4" fmla="*/ 34 w 43"/>
                    <a:gd name="T5" fmla="*/ 10 h 49"/>
                    <a:gd name="T6" fmla="*/ 19 w 43"/>
                    <a:gd name="T7" fmla="*/ 0 h 49"/>
                    <a:gd name="T8" fmla="*/ 14 w 43"/>
                    <a:gd name="T9" fmla="*/ 0 h 49"/>
                    <a:gd name="T10" fmla="*/ 5 w 43"/>
                    <a:gd name="T11" fmla="*/ 0 h 49"/>
                    <a:gd name="T12" fmla="*/ 5 w 43"/>
                    <a:gd name="T13" fmla="*/ 5 h 49"/>
                    <a:gd name="T14" fmla="*/ 0 w 43"/>
                    <a:gd name="T15" fmla="*/ 5 h 49"/>
                    <a:gd name="T16" fmla="*/ 0 w 43"/>
                    <a:gd name="T17" fmla="*/ 10 h 49"/>
                    <a:gd name="T18" fmla="*/ 0 w 43"/>
                    <a:gd name="T19" fmla="*/ 15 h 49"/>
                    <a:gd name="T20" fmla="*/ 5 w 43"/>
                    <a:gd name="T21" fmla="*/ 20 h 49"/>
                    <a:gd name="T22" fmla="*/ 10 w 43"/>
                    <a:gd name="T23" fmla="*/ 29 h 49"/>
                    <a:gd name="T24" fmla="*/ 19 w 43"/>
                    <a:gd name="T25" fmla="*/ 29 h 49"/>
                    <a:gd name="T26" fmla="*/ 29 w 43"/>
                    <a:gd name="T27" fmla="*/ 34 h 49"/>
                    <a:gd name="T28" fmla="*/ 34 w 43"/>
                    <a:gd name="T29" fmla="*/ 39 h 49"/>
                    <a:gd name="T30" fmla="*/ 38 w 43"/>
                    <a:gd name="T31" fmla="*/ 44 h 49"/>
                    <a:gd name="T32" fmla="*/ 38 w 43"/>
                    <a:gd name="T33" fmla="*/ 49 h 49"/>
                    <a:gd name="T34" fmla="*/ 43 w 43"/>
                    <a:gd name="T35" fmla="*/ 44 h 49"/>
                    <a:gd name="T36" fmla="*/ 43 w 43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49">
                      <a:moveTo>
                        <a:pt x="43" y="39"/>
                      </a:moveTo>
                      <a:lnTo>
                        <a:pt x="43" y="20"/>
                      </a:lnTo>
                      <a:lnTo>
                        <a:pt x="34" y="1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9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4" y="39"/>
                      </a:lnTo>
                      <a:lnTo>
                        <a:pt x="38" y="44"/>
                      </a:lnTo>
                      <a:lnTo>
                        <a:pt x="38" y="49"/>
                      </a:lnTo>
                      <a:lnTo>
                        <a:pt x="43" y="44"/>
                      </a:lnTo>
                      <a:lnTo>
                        <a:pt x="43" y="3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4" name="Freeform 440">
                  <a:extLst>
                    <a:ext uri="{FF2B5EF4-FFF2-40B4-BE49-F238E27FC236}">
                      <a16:creationId xmlns:a16="http://schemas.microsoft.com/office/drawing/2014/main" id="{914D2D98-649D-CFFB-FDD3-94B59A1A2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9"/>
                </a:xfrm>
                <a:custGeom>
                  <a:avLst/>
                  <a:gdLst>
                    <a:gd name="T0" fmla="*/ 38 w 38"/>
                    <a:gd name="T1" fmla="*/ 39 h 49"/>
                    <a:gd name="T2" fmla="*/ 38 w 38"/>
                    <a:gd name="T3" fmla="*/ 20 h 49"/>
                    <a:gd name="T4" fmla="*/ 29 w 38"/>
                    <a:gd name="T5" fmla="*/ 10 h 49"/>
                    <a:gd name="T6" fmla="*/ 19 w 38"/>
                    <a:gd name="T7" fmla="*/ 0 h 49"/>
                    <a:gd name="T8" fmla="*/ 9 w 38"/>
                    <a:gd name="T9" fmla="*/ 0 h 49"/>
                    <a:gd name="T10" fmla="*/ 0 w 38"/>
                    <a:gd name="T11" fmla="*/ 0 h 49"/>
                    <a:gd name="T12" fmla="*/ 0 w 38"/>
                    <a:gd name="T13" fmla="*/ 5 h 49"/>
                    <a:gd name="T14" fmla="*/ 0 w 38"/>
                    <a:gd name="T15" fmla="*/ 5 h 49"/>
                    <a:gd name="T16" fmla="*/ 0 w 38"/>
                    <a:gd name="T17" fmla="*/ 10 h 49"/>
                    <a:gd name="T18" fmla="*/ 0 w 38"/>
                    <a:gd name="T19" fmla="*/ 15 h 49"/>
                    <a:gd name="T20" fmla="*/ 0 w 38"/>
                    <a:gd name="T21" fmla="*/ 20 h 49"/>
                    <a:gd name="T22" fmla="*/ 9 w 38"/>
                    <a:gd name="T23" fmla="*/ 29 h 49"/>
                    <a:gd name="T24" fmla="*/ 14 w 38"/>
                    <a:gd name="T25" fmla="*/ 29 h 49"/>
                    <a:gd name="T26" fmla="*/ 24 w 38"/>
                    <a:gd name="T27" fmla="*/ 34 h 49"/>
                    <a:gd name="T28" fmla="*/ 29 w 38"/>
                    <a:gd name="T29" fmla="*/ 39 h 49"/>
                    <a:gd name="T30" fmla="*/ 33 w 38"/>
                    <a:gd name="T31" fmla="*/ 44 h 49"/>
                    <a:gd name="T32" fmla="*/ 33 w 38"/>
                    <a:gd name="T33" fmla="*/ 49 h 49"/>
                    <a:gd name="T34" fmla="*/ 38 w 38"/>
                    <a:gd name="T35" fmla="*/ 44 h 49"/>
                    <a:gd name="T36" fmla="*/ 38 w 38"/>
                    <a:gd name="T37" fmla="*/ 39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9">
                      <a:moveTo>
                        <a:pt x="38" y="39"/>
                      </a:moveTo>
                      <a:lnTo>
                        <a:pt x="38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9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9"/>
                      </a:lnTo>
                      <a:lnTo>
                        <a:pt x="33" y="44"/>
                      </a:lnTo>
                      <a:lnTo>
                        <a:pt x="33" y="49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5" name="Freeform 441">
                  <a:extLst>
                    <a:ext uri="{FF2B5EF4-FFF2-40B4-BE49-F238E27FC236}">
                      <a16:creationId xmlns:a16="http://schemas.microsoft.com/office/drawing/2014/main" id="{D9DEE072-EE27-54AC-6676-9B3EADC8E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9 h 44"/>
                    <a:gd name="T26" fmla="*/ 24 w 38"/>
                    <a:gd name="T27" fmla="*/ 34 h 44"/>
                    <a:gd name="T28" fmla="*/ 29 w 38"/>
                    <a:gd name="T29" fmla="*/ 34 h 44"/>
                    <a:gd name="T30" fmla="*/ 33 w 38"/>
                    <a:gd name="T31" fmla="*/ 44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9"/>
                      </a:lnTo>
                      <a:lnTo>
                        <a:pt x="24" y="34"/>
                      </a:lnTo>
                      <a:lnTo>
                        <a:pt x="29" y="34"/>
                      </a:lnTo>
                      <a:lnTo>
                        <a:pt x="33" y="44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6" name="Freeform 442">
                  <a:extLst>
                    <a:ext uri="{FF2B5EF4-FFF2-40B4-BE49-F238E27FC236}">
                      <a16:creationId xmlns:a16="http://schemas.microsoft.com/office/drawing/2014/main" id="{619DDC89-DF94-690D-A385-43C8837F0F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0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9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44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9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44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7" name="Freeform 443">
                  <a:extLst>
                    <a:ext uri="{FF2B5EF4-FFF2-40B4-BE49-F238E27FC236}">
                      <a16:creationId xmlns:a16="http://schemas.microsoft.com/office/drawing/2014/main" id="{F69F3F3E-6503-DFB2-A499-D04451460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38" cy="44"/>
                </a:xfrm>
                <a:custGeom>
                  <a:avLst/>
                  <a:gdLst>
                    <a:gd name="T0" fmla="*/ 38 w 38"/>
                    <a:gd name="T1" fmla="*/ 39 h 44"/>
                    <a:gd name="T2" fmla="*/ 33 w 38"/>
                    <a:gd name="T3" fmla="*/ 20 h 44"/>
                    <a:gd name="T4" fmla="*/ 29 w 38"/>
                    <a:gd name="T5" fmla="*/ 10 h 44"/>
                    <a:gd name="T6" fmla="*/ 19 w 38"/>
                    <a:gd name="T7" fmla="*/ 0 h 44"/>
                    <a:gd name="T8" fmla="*/ 9 w 38"/>
                    <a:gd name="T9" fmla="*/ 0 h 44"/>
                    <a:gd name="T10" fmla="*/ 5 w 38"/>
                    <a:gd name="T11" fmla="*/ 0 h 44"/>
                    <a:gd name="T12" fmla="*/ 5 w 38"/>
                    <a:gd name="T13" fmla="*/ 5 h 44"/>
                    <a:gd name="T14" fmla="*/ 0 w 38"/>
                    <a:gd name="T15" fmla="*/ 5 h 44"/>
                    <a:gd name="T16" fmla="*/ 0 w 38"/>
                    <a:gd name="T17" fmla="*/ 10 h 44"/>
                    <a:gd name="T18" fmla="*/ 0 w 38"/>
                    <a:gd name="T19" fmla="*/ 15 h 44"/>
                    <a:gd name="T20" fmla="*/ 0 w 38"/>
                    <a:gd name="T21" fmla="*/ 20 h 44"/>
                    <a:gd name="T22" fmla="*/ 9 w 38"/>
                    <a:gd name="T23" fmla="*/ 25 h 44"/>
                    <a:gd name="T24" fmla="*/ 14 w 38"/>
                    <a:gd name="T25" fmla="*/ 25 h 44"/>
                    <a:gd name="T26" fmla="*/ 24 w 38"/>
                    <a:gd name="T27" fmla="*/ 29 h 44"/>
                    <a:gd name="T28" fmla="*/ 24 w 38"/>
                    <a:gd name="T29" fmla="*/ 34 h 44"/>
                    <a:gd name="T30" fmla="*/ 33 w 38"/>
                    <a:gd name="T31" fmla="*/ 39 h 44"/>
                    <a:gd name="T32" fmla="*/ 33 w 38"/>
                    <a:gd name="T33" fmla="*/ 44 h 44"/>
                    <a:gd name="T34" fmla="*/ 38 w 38"/>
                    <a:gd name="T35" fmla="*/ 39 h 44"/>
                    <a:gd name="T36" fmla="*/ 38 w 38"/>
                    <a:gd name="T37" fmla="*/ 39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44">
                      <a:moveTo>
                        <a:pt x="38" y="39"/>
                      </a:moveTo>
                      <a:lnTo>
                        <a:pt x="33" y="20"/>
                      </a:lnTo>
                      <a:lnTo>
                        <a:pt x="29" y="10"/>
                      </a:lnTo>
                      <a:lnTo>
                        <a:pt x="1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9" y="25"/>
                      </a:lnTo>
                      <a:lnTo>
                        <a:pt x="14" y="25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33" y="39"/>
                      </a:lnTo>
                      <a:lnTo>
                        <a:pt x="33" y="44"/>
                      </a:lnTo>
                      <a:lnTo>
                        <a:pt x="38" y="39"/>
                      </a:lnTo>
                      <a:lnTo>
                        <a:pt x="38" y="3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8" name="Freeform 444">
                  <a:extLst>
                    <a:ext uri="{FF2B5EF4-FFF2-40B4-BE49-F238E27FC236}">
                      <a16:creationId xmlns:a16="http://schemas.microsoft.com/office/drawing/2014/main" id="{988BBF6C-0F85-E9E3-6A66-85A9D6A7E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0 w 33"/>
                    <a:gd name="T11" fmla="*/ 0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9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28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9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28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89" name="Freeform 445">
                  <a:extLst>
                    <a:ext uri="{FF2B5EF4-FFF2-40B4-BE49-F238E27FC236}">
                      <a16:creationId xmlns:a16="http://schemas.microsoft.com/office/drawing/2014/main" id="{B5BF8E3E-F356-1D64-5DB7-B9B119B43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0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4 w 33"/>
                    <a:gd name="T23" fmla="*/ 25 h 44"/>
                    <a:gd name="T24" fmla="*/ 9 w 33"/>
                    <a:gd name="T25" fmla="*/ 25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9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4" y="25"/>
                      </a:lnTo>
                      <a:lnTo>
                        <a:pt x="9" y="25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9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0" name="Freeform 446">
                  <a:extLst>
                    <a:ext uri="{FF2B5EF4-FFF2-40B4-BE49-F238E27FC236}">
                      <a16:creationId xmlns:a16="http://schemas.microsoft.com/office/drawing/2014/main" id="{FD5AE70A-40E5-797F-AABB-CE67400EC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0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5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1" name="Freeform 447">
                  <a:extLst>
                    <a:ext uri="{FF2B5EF4-FFF2-40B4-BE49-F238E27FC236}">
                      <a16:creationId xmlns:a16="http://schemas.microsoft.com/office/drawing/2014/main" id="{4BE97875-A3EF-EB83-B9EE-156C02DDD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33" cy="44"/>
                </a:xfrm>
                <a:custGeom>
                  <a:avLst/>
                  <a:gdLst>
                    <a:gd name="T0" fmla="*/ 33 w 33"/>
                    <a:gd name="T1" fmla="*/ 34 h 44"/>
                    <a:gd name="T2" fmla="*/ 28 w 33"/>
                    <a:gd name="T3" fmla="*/ 20 h 44"/>
                    <a:gd name="T4" fmla="*/ 24 w 33"/>
                    <a:gd name="T5" fmla="*/ 15 h 44"/>
                    <a:gd name="T6" fmla="*/ 14 w 33"/>
                    <a:gd name="T7" fmla="*/ 5 h 44"/>
                    <a:gd name="T8" fmla="*/ 9 w 33"/>
                    <a:gd name="T9" fmla="*/ 0 h 44"/>
                    <a:gd name="T10" fmla="*/ 4 w 33"/>
                    <a:gd name="T11" fmla="*/ 5 h 44"/>
                    <a:gd name="T12" fmla="*/ 4 w 33"/>
                    <a:gd name="T13" fmla="*/ 5 h 44"/>
                    <a:gd name="T14" fmla="*/ 0 w 33"/>
                    <a:gd name="T15" fmla="*/ 5 h 44"/>
                    <a:gd name="T16" fmla="*/ 0 w 33"/>
                    <a:gd name="T17" fmla="*/ 10 h 44"/>
                    <a:gd name="T18" fmla="*/ 0 w 33"/>
                    <a:gd name="T19" fmla="*/ 10 h 44"/>
                    <a:gd name="T20" fmla="*/ 0 w 33"/>
                    <a:gd name="T21" fmla="*/ 15 h 44"/>
                    <a:gd name="T22" fmla="*/ 9 w 33"/>
                    <a:gd name="T23" fmla="*/ 20 h 44"/>
                    <a:gd name="T24" fmla="*/ 14 w 33"/>
                    <a:gd name="T25" fmla="*/ 20 h 44"/>
                    <a:gd name="T26" fmla="*/ 19 w 33"/>
                    <a:gd name="T27" fmla="*/ 25 h 44"/>
                    <a:gd name="T28" fmla="*/ 19 w 33"/>
                    <a:gd name="T29" fmla="*/ 29 h 44"/>
                    <a:gd name="T30" fmla="*/ 28 w 33"/>
                    <a:gd name="T31" fmla="*/ 34 h 44"/>
                    <a:gd name="T32" fmla="*/ 33 w 33"/>
                    <a:gd name="T33" fmla="*/ 44 h 44"/>
                    <a:gd name="T34" fmla="*/ 33 w 33"/>
                    <a:gd name="T35" fmla="*/ 39 h 44"/>
                    <a:gd name="T36" fmla="*/ 33 w 33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44">
                      <a:moveTo>
                        <a:pt x="33" y="34"/>
                      </a:moveTo>
                      <a:lnTo>
                        <a:pt x="28" y="20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9" y="20"/>
                      </a:lnTo>
                      <a:lnTo>
                        <a:pt x="14" y="20"/>
                      </a:lnTo>
                      <a:lnTo>
                        <a:pt x="19" y="25"/>
                      </a:lnTo>
                      <a:lnTo>
                        <a:pt x="19" y="29"/>
                      </a:lnTo>
                      <a:lnTo>
                        <a:pt x="28" y="34"/>
                      </a:lnTo>
                      <a:lnTo>
                        <a:pt x="33" y="44"/>
                      </a:lnTo>
                      <a:lnTo>
                        <a:pt x="33" y="39"/>
                      </a:lnTo>
                      <a:lnTo>
                        <a:pt x="33" y="34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2" name="Freeform 448">
                  <a:extLst>
                    <a:ext uri="{FF2B5EF4-FFF2-40B4-BE49-F238E27FC236}">
                      <a16:creationId xmlns:a16="http://schemas.microsoft.com/office/drawing/2014/main" id="{BBC191C2-6AE5-48CA-95B1-D67D7284F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44"/>
                </a:xfrm>
                <a:custGeom>
                  <a:avLst/>
                  <a:gdLst>
                    <a:gd name="T0" fmla="*/ 29 w 29"/>
                    <a:gd name="T1" fmla="*/ 34 h 44"/>
                    <a:gd name="T2" fmla="*/ 24 w 29"/>
                    <a:gd name="T3" fmla="*/ 20 h 44"/>
                    <a:gd name="T4" fmla="*/ 20 w 29"/>
                    <a:gd name="T5" fmla="*/ 15 h 44"/>
                    <a:gd name="T6" fmla="*/ 10 w 29"/>
                    <a:gd name="T7" fmla="*/ 5 h 44"/>
                    <a:gd name="T8" fmla="*/ 5 w 29"/>
                    <a:gd name="T9" fmla="*/ 0 h 44"/>
                    <a:gd name="T10" fmla="*/ 0 w 29"/>
                    <a:gd name="T11" fmla="*/ 5 h 44"/>
                    <a:gd name="T12" fmla="*/ 0 w 29"/>
                    <a:gd name="T13" fmla="*/ 5 h 44"/>
                    <a:gd name="T14" fmla="*/ 0 w 29"/>
                    <a:gd name="T15" fmla="*/ 10 h 44"/>
                    <a:gd name="T16" fmla="*/ 0 w 29"/>
                    <a:gd name="T17" fmla="*/ 10 h 44"/>
                    <a:gd name="T18" fmla="*/ 0 w 29"/>
                    <a:gd name="T19" fmla="*/ 10 h 44"/>
                    <a:gd name="T20" fmla="*/ 0 w 29"/>
                    <a:gd name="T21" fmla="*/ 15 h 44"/>
                    <a:gd name="T22" fmla="*/ 5 w 29"/>
                    <a:gd name="T23" fmla="*/ 20 h 44"/>
                    <a:gd name="T24" fmla="*/ 10 w 29"/>
                    <a:gd name="T25" fmla="*/ 20 h 44"/>
                    <a:gd name="T26" fmla="*/ 15 w 29"/>
                    <a:gd name="T27" fmla="*/ 25 h 44"/>
                    <a:gd name="T28" fmla="*/ 15 w 29"/>
                    <a:gd name="T29" fmla="*/ 25 h 44"/>
                    <a:gd name="T30" fmla="*/ 24 w 29"/>
                    <a:gd name="T31" fmla="*/ 34 h 44"/>
                    <a:gd name="T32" fmla="*/ 29 w 29"/>
                    <a:gd name="T33" fmla="*/ 44 h 44"/>
                    <a:gd name="T34" fmla="*/ 29 w 29"/>
                    <a:gd name="T35" fmla="*/ 39 h 44"/>
                    <a:gd name="T36" fmla="*/ 29 w 29"/>
                    <a:gd name="T37" fmla="*/ 3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9" h="44">
                      <a:moveTo>
                        <a:pt x="29" y="34"/>
                      </a:moveTo>
                      <a:lnTo>
                        <a:pt x="24" y="20"/>
                      </a:lnTo>
                      <a:lnTo>
                        <a:pt x="20" y="1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5" y="25"/>
                      </a:lnTo>
                      <a:lnTo>
                        <a:pt x="15" y="25"/>
                      </a:lnTo>
                      <a:lnTo>
                        <a:pt x="24" y="34"/>
                      </a:lnTo>
                      <a:lnTo>
                        <a:pt x="29" y="44"/>
                      </a:lnTo>
                      <a:lnTo>
                        <a:pt x="29" y="39"/>
                      </a:lnTo>
                      <a:lnTo>
                        <a:pt x="29" y="3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3" name="Freeform 449">
                  <a:extLst>
                    <a:ext uri="{FF2B5EF4-FFF2-40B4-BE49-F238E27FC236}">
                      <a16:creationId xmlns:a16="http://schemas.microsoft.com/office/drawing/2014/main" id="{FF03D1D4-A3D9-0FDB-FB26-7220B6672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29" cy="29"/>
                </a:xfrm>
                <a:custGeom>
                  <a:avLst/>
                  <a:gdLst>
                    <a:gd name="T0" fmla="*/ 0 w 29"/>
                    <a:gd name="T1" fmla="*/ 0 h 29"/>
                    <a:gd name="T2" fmla="*/ 0 w 29"/>
                    <a:gd name="T3" fmla="*/ 0 h 29"/>
                    <a:gd name="T4" fmla="*/ 5 w 29"/>
                    <a:gd name="T5" fmla="*/ 0 h 29"/>
                    <a:gd name="T6" fmla="*/ 10 w 29"/>
                    <a:gd name="T7" fmla="*/ 0 h 29"/>
                    <a:gd name="T8" fmla="*/ 20 w 29"/>
                    <a:gd name="T9" fmla="*/ 5 h 29"/>
                    <a:gd name="T10" fmla="*/ 20 w 29"/>
                    <a:gd name="T11" fmla="*/ 10 h 29"/>
                    <a:gd name="T12" fmla="*/ 29 w 29"/>
                    <a:gd name="T13" fmla="*/ 20 h 29"/>
                    <a:gd name="T14" fmla="*/ 29 w 29"/>
                    <a:gd name="T15" fmla="*/ 29 h 29"/>
                    <a:gd name="T16" fmla="*/ 24 w 29"/>
                    <a:gd name="T17" fmla="*/ 20 h 29"/>
                    <a:gd name="T18" fmla="*/ 20 w 29"/>
                    <a:gd name="T19" fmla="*/ 10 h 29"/>
                    <a:gd name="T20" fmla="*/ 5 w 29"/>
                    <a:gd name="T21" fmla="*/ 0 h 29"/>
                    <a:gd name="T22" fmla="*/ 0 w 29"/>
                    <a:gd name="T23" fmla="*/ 0 h 29"/>
                    <a:gd name="T24" fmla="*/ 0 w 29"/>
                    <a:gd name="T2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9" y="20"/>
                      </a:lnTo>
                      <a:lnTo>
                        <a:pt x="29" y="29"/>
                      </a:lnTo>
                      <a:lnTo>
                        <a:pt x="24" y="20"/>
                      </a:lnTo>
                      <a:lnTo>
                        <a:pt x="20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4" name="Freeform 450">
                  <a:extLst>
                    <a:ext uri="{FF2B5EF4-FFF2-40B4-BE49-F238E27FC236}">
                      <a16:creationId xmlns:a16="http://schemas.microsoft.com/office/drawing/2014/main" id="{D24BCF28-2783-AD40-EE1A-3161B0E96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5" name="Freeform 451">
                  <a:extLst>
                    <a:ext uri="{FF2B5EF4-FFF2-40B4-BE49-F238E27FC236}">
                      <a16:creationId xmlns:a16="http://schemas.microsoft.com/office/drawing/2014/main" id="{473E59F1-811D-5455-1BD6-064500176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6" name="Freeform 452">
                  <a:extLst>
                    <a:ext uri="{FF2B5EF4-FFF2-40B4-BE49-F238E27FC236}">
                      <a16:creationId xmlns:a16="http://schemas.microsoft.com/office/drawing/2014/main" id="{3B213DAD-CD2E-3F2D-537B-F7EB20D67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7" name="Freeform 453">
                  <a:extLst>
                    <a:ext uri="{FF2B5EF4-FFF2-40B4-BE49-F238E27FC236}">
                      <a16:creationId xmlns:a16="http://schemas.microsoft.com/office/drawing/2014/main" id="{7F52C615-6A7A-E5CF-F192-084355E86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9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0 h 5"/>
                    <a:gd name="T4" fmla="*/ 0 w 9"/>
                    <a:gd name="T5" fmla="*/ 0 h 5"/>
                    <a:gd name="T6" fmla="*/ 5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8" name="Freeform 454">
                  <a:extLst>
                    <a:ext uri="{FF2B5EF4-FFF2-40B4-BE49-F238E27FC236}">
                      <a16:creationId xmlns:a16="http://schemas.microsoft.com/office/drawing/2014/main" id="{5E9F495D-DF16-D0D8-FC2F-B4DA108AE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99" name="Freeform 455">
                  <a:extLst>
                    <a:ext uri="{FF2B5EF4-FFF2-40B4-BE49-F238E27FC236}">
                      <a16:creationId xmlns:a16="http://schemas.microsoft.com/office/drawing/2014/main" id="{10706DB2-80FD-8B8F-0336-B70011EFF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8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0" name="Freeform 456">
                  <a:extLst>
                    <a:ext uri="{FF2B5EF4-FFF2-40B4-BE49-F238E27FC236}">
                      <a16:creationId xmlns:a16="http://schemas.microsoft.com/office/drawing/2014/main" id="{5759673F-975C-F076-A883-F62FDEC30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465"/>
                  <a:ext cx="43" cy="34"/>
                </a:xfrm>
                <a:custGeom>
                  <a:avLst/>
                  <a:gdLst>
                    <a:gd name="T0" fmla="*/ 43 w 43"/>
                    <a:gd name="T1" fmla="*/ 34 h 34"/>
                    <a:gd name="T2" fmla="*/ 19 w 43"/>
                    <a:gd name="T3" fmla="*/ 24 h 34"/>
                    <a:gd name="T4" fmla="*/ 0 w 43"/>
                    <a:gd name="T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3" h="34">
                      <a:moveTo>
                        <a:pt x="43" y="34"/>
                      </a:moveTo>
                      <a:lnTo>
                        <a:pt x="19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1" name="Freeform 457">
                  <a:extLst>
                    <a:ext uri="{FF2B5EF4-FFF2-40B4-BE49-F238E27FC236}">
                      <a16:creationId xmlns:a16="http://schemas.microsoft.com/office/drawing/2014/main" id="{24352172-11D1-7D51-666A-B52945819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65"/>
                  <a:ext cx="14" cy="34"/>
                </a:xfrm>
                <a:custGeom>
                  <a:avLst/>
                  <a:gdLst>
                    <a:gd name="T0" fmla="*/ 10 w 14"/>
                    <a:gd name="T1" fmla="*/ 0 h 34"/>
                    <a:gd name="T2" fmla="*/ 0 w 14"/>
                    <a:gd name="T3" fmla="*/ 29 h 34"/>
                    <a:gd name="T4" fmla="*/ 0 w 14"/>
                    <a:gd name="T5" fmla="*/ 34 h 34"/>
                    <a:gd name="T6" fmla="*/ 14 w 14"/>
                    <a:gd name="T7" fmla="*/ 0 h 34"/>
                    <a:gd name="T8" fmla="*/ 10 w 14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4">
                      <a:moveTo>
                        <a:pt x="10" y="0"/>
                      </a:moveTo>
                      <a:lnTo>
                        <a:pt x="0" y="29"/>
                      </a:lnTo>
                      <a:lnTo>
                        <a:pt x="0" y="34"/>
                      </a:lnTo>
                      <a:lnTo>
                        <a:pt x="14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2" name="Freeform 458">
                  <a:extLst>
                    <a:ext uri="{FF2B5EF4-FFF2-40B4-BE49-F238E27FC236}">
                      <a16:creationId xmlns:a16="http://schemas.microsoft.com/office/drawing/2014/main" id="{A2C0B6C5-3DCE-0578-2F49-5171785D1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1470"/>
                  <a:ext cx="19" cy="19"/>
                </a:xfrm>
                <a:custGeom>
                  <a:avLst/>
                  <a:gdLst>
                    <a:gd name="T0" fmla="*/ 14 w 19"/>
                    <a:gd name="T1" fmla="*/ 19 h 19"/>
                    <a:gd name="T2" fmla="*/ 4 w 19"/>
                    <a:gd name="T3" fmla="*/ 5 h 19"/>
                    <a:gd name="T4" fmla="*/ 4 w 19"/>
                    <a:gd name="T5" fmla="*/ 5 h 19"/>
                    <a:gd name="T6" fmla="*/ 0 w 19"/>
                    <a:gd name="T7" fmla="*/ 0 h 19"/>
                    <a:gd name="T8" fmla="*/ 9 w 19"/>
                    <a:gd name="T9" fmla="*/ 0 h 19"/>
                    <a:gd name="T10" fmla="*/ 14 w 19"/>
                    <a:gd name="T11" fmla="*/ 9 h 19"/>
                    <a:gd name="T12" fmla="*/ 19 w 19"/>
                    <a:gd name="T13" fmla="*/ 19 h 19"/>
                    <a:gd name="T14" fmla="*/ 14 w 19"/>
                    <a:gd name="T15" fmla="*/ 19 h 19"/>
                    <a:gd name="T16" fmla="*/ 14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4" y="19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9" y="19"/>
                      </a:lnTo>
                      <a:lnTo>
                        <a:pt x="14" y="19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3" name="Freeform 459">
                  <a:extLst>
                    <a:ext uri="{FF2B5EF4-FFF2-40B4-BE49-F238E27FC236}">
                      <a16:creationId xmlns:a16="http://schemas.microsoft.com/office/drawing/2014/main" id="{91DF2B1C-37E7-574A-B687-6EEA3F5AC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3" y="1465"/>
                  <a:ext cx="62" cy="39"/>
                </a:xfrm>
                <a:custGeom>
                  <a:avLst/>
                  <a:gdLst>
                    <a:gd name="T0" fmla="*/ 62 w 62"/>
                    <a:gd name="T1" fmla="*/ 39 h 39"/>
                    <a:gd name="T2" fmla="*/ 57 w 62"/>
                    <a:gd name="T3" fmla="*/ 39 h 39"/>
                    <a:gd name="T4" fmla="*/ 38 w 62"/>
                    <a:gd name="T5" fmla="*/ 29 h 39"/>
                    <a:gd name="T6" fmla="*/ 19 w 62"/>
                    <a:gd name="T7" fmla="*/ 19 h 39"/>
                    <a:gd name="T8" fmla="*/ 0 w 62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2" h="39">
                      <a:moveTo>
                        <a:pt x="62" y="39"/>
                      </a:moveTo>
                      <a:lnTo>
                        <a:pt x="57" y="39"/>
                      </a:lnTo>
                      <a:lnTo>
                        <a:pt x="38" y="29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4" name="Freeform 460">
                  <a:extLst>
                    <a:ext uri="{FF2B5EF4-FFF2-40B4-BE49-F238E27FC236}">
                      <a16:creationId xmlns:a16="http://schemas.microsoft.com/office/drawing/2014/main" id="{192F84DD-7AD5-BF90-DB64-10C7A1DF0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4" y="1460"/>
                  <a:ext cx="81" cy="44"/>
                </a:xfrm>
                <a:custGeom>
                  <a:avLst/>
                  <a:gdLst>
                    <a:gd name="T0" fmla="*/ 81 w 81"/>
                    <a:gd name="T1" fmla="*/ 44 h 44"/>
                    <a:gd name="T2" fmla="*/ 72 w 81"/>
                    <a:gd name="T3" fmla="*/ 44 h 44"/>
                    <a:gd name="T4" fmla="*/ 48 w 81"/>
                    <a:gd name="T5" fmla="*/ 34 h 44"/>
                    <a:gd name="T6" fmla="*/ 19 w 81"/>
                    <a:gd name="T7" fmla="*/ 19 h 44"/>
                    <a:gd name="T8" fmla="*/ 0 w 81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44">
                      <a:moveTo>
                        <a:pt x="81" y="44"/>
                      </a:moveTo>
                      <a:lnTo>
                        <a:pt x="72" y="44"/>
                      </a:lnTo>
                      <a:lnTo>
                        <a:pt x="48" y="34"/>
                      </a:lnTo>
                      <a:lnTo>
                        <a:pt x="19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5" name="Freeform 461">
                  <a:extLst>
                    <a:ext uri="{FF2B5EF4-FFF2-40B4-BE49-F238E27FC236}">
                      <a16:creationId xmlns:a16="http://schemas.microsoft.com/office/drawing/2014/main" id="{0F218E46-FDB1-3607-59D4-F8789DBEB1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60"/>
                  <a:ext cx="100" cy="44"/>
                </a:xfrm>
                <a:custGeom>
                  <a:avLst/>
                  <a:gdLst>
                    <a:gd name="T0" fmla="*/ 100 w 100"/>
                    <a:gd name="T1" fmla="*/ 44 h 44"/>
                    <a:gd name="T2" fmla="*/ 86 w 100"/>
                    <a:gd name="T3" fmla="*/ 39 h 44"/>
                    <a:gd name="T4" fmla="*/ 57 w 100"/>
                    <a:gd name="T5" fmla="*/ 34 h 44"/>
                    <a:gd name="T6" fmla="*/ 24 w 100"/>
                    <a:gd name="T7" fmla="*/ 19 h 44"/>
                    <a:gd name="T8" fmla="*/ 0 w 100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44">
                      <a:moveTo>
                        <a:pt x="100" y="44"/>
                      </a:moveTo>
                      <a:lnTo>
                        <a:pt x="86" y="39"/>
                      </a:lnTo>
                      <a:lnTo>
                        <a:pt x="57" y="34"/>
                      </a:lnTo>
                      <a:lnTo>
                        <a:pt x="24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6" name="Freeform 462">
                  <a:extLst>
                    <a:ext uri="{FF2B5EF4-FFF2-40B4-BE49-F238E27FC236}">
                      <a16:creationId xmlns:a16="http://schemas.microsoft.com/office/drawing/2014/main" id="{CC7952A6-A6FD-C367-70CF-9D0724C66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460"/>
                  <a:ext cx="96" cy="44"/>
                </a:xfrm>
                <a:custGeom>
                  <a:avLst/>
                  <a:gdLst>
                    <a:gd name="T0" fmla="*/ 96 w 96"/>
                    <a:gd name="T1" fmla="*/ 44 h 44"/>
                    <a:gd name="T2" fmla="*/ 82 w 96"/>
                    <a:gd name="T3" fmla="*/ 39 h 44"/>
                    <a:gd name="T4" fmla="*/ 48 w 96"/>
                    <a:gd name="T5" fmla="*/ 29 h 44"/>
                    <a:gd name="T6" fmla="*/ 14 w 96"/>
                    <a:gd name="T7" fmla="*/ 15 h 44"/>
                    <a:gd name="T8" fmla="*/ 0 w 96"/>
                    <a:gd name="T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6" h="44">
                      <a:moveTo>
                        <a:pt x="96" y="44"/>
                      </a:moveTo>
                      <a:lnTo>
                        <a:pt x="82" y="39"/>
                      </a:lnTo>
                      <a:lnTo>
                        <a:pt x="48" y="29"/>
                      </a:lnTo>
                      <a:lnTo>
                        <a:pt x="14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7" name="Freeform 463">
                  <a:extLst>
                    <a:ext uri="{FF2B5EF4-FFF2-40B4-BE49-F238E27FC236}">
                      <a16:creationId xmlns:a16="http://schemas.microsoft.com/office/drawing/2014/main" id="{A56517DC-25E7-BC05-20A9-0E7F91ECF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65"/>
                  <a:ext cx="100" cy="34"/>
                </a:xfrm>
                <a:custGeom>
                  <a:avLst/>
                  <a:gdLst>
                    <a:gd name="T0" fmla="*/ 100 w 100"/>
                    <a:gd name="T1" fmla="*/ 34 h 34"/>
                    <a:gd name="T2" fmla="*/ 86 w 100"/>
                    <a:gd name="T3" fmla="*/ 34 h 34"/>
                    <a:gd name="T4" fmla="*/ 57 w 100"/>
                    <a:gd name="T5" fmla="*/ 24 h 34"/>
                    <a:gd name="T6" fmla="*/ 24 w 100"/>
                    <a:gd name="T7" fmla="*/ 14 h 34"/>
                    <a:gd name="T8" fmla="*/ 0 w 100"/>
                    <a:gd name="T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34">
                      <a:moveTo>
                        <a:pt x="100" y="34"/>
                      </a:moveTo>
                      <a:lnTo>
                        <a:pt x="86" y="34"/>
                      </a:lnTo>
                      <a:lnTo>
                        <a:pt x="57" y="24"/>
                      </a:lnTo>
                      <a:lnTo>
                        <a:pt x="24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8" name="Freeform 464">
                  <a:extLst>
                    <a:ext uri="{FF2B5EF4-FFF2-40B4-BE49-F238E27FC236}">
                      <a16:creationId xmlns:a16="http://schemas.microsoft.com/office/drawing/2014/main" id="{28F05B60-5432-5DE9-451C-05F192A61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0"/>
                  <a:ext cx="91" cy="29"/>
                </a:xfrm>
                <a:custGeom>
                  <a:avLst/>
                  <a:gdLst>
                    <a:gd name="T0" fmla="*/ 91 w 91"/>
                    <a:gd name="T1" fmla="*/ 29 h 29"/>
                    <a:gd name="T2" fmla="*/ 48 w 91"/>
                    <a:gd name="T3" fmla="*/ 19 h 29"/>
                    <a:gd name="T4" fmla="*/ 0 w 91"/>
                    <a:gd name="T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91" h="29">
                      <a:moveTo>
                        <a:pt x="91" y="29"/>
                      </a:moveTo>
                      <a:lnTo>
                        <a:pt x="48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09" name="Freeform 465">
                  <a:extLst>
                    <a:ext uri="{FF2B5EF4-FFF2-40B4-BE49-F238E27FC236}">
                      <a16:creationId xmlns:a16="http://schemas.microsoft.com/office/drawing/2014/main" id="{6D10257D-433B-9754-6803-AA86B632D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475"/>
                  <a:ext cx="120" cy="9"/>
                </a:xfrm>
                <a:custGeom>
                  <a:avLst/>
                  <a:gdLst>
                    <a:gd name="T0" fmla="*/ 120 w 120"/>
                    <a:gd name="T1" fmla="*/ 0 h 9"/>
                    <a:gd name="T2" fmla="*/ 100 w 120"/>
                    <a:gd name="T3" fmla="*/ 0 h 9"/>
                    <a:gd name="T4" fmla="*/ 81 w 120"/>
                    <a:gd name="T5" fmla="*/ 0 h 9"/>
                    <a:gd name="T6" fmla="*/ 62 w 120"/>
                    <a:gd name="T7" fmla="*/ 0 h 9"/>
                    <a:gd name="T8" fmla="*/ 43 w 120"/>
                    <a:gd name="T9" fmla="*/ 0 h 9"/>
                    <a:gd name="T10" fmla="*/ 24 w 120"/>
                    <a:gd name="T11" fmla="*/ 0 h 9"/>
                    <a:gd name="T12" fmla="*/ 0 w 12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9">
                      <a:moveTo>
                        <a:pt x="120" y="0"/>
                      </a:moveTo>
                      <a:lnTo>
                        <a:pt x="100" y="0"/>
                      </a:lnTo>
                      <a:lnTo>
                        <a:pt x="81" y="0"/>
                      </a:lnTo>
                      <a:lnTo>
                        <a:pt x="62" y="0"/>
                      </a:lnTo>
                      <a:lnTo>
                        <a:pt x="43" y="0"/>
                      </a:lnTo>
                      <a:lnTo>
                        <a:pt x="24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0" name="Freeform 466">
                  <a:extLst>
                    <a:ext uri="{FF2B5EF4-FFF2-40B4-BE49-F238E27FC236}">
                      <a16:creationId xmlns:a16="http://schemas.microsoft.com/office/drawing/2014/main" id="{A53E5CCC-9575-3498-1C61-A3B588612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479"/>
                  <a:ext cx="110" cy="10"/>
                </a:xfrm>
                <a:custGeom>
                  <a:avLst/>
                  <a:gdLst>
                    <a:gd name="T0" fmla="*/ 110 w 110"/>
                    <a:gd name="T1" fmla="*/ 0 h 10"/>
                    <a:gd name="T2" fmla="*/ 91 w 110"/>
                    <a:gd name="T3" fmla="*/ 0 h 10"/>
                    <a:gd name="T4" fmla="*/ 72 w 110"/>
                    <a:gd name="T5" fmla="*/ 0 h 10"/>
                    <a:gd name="T6" fmla="*/ 38 w 110"/>
                    <a:gd name="T7" fmla="*/ 0 h 10"/>
                    <a:gd name="T8" fmla="*/ 0 w 110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10">
                      <a:moveTo>
                        <a:pt x="110" y="0"/>
                      </a:moveTo>
                      <a:lnTo>
                        <a:pt x="91" y="0"/>
                      </a:lnTo>
                      <a:lnTo>
                        <a:pt x="72" y="0"/>
                      </a:lnTo>
                      <a:lnTo>
                        <a:pt x="38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1" name="Freeform 467">
                  <a:extLst>
                    <a:ext uri="{FF2B5EF4-FFF2-40B4-BE49-F238E27FC236}">
                      <a16:creationId xmlns:a16="http://schemas.microsoft.com/office/drawing/2014/main" id="{82CBDB3F-C2FF-ABF0-D620-13681BF8F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" y="1479"/>
                  <a:ext cx="72" cy="15"/>
                </a:xfrm>
                <a:custGeom>
                  <a:avLst/>
                  <a:gdLst>
                    <a:gd name="T0" fmla="*/ 72 w 72"/>
                    <a:gd name="T1" fmla="*/ 0 h 15"/>
                    <a:gd name="T2" fmla="*/ 39 w 72"/>
                    <a:gd name="T3" fmla="*/ 5 h 15"/>
                    <a:gd name="T4" fmla="*/ 24 w 72"/>
                    <a:gd name="T5" fmla="*/ 5 h 15"/>
                    <a:gd name="T6" fmla="*/ 0 w 7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" h="15">
                      <a:moveTo>
                        <a:pt x="72" y="0"/>
                      </a:moveTo>
                      <a:lnTo>
                        <a:pt x="39" y="5"/>
                      </a:lnTo>
                      <a:lnTo>
                        <a:pt x="24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2" name="Freeform 468">
                  <a:extLst>
                    <a:ext uri="{FF2B5EF4-FFF2-40B4-BE49-F238E27FC236}">
                      <a16:creationId xmlns:a16="http://schemas.microsoft.com/office/drawing/2014/main" id="{9D5DB88F-3C5B-B5D9-2411-8B3879321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3" name="Freeform 469">
                  <a:extLst>
                    <a:ext uri="{FF2B5EF4-FFF2-40B4-BE49-F238E27FC236}">
                      <a16:creationId xmlns:a16="http://schemas.microsoft.com/office/drawing/2014/main" id="{71506C38-57E0-F7C5-EFCA-555F4EB1A6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4" name="Freeform 470">
                  <a:extLst>
                    <a:ext uri="{FF2B5EF4-FFF2-40B4-BE49-F238E27FC236}">
                      <a16:creationId xmlns:a16="http://schemas.microsoft.com/office/drawing/2014/main" id="{616C0CC6-5D9F-06F4-37CA-66FAA63F3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5" name="Freeform 471">
                  <a:extLst>
                    <a:ext uri="{FF2B5EF4-FFF2-40B4-BE49-F238E27FC236}">
                      <a16:creationId xmlns:a16="http://schemas.microsoft.com/office/drawing/2014/main" id="{747386C4-B69D-6312-2F5D-751A817A5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8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5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6" name="Freeform 472">
                  <a:extLst>
                    <a:ext uri="{FF2B5EF4-FFF2-40B4-BE49-F238E27FC236}">
                      <a16:creationId xmlns:a16="http://schemas.microsoft.com/office/drawing/2014/main" id="{03B0FECE-EA18-A35C-916B-4D0652E21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7" name="Freeform 473">
                  <a:extLst>
                    <a:ext uri="{FF2B5EF4-FFF2-40B4-BE49-F238E27FC236}">
                      <a16:creationId xmlns:a16="http://schemas.microsoft.com/office/drawing/2014/main" id="{7A96E150-88CE-26EE-36F1-4197D08BD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84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4 w 4"/>
                    <a:gd name="T3" fmla="*/ 5 h 10"/>
                    <a:gd name="T4" fmla="*/ 0 w 4"/>
                    <a:gd name="T5" fmla="*/ 0 h 10"/>
                    <a:gd name="T6" fmla="*/ 0 w 4"/>
                    <a:gd name="T7" fmla="*/ 5 h 10"/>
                    <a:gd name="T8" fmla="*/ 4 w 4"/>
                    <a:gd name="T9" fmla="*/ 10 h 10"/>
                    <a:gd name="T10" fmla="*/ 4 w 4"/>
                    <a:gd name="T11" fmla="*/ 10 h 10"/>
                    <a:gd name="T12" fmla="*/ 4 w 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8" name="Freeform 474">
                  <a:extLst>
                    <a:ext uri="{FF2B5EF4-FFF2-40B4-BE49-F238E27FC236}">
                      <a16:creationId xmlns:a16="http://schemas.microsoft.com/office/drawing/2014/main" id="{7941426A-2508-9055-CA0D-78EA1D18A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19" name="Freeform 475">
                  <a:extLst>
                    <a:ext uri="{FF2B5EF4-FFF2-40B4-BE49-F238E27FC236}">
                      <a16:creationId xmlns:a16="http://schemas.microsoft.com/office/drawing/2014/main" id="{151F9249-3109-7FFD-E41C-C09CB7FFF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0" name="Freeform 476">
                  <a:extLst>
                    <a:ext uri="{FF2B5EF4-FFF2-40B4-BE49-F238E27FC236}">
                      <a16:creationId xmlns:a16="http://schemas.microsoft.com/office/drawing/2014/main" id="{EEBFF6B3-0648-750C-B1E5-47371B251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1" name="Freeform 477">
                  <a:extLst>
                    <a:ext uri="{FF2B5EF4-FFF2-40B4-BE49-F238E27FC236}">
                      <a16:creationId xmlns:a16="http://schemas.microsoft.com/office/drawing/2014/main" id="{94855FBE-821B-8FFC-DDFF-B1533D51D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2" name="Freeform 478">
                  <a:extLst>
                    <a:ext uri="{FF2B5EF4-FFF2-40B4-BE49-F238E27FC236}">
                      <a16:creationId xmlns:a16="http://schemas.microsoft.com/office/drawing/2014/main" id="{DAF2F28F-A0A7-E1FC-D665-415393137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3" name="Freeform 479">
                  <a:extLst>
                    <a:ext uri="{FF2B5EF4-FFF2-40B4-BE49-F238E27FC236}">
                      <a16:creationId xmlns:a16="http://schemas.microsoft.com/office/drawing/2014/main" id="{3C1B77B9-499A-45C1-BD18-719E57C4A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5" y="1470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5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4" name="Freeform 480">
                  <a:extLst>
                    <a:ext uri="{FF2B5EF4-FFF2-40B4-BE49-F238E27FC236}">
                      <a16:creationId xmlns:a16="http://schemas.microsoft.com/office/drawing/2014/main" id="{82E0BA7F-5C34-23B1-E586-0B68E2EC7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5" name="Freeform 481">
                  <a:extLst>
                    <a:ext uri="{FF2B5EF4-FFF2-40B4-BE49-F238E27FC236}">
                      <a16:creationId xmlns:a16="http://schemas.microsoft.com/office/drawing/2014/main" id="{B09D37C8-8D35-E735-D3A5-CA2F0FAFD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70"/>
                  <a:ext cx="9" cy="9"/>
                </a:xfrm>
                <a:custGeom>
                  <a:avLst/>
                  <a:gdLst>
                    <a:gd name="T0" fmla="*/ 9 w 9"/>
                    <a:gd name="T1" fmla="*/ 9 h 9"/>
                    <a:gd name="T2" fmla="*/ 5 w 9"/>
                    <a:gd name="T3" fmla="*/ 5 h 9"/>
                    <a:gd name="T4" fmla="*/ 0 w 9"/>
                    <a:gd name="T5" fmla="*/ 0 h 9"/>
                    <a:gd name="T6" fmla="*/ 5 w 9"/>
                    <a:gd name="T7" fmla="*/ 5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9" y="9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6" name="Freeform 482">
                  <a:extLst>
                    <a:ext uri="{FF2B5EF4-FFF2-40B4-BE49-F238E27FC236}">
                      <a16:creationId xmlns:a16="http://schemas.microsoft.com/office/drawing/2014/main" id="{4D8C6B79-E149-B0B1-3C3D-578AF715F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7" name="Freeform 483">
                  <a:extLst>
                    <a:ext uri="{FF2B5EF4-FFF2-40B4-BE49-F238E27FC236}">
                      <a16:creationId xmlns:a16="http://schemas.microsoft.com/office/drawing/2014/main" id="{03C674E0-DAC8-136E-6790-FB5FD8AB35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79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4 w 9"/>
                    <a:gd name="T7" fmla="*/ 0 h 5"/>
                    <a:gd name="T8" fmla="*/ 4 w 9"/>
                    <a:gd name="T9" fmla="*/ 5 h 5"/>
                    <a:gd name="T10" fmla="*/ 4 w 9"/>
                    <a:gd name="T11" fmla="*/ 5 h 5"/>
                    <a:gd name="T12" fmla="*/ 9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8" name="Freeform 484">
                  <a:extLst>
                    <a:ext uri="{FF2B5EF4-FFF2-40B4-BE49-F238E27FC236}">
                      <a16:creationId xmlns:a16="http://schemas.microsoft.com/office/drawing/2014/main" id="{4CD65ADA-0201-68D8-3561-64A11AD50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29" name="Freeform 485">
                  <a:extLst>
                    <a:ext uri="{FF2B5EF4-FFF2-40B4-BE49-F238E27FC236}">
                      <a16:creationId xmlns:a16="http://schemas.microsoft.com/office/drawing/2014/main" id="{1F497DBF-87E6-7516-80B9-594119626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5 w 5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0" name="Freeform 486">
                  <a:extLst>
                    <a:ext uri="{FF2B5EF4-FFF2-40B4-BE49-F238E27FC236}">
                      <a16:creationId xmlns:a16="http://schemas.microsoft.com/office/drawing/2014/main" id="{38C7A1B7-BB80-8624-314E-B6CFA7CCA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1" name="Freeform 487">
                  <a:extLst>
                    <a:ext uri="{FF2B5EF4-FFF2-40B4-BE49-F238E27FC236}">
                      <a16:creationId xmlns:a16="http://schemas.microsoft.com/office/drawing/2014/main" id="{F20E8CDD-0313-6D54-8E42-D30E1FE9D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2" name="Freeform 488">
                  <a:extLst>
                    <a:ext uri="{FF2B5EF4-FFF2-40B4-BE49-F238E27FC236}">
                      <a16:creationId xmlns:a16="http://schemas.microsoft.com/office/drawing/2014/main" id="{347322D1-0CE5-0DE0-706F-9A719B166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3" name="Freeform 489">
                  <a:extLst>
                    <a:ext uri="{FF2B5EF4-FFF2-40B4-BE49-F238E27FC236}">
                      <a16:creationId xmlns:a16="http://schemas.microsoft.com/office/drawing/2014/main" id="{CE50C415-0105-8414-1B4D-B0EF7CA5C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75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4 h 4"/>
                    <a:gd name="T10" fmla="*/ 5 w 10"/>
                    <a:gd name="T11" fmla="*/ 4 h 4"/>
                    <a:gd name="T12" fmla="*/ 10 w 10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4" name="Freeform 490">
                  <a:extLst>
                    <a:ext uri="{FF2B5EF4-FFF2-40B4-BE49-F238E27FC236}">
                      <a16:creationId xmlns:a16="http://schemas.microsoft.com/office/drawing/2014/main" id="{FD8AC0F0-B112-B289-63E4-01C23D532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5" name="Freeform 491">
                  <a:extLst>
                    <a:ext uri="{FF2B5EF4-FFF2-40B4-BE49-F238E27FC236}">
                      <a16:creationId xmlns:a16="http://schemas.microsoft.com/office/drawing/2014/main" id="{37C2456B-5328-7F8E-396E-FB85DDF23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475"/>
                  <a:ext cx="10" cy="9"/>
                </a:xfrm>
                <a:custGeom>
                  <a:avLst/>
                  <a:gdLst>
                    <a:gd name="T0" fmla="*/ 10 w 10"/>
                    <a:gd name="T1" fmla="*/ 9 h 9"/>
                    <a:gd name="T2" fmla="*/ 5 w 10"/>
                    <a:gd name="T3" fmla="*/ 4 h 9"/>
                    <a:gd name="T4" fmla="*/ 0 w 10"/>
                    <a:gd name="T5" fmla="*/ 0 h 9"/>
                    <a:gd name="T6" fmla="*/ 5 w 10"/>
                    <a:gd name="T7" fmla="*/ 4 h 9"/>
                    <a:gd name="T8" fmla="*/ 5 w 10"/>
                    <a:gd name="T9" fmla="*/ 9 h 9"/>
                    <a:gd name="T10" fmla="*/ 5 w 10"/>
                    <a:gd name="T11" fmla="*/ 9 h 9"/>
                    <a:gd name="T12" fmla="*/ 1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10" y="9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1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6" name="Freeform 492">
                  <a:extLst>
                    <a:ext uri="{FF2B5EF4-FFF2-40B4-BE49-F238E27FC236}">
                      <a16:creationId xmlns:a16="http://schemas.microsoft.com/office/drawing/2014/main" id="{3ED73F17-9CDF-0707-763D-3B8883A0D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7" name="Freeform 493">
                  <a:extLst>
                    <a:ext uri="{FF2B5EF4-FFF2-40B4-BE49-F238E27FC236}">
                      <a16:creationId xmlns:a16="http://schemas.microsoft.com/office/drawing/2014/main" id="{D727D716-5CF4-3D49-6DCF-4F39CB033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4 w 4"/>
                    <a:gd name="T3" fmla="*/ 5 h 5"/>
                    <a:gd name="T4" fmla="*/ 0 w 4"/>
                    <a:gd name="T5" fmla="*/ 0 h 5"/>
                    <a:gd name="T6" fmla="*/ 4 w 4"/>
                    <a:gd name="T7" fmla="*/ 0 h 5"/>
                    <a:gd name="T8" fmla="*/ 4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8" name="Freeform 494">
                  <a:extLst>
                    <a:ext uri="{FF2B5EF4-FFF2-40B4-BE49-F238E27FC236}">
                      <a16:creationId xmlns:a16="http://schemas.microsoft.com/office/drawing/2014/main" id="{359179E6-C1D2-B978-86F0-FB862E87F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39" name="Freeform 495">
                  <a:extLst>
                    <a:ext uri="{FF2B5EF4-FFF2-40B4-BE49-F238E27FC236}">
                      <a16:creationId xmlns:a16="http://schemas.microsoft.com/office/drawing/2014/main" id="{49AA626D-FE34-6182-CEC6-55D5CC8BC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494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5 h 5"/>
                    <a:gd name="T10" fmla="*/ 5 w 5"/>
                    <a:gd name="T11" fmla="*/ 5 h 5"/>
                    <a:gd name="T12" fmla="*/ 5 w 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0" name="Freeform 496">
                  <a:extLst>
                    <a:ext uri="{FF2B5EF4-FFF2-40B4-BE49-F238E27FC236}">
                      <a16:creationId xmlns:a16="http://schemas.microsoft.com/office/drawing/2014/main" id="{0CAF0320-ED33-54C3-F0C1-0A72773A8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1504"/>
                  <a:ext cx="10" cy="14"/>
                </a:xfrm>
                <a:custGeom>
                  <a:avLst/>
                  <a:gdLst>
                    <a:gd name="T0" fmla="*/ 0 w 10"/>
                    <a:gd name="T1" fmla="*/ 0 h 14"/>
                    <a:gd name="T2" fmla="*/ 5 w 10"/>
                    <a:gd name="T3" fmla="*/ 4 h 14"/>
                    <a:gd name="T4" fmla="*/ 10 w 10"/>
                    <a:gd name="T5" fmla="*/ 14 h 14"/>
                    <a:gd name="T6" fmla="*/ 10 w 10"/>
                    <a:gd name="T7" fmla="*/ 14 h 14"/>
                    <a:gd name="T8" fmla="*/ 5 w 10"/>
                    <a:gd name="T9" fmla="*/ 14 h 14"/>
                    <a:gd name="T10" fmla="*/ 5 w 10"/>
                    <a:gd name="T11" fmla="*/ 9 h 14"/>
                    <a:gd name="T12" fmla="*/ 0 w 10"/>
                    <a:gd name="T13" fmla="*/ 0 h 14"/>
                    <a:gd name="T14" fmla="*/ 0 w 10"/>
                    <a:gd name="T15" fmla="*/ 0 h 14"/>
                    <a:gd name="T16" fmla="*/ 0 w 1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10" y="14"/>
                      </a:lnTo>
                      <a:lnTo>
                        <a:pt x="10" y="14"/>
                      </a:lnTo>
                      <a:lnTo>
                        <a:pt x="5" y="14"/>
                      </a:lnTo>
                      <a:lnTo>
                        <a:pt x="5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1" name="Freeform 497">
                  <a:extLst>
                    <a:ext uri="{FF2B5EF4-FFF2-40B4-BE49-F238E27FC236}">
                      <a16:creationId xmlns:a16="http://schemas.microsoft.com/office/drawing/2014/main" id="{B01934CB-17AC-C8FA-F1E7-437B47515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8" y="1508"/>
                  <a:ext cx="4" cy="20"/>
                </a:xfrm>
                <a:custGeom>
                  <a:avLst/>
                  <a:gdLst>
                    <a:gd name="T0" fmla="*/ 0 w 4"/>
                    <a:gd name="T1" fmla="*/ 0 h 20"/>
                    <a:gd name="T2" fmla="*/ 0 w 4"/>
                    <a:gd name="T3" fmla="*/ 10 h 20"/>
                    <a:gd name="T4" fmla="*/ 4 w 4"/>
                    <a:gd name="T5" fmla="*/ 20 h 20"/>
                    <a:gd name="T6" fmla="*/ 4 w 4"/>
                    <a:gd name="T7" fmla="*/ 20 h 20"/>
                    <a:gd name="T8" fmla="*/ 0 w 4"/>
                    <a:gd name="T9" fmla="*/ 20 h 20"/>
                    <a:gd name="T10" fmla="*/ 0 w 4"/>
                    <a:gd name="T11" fmla="*/ 10 h 20"/>
                    <a:gd name="T12" fmla="*/ 0 w 4"/>
                    <a:gd name="T13" fmla="*/ 5 h 20"/>
                    <a:gd name="T14" fmla="*/ 0 w 4"/>
                    <a:gd name="T15" fmla="*/ 0 h 20"/>
                    <a:gd name="T16" fmla="*/ 0 w 4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20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4" y="20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2" name="Freeform 498">
                  <a:extLst>
                    <a:ext uri="{FF2B5EF4-FFF2-40B4-BE49-F238E27FC236}">
                      <a16:creationId xmlns:a16="http://schemas.microsoft.com/office/drawing/2014/main" id="{B0DB3010-D32A-22F0-1CA4-0744A7B51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8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14 h 14"/>
                    <a:gd name="T6" fmla="*/ 5 w 5"/>
                    <a:gd name="T7" fmla="*/ 14 h 14"/>
                    <a:gd name="T8" fmla="*/ 5 w 5"/>
                    <a:gd name="T9" fmla="*/ 14 h 14"/>
                    <a:gd name="T10" fmla="*/ 0 w 5"/>
                    <a:gd name="T11" fmla="*/ 9 h 14"/>
                    <a:gd name="T12" fmla="*/ 0 w 5"/>
                    <a:gd name="T13" fmla="*/ 0 h 14"/>
                    <a:gd name="T14" fmla="*/ 0 w 5"/>
                    <a:gd name="T15" fmla="*/ 0 h 14"/>
                    <a:gd name="T16" fmla="*/ 0 w 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3" name="Freeform 499">
                  <a:extLst>
                    <a:ext uri="{FF2B5EF4-FFF2-40B4-BE49-F238E27FC236}">
                      <a16:creationId xmlns:a16="http://schemas.microsoft.com/office/drawing/2014/main" id="{B78980B0-A58F-2FBC-5BD7-1CAF8EECA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4" y="1532"/>
                  <a:ext cx="10" cy="15"/>
                </a:xfrm>
                <a:custGeom>
                  <a:avLst/>
                  <a:gdLst>
                    <a:gd name="T0" fmla="*/ 5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10 w 10"/>
                    <a:gd name="T7" fmla="*/ 15 h 15"/>
                    <a:gd name="T8" fmla="*/ 5 w 10"/>
                    <a:gd name="T9" fmla="*/ 15 h 15"/>
                    <a:gd name="T10" fmla="*/ 5 w 10"/>
                    <a:gd name="T11" fmla="*/ 10 h 15"/>
                    <a:gd name="T12" fmla="*/ 0 w 10"/>
                    <a:gd name="T13" fmla="*/ 5 h 15"/>
                    <a:gd name="T14" fmla="*/ 0 w 10"/>
                    <a:gd name="T15" fmla="*/ 0 h 15"/>
                    <a:gd name="T16" fmla="*/ 5 w 1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5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4" name="Freeform 500">
                  <a:extLst>
                    <a:ext uri="{FF2B5EF4-FFF2-40B4-BE49-F238E27FC236}">
                      <a16:creationId xmlns:a16="http://schemas.microsoft.com/office/drawing/2014/main" id="{3345564E-CC52-7605-C103-CC4903E5A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7"/>
                  <a:ext cx="5" cy="9"/>
                </a:xfrm>
                <a:custGeom>
                  <a:avLst/>
                  <a:gdLst>
                    <a:gd name="T0" fmla="*/ 5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5 w 5"/>
                    <a:gd name="T7" fmla="*/ 9 h 9"/>
                    <a:gd name="T8" fmla="*/ 5 w 5"/>
                    <a:gd name="T9" fmla="*/ 5 h 9"/>
                    <a:gd name="T10" fmla="*/ 5 w 5"/>
                    <a:gd name="T11" fmla="*/ 5 h 9"/>
                    <a:gd name="T12" fmla="*/ 0 w 5"/>
                    <a:gd name="T13" fmla="*/ 0 h 9"/>
                    <a:gd name="T14" fmla="*/ 0 w 5"/>
                    <a:gd name="T15" fmla="*/ 0 h 9"/>
                    <a:gd name="T16" fmla="*/ 5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5" name="Freeform 501">
                  <a:extLst>
                    <a:ext uri="{FF2B5EF4-FFF2-40B4-BE49-F238E27FC236}">
                      <a16:creationId xmlns:a16="http://schemas.microsoft.com/office/drawing/2014/main" id="{B06FA9FB-F26D-9A36-27F9-7DC15C597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56"/>
                  <a:ext cx="4" cy="5"/>
                </a:xfrm>
                <a:custGeom>
                  <a:avLst/>
                  <a:gdLst>
                    <a:gd name="T0" fmla="*/ 0 w 4"/>
                    <a:gd name="T1" fmla="*/ 0 h 5"/>
                    <a:gd name="T2" fmla="*/ 0 w 4"/>
                    <a:gd name="T3" fmla="*/ 0 h 5"/>
                    <a:gd name="T4" fmla="*/ 4 w 4"/>
                    <a:gd name="T5" fmla="*/ 5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0 h 5"/>
                    <a:gd name="T12" fmla="*/ 0 w 4"/>
                    <a:gd name="T13" fmla="*/ 0 h 5"/>
                    <a:gd name="T14" fmla="*/ 0 w 4"/>
                    <a:gd name="T15" fmla="*/ 0 h 5"/>
                    <a:gd name="T16" fmla="*/ 0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6" name="Freeform 502">
                  <a:extLst>
                    <a:ext uri="{FF2B5EF4-FFF2-40B4-BE49-F238E27FC236}">
                      <a16:creationId xmlns:a16="http://schemas.microsoft.com/office/drawing/2014/main" id="{8E789629-5B16-477B-F14E-DA4F4AE14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99"/>
                  <a:ext cx="43" cy="9"/>
                </a:xfrm>
                <a:custGeom>
                  <a:avLst/>
                  <a:gdLst>
                    <a:gd name="T0" fmla="*/ 43 w 43"/>
                    <a:gd name="T1" fmla="*/ 9 h 9"/>
                    <a:gd name="T2" fmla="*/ 38 w 43"/>
                    <a:gd name="T3" fmla="*/ 9 h 9"/>
                    <a:gd name="T4" fmla="*/ 29 w 43"/>
                    <a:gd name="T5" fmla="*/ 5 h 9"/>
                    <a:gd name="T6" fmla="*/ 9 w 43"/>
                    <a:gd name="T7" fmla="*/ 5 h 9"/>
                    <a:gd name="T8" fmla="*/ 0 w 43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9">
                      <a:moveTo>
                        <a:pt x="43" y="9"/>
                      </a:moveTo>
                      <a:lnTo>
                        <a:pt x="38" y="9"/>
                      </a:lnTo>
                      <a:lnTo>
                        <a:pt x="29" y="5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7" name="Freeform 503">
                  <a:extLst>
                    <a:ext uri="{FF2B5EF4-FFF2-40B4-BE49-F238E27FC236}">
                      <a16:creationId xmlns:a16="http://schemas.microsoft.com/office/drawing/2014/main" id="{3F0CB8A3-B372-B303-6876-EF89871AF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37"/>
                  <a:ext cx="24" cy="10"/>
                </a:xfrm>
                <a:custGeom>
                  <a:avLst/>
                  <a:gdLst>
                    <a:gd name="T0" fmla="*/ 0 w 24"/>
                    <a:gd name="T1" fmla="*/ 0 h 10"/>
                    <a:gd name="T2" fmla="*/ 5 w 24"/>
                    <a:gd name="T3" fmla="*/ 0 h 10"/>
                    <a:gd name="T4" fmla="*/ 5 w 24"/>
                    <a:gd name="T5" fmla="*/ 5 h 10"/>
                    <a:gd name="T6" fmla="*/ 5 w 24"/>
                    <a:gd name="T7" fmla="*/ 5 h 10"/>
                    <a:gd name="T8" fmla="*/ 5 w 24"/>
                    <a:gd name="T9" fmla="*/ 5 h 10"/>
                    <a:gd name="T10" fmla="*/ 9 w 24"/>
                    <a:gd name="T11" fmla="*/ 5 h 10"/>
                    <a:gd name="T12" fmla="*/ 14 w 24"/>
                    <a:gd name="T13" fmla="*/ 10 h 10"/>
                    <a:gd name="T14" fmla="*/ 19 w 24"/>
                    <a:gd name="T15" fmla="*/ 5 h 10"/>
                    <a:gd name="T16" fmla="*/ 24 w 24"/>
                    <a:gd name="T17" fmla="*/ 0 h 10"/>
                    <a:gd name="T18" fmla="*/ 19 w 24"/>
                    <a:gd name="T19" fmla="*/ 5 h 10"/>
                    <a:gd name="T20" fmla="*/ 19 w 24"/>
                    <a:gd name="T21" fmla="*/ 5 h 10"/>
                    <a:gd name="T22" fmla="*/ 9 w 24"/>
                    <a:gd name="T23" fmla="*/ 5 h 10"/>
                    <a:gd name="T24" fmla="*/ 0 w 24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10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8" name="Freeform 504">
                  <a:extLst>
                    <a:ext uri="{FF2B5EF4-FFF2-40B4-BE49-F238E27FC236}">
                      <a16:creationId xmlns:a16="http://schemas.microsoft.com/office/drawing/2014/main" id="{428B85CF-D96D-2559-10DF-EB5F765A0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0 h 10"/>
                    <a:gd name="T4" fmla="*/ 9 w 14"/>
                    <a:gd name="T5" fmla="*/ 0 h 10"/>
                    <a:gd name="T6" fmla="*/ 4 w 14"/>
                    <a:gd name="T7" fmla="*/ 0 h 10"/>
                    <a:gd name="T8" fmla="*/ 0 w 14"/>
                    <a:gd name="T9" fmla="*/ 5 h 10"/>
                    <a:gd name="T10" fmla="*/ 4 w 14"/>
                    <a:gd name="T11" fmla="*/ 10 h 10"/>
                    <a:gd name="T12" fmla="*/ 9 w 14"/>
                    <a:gd name="T13" fmla="*/ 10 h 10"/>
                    <a:gd name="T14" fmla="*/ 14 w 14"/>
                    <a:gd name="T15" fmla="*/ 1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14" y="1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49" name="Freeform 505">
                  <a:extLst>
                    <a:ext uri="{FF2B5EF4-FFF2-40B4-BE49-F238E27FC236}">
                      <a16:creationId xmlns:a16="http://schemas.microsoft.com/office/drawing/2014/main" id="{630D2C4B-0BFD-1C15-1A07-4439A0D24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0" name="Freeform 506">
                  <a:extLst>
                    <a:ext uri="{FF2B5EF4-FFF2-40B4-BE49-F238E27FC236}">
                      <a16:creationId xmlns:a16="http://schemas.microsoft.com/office/drawing/2014/main" id="{0FC2979C-6705-AF64-4E2F-EBBB703BA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9" y="1532"/>
                  <a:ext cx="14" cy="10"/>
                </a:xfrm>
                <a:custGeom>
                  <a:avLst/>
                  <a:gdLst>
                    <a:gd name="T0" fmla="*/ 9 w 14"/>
                    <a:gd name="T1" fmla="*/ 10 h 10"/>
                    <a:gd name="T2" fmla="*/ 9 w 14"/>
                    <a:gd name="T3" fmla="*/ 10 h 10"/>
                    <a:gd name="T4" fmla="*/ 14 w 14"/>
                    <a:gd name="T5" fmla="*/ 5 h 10"/>
                    <a:gd name="T6" fmla="*/ 9 w 14"/>
                    <a:gd name="T7" fmla="*/ 0 h 10"/>
                    <a:gd name="T8" fmla="*/ 9 w 14"/>
                    <a:gd name="T9" fmla="*/ 0 h 10"/>
                    <a:gd name="T10" fmla="*/ 4 w 14"/>
                    <a:gd name="T11" fmla="*/ 0 h 10"/>
                    <a:gd name="T12" fmla="*/ 0 w 14"/>
                    <a:gd name="T13" fmla="*/ 5 h 10"/>
                    <a:gd name="T14" fmla="*/ 4 w 14"/>
                    <a:gd name="T15" fmla="*/ 10 h 10"/>
                    <a:gd name="T16" fmla="*/ 9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10"/>
                      </a:moveTo>
                      <a:lnTo>
                        <a:pt x="9" y="1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1" name="Freeform 507">
                  <a:extLst>
                    <a:ext uri="{FF2B5EF4-FFF2-40B4-BE49-F238E27FC236}">
                      <a16:creationId xmlns:a16="http://schemas.microsoft.com/office/drawing/2014/main" id="{61C7A5C7-DF30-6119-1C54-EDB627AD5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10"/>
                </a:xfrm>
                <a:custGeom>
                  <a:avLst/>
                  <a:gdLst>
                    <a:gd name="T0" fmla="*/ 5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0 w 10"/>
                    <a:gd name="T13" fmla="*/ 5 h 10"/>
                    <a:gd name="T14" fmla="*/ 0 w 10"/>
                    <a:gd name="T15" fmla="*/ 5 h 10"/>
                    <a:gd name="T16" fmla="*/ 5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2" name="Freeform 508">
                  <a:extLst>
                    <a:ext uri="{FF2B5EF4-FFF2-40B4-BE49-F238E27FC236}">
                      <a16:creationId xmlns:a16="http://schemas.microsoft.com/office/drawing/2014/main" id="{A5A52835-31E7-5F27-1673-80352F933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5 w 10"/>
                    <a:gd name="T9" fmla="*/ 0 h 5"/>
                    <a:gd name="T10" fmla="*/ 0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3" name="Freeform 509">
                  <a:extLst>
                    <a:ext uri="{FF2B5EF4-FFF2-40B4-BE49-F238E27FC236}">
                      <a16:creationId xmlns:a16="http://schemas.microsoft.com/office/drawing/2014/main" id="{1EAEC643-9B14-7220-69D8-E09A07AFD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4" name="Freeform 510">
                  <a:extLst>
                    <a:ext uri="{FF2B5EF4-FFF2-40B4-BE49-F238E27FC236}">
                      <a16:creationId xmlns:a16="http://schemas.microsoft.com/office/drawing/2014/main" id="{35A53648-BB8C-DC11-DAA7-D71A379AC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5" name="Freeform 511">
                  <a:extLst>
                    <a:ext uri="{FF2B5EF4-FFF2-40B4-BE49-F238E27FC236}">
                      <a16:creationId xmlns:a16="http://schemas.microsoft.com/office/drawing/2014/main" id="{85E0DD6D-2F16-F2DD-EC05-F01E9D7D7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6" name="Freeform 512">
                  <a:extLst>
                    <a:ext uri="{FF2B5EF4-FFF2-40B4-BE49-F238E27FC236}">
                      <a16:creationId xmlns:a16="http://schemas.microsoft.com/office/drawing/2014/main" id="{1F565425-5835-9F5C-C4E6-46CD50ECB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3" y="1532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7" name="Freeform 513">
                  <a:extLst>
                    <a:ext uri="{FF2B5EF4-FFF2-40B4-BE49-F238E27FC236}">
                      <a16:creationId xmlns:a16="http://schemas.microsoft.com/office/drawing/2014/main" id="{70CFB9AF-14A7-E553-30D2-FE472579C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513"/>
                  <a:ext cx="9" cy="15"/>
                </a:xfrm>
                <a:custGeom>
                  <a:avLst/>
                  <a:gdLst>
                    <a:gd name="T0" fmla="*/ 0 w 9"/>
                    <a:gd name="T1" fmla="*/ 15 h 15"/>
                    <a:gd name="T2" fmla="*/ 0 w 9"/>
                    <a:gd name="T3" fmla="*/ 10 h 15"/>
                    <a:gd name="T4" fmla="*/ 0 w 9"/>
                    <a:gd name="T5" fmla="*/ 0 h 15"/>
                    <a:gd name="T6" fmla="*/ 0 w 9"/>
                    <a:gd name="T7" fmla="*/ 0 h 15"/>
                    <a:gd name="T8" fmla="*/ 4 w 9"/>
                    <a:gd name="T9" fmla="*/ 0 h 15"/>
                    <a:gd name="T10" fmla="*/ 4 w 9"/>
                    <a:gd name="T11" fmla="*/ 5 h 15"/>
                    <a:gd name="T12" fmla="*/ 9 w 9"/>
                    <a:gd name="T13" fmla="*/ 0 h 15"/>
                    <a:gd name="T14" fmla="*/ 4 w 9"/>
                    <a:gd name="T15" fmla="*/ 5 h 15"/>
                    <a:gd name="T16" fmla="*/ 4 w 9"/>
                    <a:gd name="T17" fmla="*/ 10 h 15"/>
                    <a:gd name="T18" fmla="*/ 0 w 9"/>
                    <a:gd name="T19" fmla="*/ 15 h 15"/>
                    <a:gd name="T20" fmla="*/ 0 w 9"/>
                    <a:gd name="T2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0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8" name="Freeform 514">
                  <a:extLst>
                    <a:ext uri="{FF2B5EF4-FFF2-40B4-BE49-F238E27FC236}">
                      <a16:creationId xmlns:a16="http://schemas.microsoft.com/office/drawing/2014/main" id="{F8DB1988-4701-1EA7-8178-108F5EDD9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13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5 w 5"/>
                    <a:gd name="T5" fmla="*/ 0 h 10"/>
                    <a:gd name="T6" fmla="*/ 0 w 5"/>
                    <a:gd name="T7" fmla="*/ 5 h 10"/>
                    <a:gd name="T8" fmla="*/ 0 w 5"/>
                    <a:gd name="T9" fmla="*/ 10 h 10"/>
                    <a:gd name="T10" fmla="*/ 0 w 5"/>
                    <a:gd name="T11" fmla="*/ 5 h 10"/>
                    <a:gd name="T12" fmla="*/ 0 w 5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59" name="Freeform 515">
                  <a:extLst>
                    <a:ext uri="{FF2B5EF4-FFF2-40B4-BE49-F238E27FC236}">
                      <a16:creationId xmlns:a16="http://schemas.microsoft.com/office/drawing/2014/main" id="{A6075D31-F263-CC6D-505E-A769E5A6FD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4" y="1518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5 w 5"/>
                    <a:gd name="T5" fmla="*/ 0 h 10"/>
                    <a:gd name="T6" fmla="*/ 5 w 5"/>
                    <a:gd name="T7" fmla="*/ 5 h 10"/>
                    <a:gd name="T8" fmla="*/ 5 w 5"/>
                    <a:gd name="T9" fmla="*/ 5 h 10"/>
                    <a:gd name="T10" fmla="*/ 5 w 5"/>
                    <a:gd name="T11" fmla="*/ 10 h 10"/>
                    <a:gd name="T12" fmla="*/ 0 w 5"/>
                    <a:gd name="T13" fmla="*/ 10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0" name="Freeform 516">
                  <a:extLst>
                    <a:ext uri="{FF2B5EF4-FFF2-40B4-BE49-F238E27FC236}">
                      <a16:creationId xmlns:a16="http://schemas.microsoft.com/office/drawing/2014/main" id="{C5DC9D9A-5AF5-FD2E-7125-8D10B631B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1" name="Freeform 517">
                  <a:extLst>
                    <a:ext uri="{FF2B5EF4-FFF2-40B4-BE49-F238E27FC236}">
                      <a16:creationId xmlns:a16="http://schemas.microsoft.com/office/drawing/2014/main" id="{3EF48CF6-2A42-C03E-FBB2-1784A3DEE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3" y="1455"/>
                  <a:ext cx="48" cy="77"/>
                </a:xfrm>
                <a:custGeom>
                  <a:avLst/>
                  <a:gdLst>
                    <a:gd name="T0" fmla="*/ 0 w 48"/>
                    <a:gd name="T1" fmla="*/ 77 h 77"/>
                    <a:gd name="T2" fmla="*/ 0 w 48"/>
                    <a:gd name="T3" fmla="*/ 77 h 77"/>
                    <a:gd name="T4" fmla="*/ 0 w 48"/>
                    <a:gd name="T5" fmla="*/ 77 h 77"/>
                    <a:gd name="T6" fmla="*/ 5 w 48"/>
                    <a:gd name="T7" fmla="*/ 73 h 77"/>
                    <a:gd name="T8" fmla="*/ 10 w 48"/>
                    <a:gd name="T9" fmla="*/ 68 h 77"/>
                    <a:gd name="T10" fmla="*/ 14 w 48"/>
                    <a:gd name="T11" fmla="*/ 63 h 77"/>
                    <a:gd name="T12" fmla="*/ 34 w 48"/>
                    <a:gd name="T13" fmla="*/ 34 h 77"/>
                    <a:gd name="T14" fmla="*/ 43 w 48"/>
                    <a:gd name="T15" fmla="*/ 20 h 77"/>
                    <a:gd name="T16" fmla="*/ 48 w 48"/>
                    <a:gd name="T17" fmla="*/ 0 h 77"/>
                    <a:gd name="T18" fmla="*/ 48 w 48"/>
                    <a:gd name="T19" fmla="*/ 10 h 77"/>
                    <a:gd name="T20" fmla="*/ 34 w 48"/>
                    <a:gd name="T21" fmla="*/ 39 h 77"/>
                    <a:gd name="T22" fmla="*/ 29 w 48"/>
                    <a:gd name="T23" fmla="*/ 49 h 77"/>
                    <a:gd name="T24" fmla="*/ 14 w 48"/>
                    <a:gd name="T25" fmla="*/ 63 h 77"/>
                    <a:gd name="T26" fmla="*/ 10 w 48"/>
                    <a:gd name="T27" fmla="*/ 73 h 77"/>
                    <a:gd name="T28" fmla="*/ 0 w 48"/>
                    <a:gd name="T29" fmla="*/ 7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77">
                      <a:moveTo>
                        <a:pt x="0" y="77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5" y="73"/>
                      </a:lnTo>
                      <a:lnTo>
                        <a:pt x="10" y="68"/>
                      </a:lnTo>
                      <a:lnTo>
                        <a:pt x="14" y="63"/>
                      </a:lnTo>
                      <a:lnTo>
                        <a:pt x="34" y="34"/>
                      </a:lnTo>
                      <a:lnTo>
                        <a:pt x="43" y="20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34" y="39"/>
                      </a:lnTo>
                      <a:lnTo>
                        <a:pt x="29" y="49"/>
                      </a:lnTo>
                      <a:lnTo>
                        <a:pt x="14" y="63"/>
                      </a:lnTo>
                      <a:lnTo>
                        <a:pt x="10" y="73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2" name="Freeform 518">
                  <a:extLst>
                    <a:ext uri="{FF2B5EF4-FFF2-40B4-BE49-F238E27FC236}">
                      <a16:creationId xmlns:a16="http://schemas.microsoft.com/office/drawing/2014/main" id="{638D7324-C2FA-B023-2AF0-DCA9CDCFE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605"/>
                  <a:ext cx="5" cy="4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5 w 5"/>
                    <a:gd name="T9" fmla="*/ 0 h 4"/>
                    <a:gd name="T10" fmla="*/ 5 w 5"/>
                    <a:gd name="T11" fmla="*/ 4 h 4"/>
                    <a:gd name="T12" fmla="*/ 0 w 5"/>
                    <a:gd name="T13" fmla="*/ 0 h 4"/>
                    <a:gd name="T14" fmla="*/ 0 w 5"/>
                    <a:gd name="T15" fmla="*/ 0 h 4"/>
                    <a:gd name="T16" fmla="*/ 0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3" name="Freeform 519">
                  <a:extLst>
                    <a:ext uri="{FF2B5EF4-FFF2-40B4-BE49-F238E27FC236}">
                      <a16:creationId xmlns:a16="http://schemas.microsoft.com/office/drawing/2014/main" id="{F2C38D35-3527-8ECE-668A-397489151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4" name="Freeform 520">
                  <a:extLst>
                    <a:ext uri="{FF2B5EF4-FFF2-40B4-BE49-F238E27FC236}">
                      <a16:creationId xmlns:a16="http://schemas.microsoft.com/office/drawing/2014/main" id="{BA97D4B1-31B0-E8B4-B402-063ADB4CD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5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5" name="Freeform 521">
                  <a:extLst>
                    <a:ext uri="{FF2B5EF4-FFF2-40B4-BE49-F238E27FC236}">
                      <a16:creationId xmlns:a16="http://schemas.microsoft.com/office/drawing/2014/main" id="{3BC34A7B-C1B7-7956-FF3B-0D58EC52F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6" name="Freeform 522">
                  <a:extLst>
                    <a:ext uri="{FF2B5EF4-FFF2-40B4-BE49-F238E27FC236}">
                      <a16:creationId xmlns:a16="http://schemas.microsoft.com/office/drawing/2014/main" id="{7E0E4FE5-5C85-3A1F-6DA2-07064A698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7" name="Freeform 523">
                  <a:extLst>
                    <a:ext uri="{FF2B5EF4-FFF2-40B4-BE49-F238E27FC236}">
                      <a16:creationId xmlns:a16="http://schemas.microsoft.com/office/drawing/2014/main" id="{E99A71B3-6B38-0802-4D46-7E999153A7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8" name="Freeform 524">
                  <a:extLst>
                    <a:ext uri="{FF2B5EF4-FFF2-40B4-BE49-F238E27FC236}">
                      <a16:creationId xmlns:a16="http://schemas.microsoft.com/office/drawing/2014/main" id="{C97C3897-E2AB-4223-4834-880AA4824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1" y="1595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69" name="Freeform 525">
                  <a:extLst>
                    <a:ext uri="{FF2B5EF4-FFF2-40B4-BE49-F238E27FC236}">
                      <a16:creationId xmlns:a16="http://schemas.microsoft.com/office/drawing/2014/main" id="{FFD91C6A-5B7B-77CC-C862-F492024AA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0" name="Freeform 526">
                  <a:extLst>
                    <a:ext uri="{FF2B5EF4-FFF2-40B4-BE49-F238E27FC236}">
                      <a16:creationId xmlns:a16="http://schemas.microsoft.com/office/drawing/2014/main" id="{DF10F365-7912-8E01-DF69-982E06904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5 w 9"/>
                    <a:gd name="T3" fmla="*/ 5 h 10"/>
                    <a:gd name="T4" fmla="*/ 9 w 9"/>
                    <a:gd name="T5" fmla="*/ 10 h 10"/>
                    <a:gd name="T6" fmla="*/ 9 w 9"/>
                    <a:gd name="T7" fmla="*/ 5 h 10"/>
                    <a:gd name="T8" fmla="*/ 9 w 9"/>
                    <a:gd name="T9" fmla="*/ 5 h 10"/>
                    <a:gd name="T10" fmla="*/ 5 w 9"/>
                    <a:gd name="T11" fmla="*/ 5 h 10"/>
                    <a:gd name="T12" fmla="*/ 5 w 9"/>
                    <a:gd name="T13" fmla="*/ 0 h 10"/>
                    <a:gd name="T14" fmla="*/ 0 w 9"/>
                    <a:gd name="T15" fmla="*/ 0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1" name="Freeform 527">
                  <a:extLst>
                    <a:ext uri="{FF2B5EF4-FFF2-40B4-BE49-F238E27FC236}">
                      <a16:creationId xmlns:a16="http://schemas.microsoft.com/office/drawing/2014/main" id="{51496291-C733-78AD-E8D3-3898BC5FC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9 w 9"/>
                    <a:gd name="T3" fmla="*/ 5 h 10"/>
                    <a:gd name="T4" fmla="*/ 9 w 9"/>
                    <a:gd name="T5" fmla="*/ 5 h 10"/>
                    <a:gd name="T6" fmla="*/ 5 w 9"/>
                    <a:gd name="T7" fmla="*/ 5 h 10"/>
                    <a:gd name="T8" fmla="*/ 5 w 9"/>
                    <a:gd name="T9" fmla="*/ 0 h 10"/>
                    <a:gd name="T10" fmla="*/ 0 w 9"/>
                    <a:gd name="T11" fmla="*/ 0 h 10"/>
                    <a:gd name="T12" fmla="*/ 0 w 9"/>
                    <a:gd name="T13" fmla="*/ 0 h 10"/>
                    <a:gd name="T14" fmla="*/ 5 w 9"/>
                    <a:gd name="T15" fmla="*/ 5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2" name="Freeform 528">
                  <a:extLst>
                    <a:ext uri="{FF2B5EF4-FFF2-40B4-BE49-F238E27FC236}">
                      <a16:creationId xmlns:a16="http://schemas.microsoft.com/office/drawing/2014/main" id="{4DCBF8A7-9A95-4BB5-41C0-66629E928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3" name="Freeform 529">
                  <a:extLst>
                    <a:ext uri="{FF2B5EF4-FFF2-40B4-BE49-F238E27FC236}">
                      <a16:creationId xmlns:a16="http://schemas.microsoft.com/office/drawing/2014/main" id="{B248ED19-1E0F-3001-3081-8F8B2B0A8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1590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4" name="Freeform 530">
                  <a:extLst>
                    <a:ext uri="{FF2B5EF4-FFF2-40B4-BE49-F238E27FC236}">
                      <a16:creationId xmlns:a16="http://schemas.microsoft.com/office/drawing/2014/main" id="{1EC4755B-4892-6667-31E4-9A9366A4C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7" y="1590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5" name="Freeform 531">
                  <a:extLst>
                    <a:ext uri="{FF2B5EF4-FFF2-40B4-BE49-F238E27FC236}">
                      <a16:creationId xmlns:a16="http://schemas.microsoft.com/office/drawing/2014/main" id="{154EE635-0EBE-B7AB-1DFA-F26A119FD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6" name="Freeform 532">
                  <a:extLst>
                    <a:ext uri="{FF2B5EF4-FFF2-40B4-BE49-F238E27FC236}">
                      <a16:creationId xmlns:a16="http://schemas.microsoft.com/office/drawing/2014/main" id="{57F9D2B6-5D59-0445-51FC-7E8051FF1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5 w 10"/>
                    <a:gd name="T3" fmla="*/ 5 h 10"/>
                    <a:gd name="T4" fmla="*/ 5 w 10"/>
                    <a:gd name="T5" fmla="*/ 1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0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7" name="Freeform 533">
                  <a:extLst>
                    <a:ext uri="{FF2B5EF4-FFF2-40B4-BE49-F238E27FC236}">
                      <a16:creationId xmlns:a16="http://schemas.microsoft.com/office/drawing/2014/main" id="{6F321F8B-8BA0-3A95-7E95-C770B0B5C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8" name="Freeform 534">
                  <a:extLst>
                    <a:ext uri="{FF2B5EF4-FFF2-40B4-BE49-F238E27FC236}">
                      <a16:creationId xmlns:a16="http://schemas.microsoft.com/office/drawing/2014/main" id="{C57DAA65-B429-E01E-CA0A-42BC8358D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79" name="Freeform 535">
                  <a:extLst>
                    <a:ext uri="{FF2B5EF4-FFF2-40B4-BE49-F238E27FC236}">
                      <a16:creationId xmlns:a16="http://schemas.microsoft.com/office/drawing/2014/main" id="{35FCC71A-8BD0-A202-5320-76E2E7E4F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0" name="Freeform 536">
                  <a:extLst>
                    <a:ext uri="{FF2B5EF4-FFF2-40B4-BE49-F238E27FC236}">
                      <a16:creationId xmlns:a16="http://schemas.microsoft.com/office/drawing/2014/main" id="{D0569975-C8D6-1E9E-0C62-6AEE085FE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7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1" name="Freeform 537">
                  <a:extLst>
                    <a:ext uri="{FF2B5EF4-FFF2-40B4-BE49-F238E27FC236}">
                      <a16:creationId xmlns:a16="http://schemas.microsoft.com/office/drawing/2014/main" id="{0DA41FC1-7609-0F33-50EE-1C73A9285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2" name="Freeform 538">
                  <a:extLst>
                    <a:ext uri="{FF2B5EF4-FFF2-40B4-BE49-F238E27FC236}">
                      <a16:creationId xmlns:a16="http://schemas.microsoft.com/office/drawing/2014/main" id="{0EEDCD5C-AD27-EB57-358D-CD10DC678F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4 h 4"/>
                    <a:gd name="T4" fmla="*/ 5 w 10"/>
                    <a:gd name="T5" fmla="*/ 4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0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3" name="Freeform 539">
                  <a:extLst>
                    <a:ext uri="{FF2B5EF4-FFF2-40B4-BE49-F238E27FC236}">
                      <a16:creationId xmlns:a16="http://schemas.microsoft.com/office/drawing/2014/main" id="{CBACE71F-9B88-2107-C6B0-BFB687914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10 w 10"/>
                    <a:gd name="T3" fmla="*/ 4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  <a:gd name="T14" fmla="*/ 5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4" name="Freeform 540">
                  <a:extLst>
                    <a:ext uri="{FF2B5EF4-FFF2-40B4-BE49-F238E27FC236}">
                      <a16:creationId xmlns:a16="http://schemas.microsoft.com/office/drawing/2014/main" id="{36A8C59F-A032-0D57-164C-41A1317E4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5" name="Freeform 541">
                  <a:extLst>
                    <a:ext uri="{FF2B5EF4-FFF2-40B4-BE49-F238E27FC236}">
                      <a16:creationId xmlns:a16="http://schemas.microsoft.com/office/drawing/2014/main" id="{023FB19C-DECF-AFD5-E4B7-65A7295B7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581"/>
                  <a:ext cx="5" cy="4"/>
                </a:xfrm>
                <a:custGeom>
                  <a:avLst/>
                  <a:gdLst>
                    <a:gd name="T0" fmla="*/ 5 w 5"/>
                    <a:gd name="T1" fmla="*/ 4 h 4"/>
                    <a:gd name="T2" fmla="*/ 5 w 5"/>
                    <a:gd name="T3" fmla="*/ 0 h 4"/>
                    <a:gd name="T4" fmla="*/ 5 w 5"/>
                    <a:gd name="T5" fmla="*/ 0 h 4"/>
                    <a:gd name="T6" fmla="*/ 5 w 5"/>
                    <a:gd name="T7" fmla="*/ 0 h 4"/>
                    <a:gd name="T8" fmla="*/ 0 w 5"/>
                    <a:gd name="T9" fmla="*/ 0 h 4"/>
                    <a:gd name="T10" fmla="*/ 0 w 5"/>
                    <a:gd name="T11" fmla="*/ 0 h 4"/>
                    <a:gd name="T12" fmla="*/ 0 w 5"/>
                    <a:gd name="T13" fmla="*/ 0 h 4"/>
                    <a:gd name="T14" fmla="*/ 5 w 5"/>
                    <a:gd name="T15" fmla="*/ 0 h 4"/>
                    <a:gd name="T16" fmla="*/ 5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6" name="Freeform 542">
                  <a:extLst>
                    <a:ext uri="{FF2B5EF4-FFF2-40B4-BE49-F238E27FC236}">
                      <a16:creationId xmlns:a16="http://schemas.microsoft.com/office/drawing/2014/main" id="{548443BB-CBAD-3CF0-D288-195E6E26D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7" name="Freeform 543">
                  <a:extLst>
                    <a:ext uri="{FF2B5EF4-FFF2-40B4-BE49-F238E27FC236}">
                      <a16:creationId xmlns:a16="http://schemas.microsoft.com/office/drawing/2014/main" id="{CD41E36C-8413-0F16-BBB6-88EBDAD543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5 w 10"/>
                    <a:gd name="T5" fmla="*/ 10 h 10"/>
                    <a:gd name="T6" fmla="*/ 10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0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8" name="Freeform 544">
                  <a:extLst>
                    <a:ext uri="{FF2B5EF4-FFF2-40B4-BE49-F238E27FC236}">
                      <a16:creationId xmlns:a16="http://schemas.microsoft.com/office/drawing/2014/main" id="{5F5DBC7F-40A3-5DA1-5F6D-C386DDBC0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89" name="Freeform 545">
                  <a:extLst>
                    <a:ext uri="{FF2B5EF4-FFF2-40B4-BE49-F238E27FC236}">
                      <a16:creationId xmlns:a16="http://schemas.microsoft.com/office/drawing/2014/main" id="{F01EBB70-6DA4-9186-770E-376EE7CA1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5 w 5"/>
                    <a:gd name="T3" fmla="*/ 5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0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0" name="Freeform 546">
                  <a:extLst>
                    <a:ext uri="{FF2B5EF4-FFF2-40B4-BE49-F238E27FC236}">
                      <a16:creationId xmlns:a16="http://schemas.microsoft.com/office/drawing/2014/main" id="{FD13AF2E-426A-1479-839F-E6D081B81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7" y="157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1" name="Freeform 547">
                  <a:extLst>
                    <a:ext uri="{FF2B5EF4-FFF2-40B4-BE49-F238E27FC236}">
                      <a16:creationId xmlns:a16="http://schemas.microsoft.com/office/drawing/2014/main" id="{9A32167F-DA81-8569-8ECE-08852BCA7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2" name="Freeform 548">
                  <a:extLst>
                    <a:ext uri="{FF2B5EF4-FFF2-40B4-BE49-F238E27FC236}">
                      <a16:creationId xmlns:a16="http://schemas.microsoft.com/office/drawing/2014/main" id="{46818E60-F240-213F-A284-4A5FF916B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547"/>
                  <a:ext cx="38" cy="29"/>
                </a:xfrm>
                <a:custGeom>
                  <a:avLst/>
                  <a:gdLst>
                    <a:gd name="T0" fmla="*/ 38 w 38"/>
                    <a:gd name="T1" fmla="*/ 24 h 29"/>
                    <a:gd name="T2" fmla="*/ 38 w 38"/>
                    <a:gd name="T3" fmla="*/ 24 h 29"/>
                    <a:gd name="T4" fmla="*/ 38 w 38"/>
                    <a:gd name="T5" fmla="*/ 29 h 29"/>
                    <a:gd name="T6" fmla="*/ 34 w 38"/>
                    <a:gd name="T7" fmla="*/ 29 h 29"/>
                    <a:gd name="T8" fmla="*/ 34 w 38"/>
                    <a:gd name="T9" fmla="*/ 24 h 29"/>
                    <a:gd name="T10" fmla="*/ 24 w 38"/>
                    <a:gd name="T11" fmla="*/ 19 h 29"/>
                    <a:gd name="T12" fmla="*/ 14 w 38"/>
                    <a:gd name="T13" fmla="*/ 9 h 29"/>
                    <a:gd name="T14" fmla="*/ 5 w 38"/>
                    <a:gd name="T15" fmla="*/ 5 h 29"/>
                    <a:gd name="T16" fmla="*/ 0 w 38"/>
                    <a:gd name="T17" fmla="*/ 0 h 29"/>
                    <a:gd name="T18" fmla="*/ 0 w 38"/>
                    <a:gd name="T19" fmla="*/ 0 h 29"/>
                    <a:gd name="T20" fmla="*/ 0 w 38"/>
                    <a:gd name="T21" fmla="*/ 0 h 29"/>
                    <a:gd name="T22" fmla="*/ 19 w 38"/>
                    <a:gd name="T23" fmla="*/ 9 h 29"/>
                    <a:gd name="T24" fmla="*/ 29 w 38"/>
                    <a:gd name="T25" fmla="*/ 14 h 29"/>
                    <a:gd name="T26" fmla="*/ 38 w 38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38" y="24"/>
                      </a:moveTo>
                      <a:lnTo>
                        <a:pt x="38" y="24"/>
                      </a:lnTo>
                      <a:lnTo>
                        <a:pt x="38" y="29"/>
                      </a:lnTo>
                      <a:lnTo>
                        <a:pt x="34" y="29"/>
                      </a:lnTo>
                      <a:lnTo>
                        <a:pt x="34" y="24"/>
                      </a:lnTo>
                      <a:lnTo>
                        <a:pt x="24" y="19"/>
                      </a:lnTo>
                      <a:lnTo>
                        <a:pt x="14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9" y="9"/>
                      </a:lnTo>
                      <a:lnTo>
                        <a:pt x="29" y="14"/>
                      </a:lnTo>
                      <a:lnTo>
                        <a:pt x="38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3" name="Freeform 549">
                  <a:extLst>
                    <a:ext uri="{FF2B5EF4-FFF2-40B4-BE49-F238E27FC236}">
                      <a16:creationId xmlns:a16="http://schemas.microsoft.com/office/drawing/2014/main" id="{6F554A78-40CA-1016-3968-673BC068E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4" name="Freeform 550">
                  <a:extLst>
                    <a:ext uri="{FF2B5EF4-FFF2-40B4-BE49-F238E27FC236}">
                      <a16:creationId xmlns:a16="http://schemas.microsoft.com/office/drawing/2014/main" id="{15F088B6-66C9-63C7-D7E0-EE2389325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528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0 h 9"/>
                    <a:gd name="T6" fmla="*/ 0 w 5"/>
                    <a:gd name="T7" fmla="*/ 4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5" name="Freeform 551">
                  <a:extLst>
                    <a:ext uri="{FF2B5EF4-FFF2-40B4-BE49-F238E27FC236}">
                      <a16:creationId xmlns:a16="http://schemas.microsoft.com/office/drawing/2014/main" id="{C47FD300-30ED-548A-99A5-6B26264E4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6" name="Freeform 552">
                  <a:extLst>
                    <a:ext uri="{FF2B5EF4-FFF2-40B4-BE49-F238E27FC236}">
                      <a16:creationId xmlns:a16="http://schemas.microsoft.com/office/drawing/2014/main" id="{FCC0E755-E16D-4666-C6AC-72C770717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5" y="1494"/>
                  <a:ext cx="28" cy="43"/>
                </a:xfrm>
                <a:custGeom>
                  <a:avLst/>
                  <a:gdLst>
                    <a:gd name="T0" fmla="*/ 0 w 28"/>
                    <a:gd name="T1" fmla="*/ 38 h 43"/>
                    <a:gd name="T2" fmla="*/ 4 w 28"/>
                    <a:gd name="T3" fmla="*/ 24 h 43"/>
                    <a:gd name="T4" fmla="*/ 19 w 28"/>
                    <a:gd name="T5" fmla="*/ 5 h 43"/>
                    <a:gd name="T6" fmla="*/ 24 w 28"/>
                    <a:gd name="T7" fmla="*/ 0 h 43"/>
                    <a:gd name="T8" fmla="*/ 28 w 28"/>
                    <a:gd name="T9" fmla="*/ 0 h 43"/>
                    <a:gd name="T10" fmla="*/ 28 w 28"/>
                    <a:gd name="T11" fmla="*/ 0 h 43"/>
                    <a:gd name="T12" fmla="*/ 24 w 28"/>
                    <a:gd name="T13" fmla="*/ 5 h 43"/>
                    <a:gd name="T14" fmla="*/ 19 w 28"/>
                    <a:gd name="T15" fmla="*/ 14 h 43"/>
                    <a:gd name="T16" fmla="*/ 9 w 28"/>
                    <a:gd name="T17" fmla="*/ 29 h 43"/>
                    <a:gd name="T18" fmla="*/ 4 w 28"/>
                    <a:gd name="T19" fmla="*/ 38 h 43"/>
                    <a:gd name="T20" fmla="*/ 4 w 28"/>
                    <a:gd name="T21" fmla="*/ 43 h 43"/>
                    <a:gd name="T22" fmla="*/ 0 w 28"/>
                    <a:gd name="T23" fmla="*/ 3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43">
                      <a:moveTo>
                        <a:pt x="0" y="38"/>
                      </a:moveTo>
                      <a:lnTo>
                        <a:pt x="4" y="24"/>
                      </a:lnTo>
                      <a:lnTo>
                        <a:pt x="19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24" y="5"/>
                      </a:lnTo>
                      <a:lnTo>
                        <a:pt x="19" y="14"/>
                      </a:lnTo>
                      <a:lnTo>
                        <a:pt x="9" y="29"/>
                      </a:lnTo>
                      <a:lnTo>
                        <a:pt x="4" y="38"/>
                      </a:lnTo>
                      <a:lnTo>
                        <a:pt x="4" y="43"/>
                      </a:lnTo>
                      <a:lnTo>
                        <a:pt x="0" y="3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7" name="Freeform 553">
                  <a:extLst>
                    <a:ext uri="{FF2B5EF4-FFF2-40B4-BE49-F238E27FC236}">
                      <a16:creationId xmlns:a16="http://schemas.microsoft.com/office/drawing/2014/main" id="{C3FDF164-FBF0-C71F-FF16-5859C0C699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8" name="Freeform 554">
                  <a:extLst>
                    <a:ext uri="{FF2B5EF4-FFF2-40B4-BE49-F238E27FC236}">
                      <a16:creationId xmlns:a16="http://schemas.microsoft.com/office/drawing/2014/main" id="{7B2175EB-5328-E75E-8292-62BC5FDD2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9" y="1494"/>
                  <a:ext cx="10" cy="53"/>
                </a:xfrm>
                <a:custGeom>
                  <a:avLst/>
                  <a:gdLst>
                    <a:gd name="T0" fmla="*/ 10 w 10"/>
                    <a:gd name="T1" fmla="*/ 5 h 53"/>
                    <a:gd name="T2" fmla="*/ 10 w 10"/>
                    <a:gd name="T3" fmla="*/ 0 h 53"/>
                    <a:gd name="T4" fmla="*/ 10 w 10"/>
                    <a:gd name="T5" fmla="*/ 0 h 53"/>
                    <a:gd name="T6" fmla="*/ 10 w 10"/>
                    <a:gd name="T7" fmla="*/ 5 h 53"/>
                    <a:gd name="T8" fmla="*/ 10 w 10"/>
                    <a:gd name="T9" fmla="*/ 5 h 53"/>
                    <a:gd name="T10" fmla="*/ 0 w 10"/>
                    <a:gd name="T11" fmla="*/ 53 h 53"/>
                    <a:gd name="T12" fmla="*/ 0 w 10"/>
                    <a:gd name="T13" fmla="*/ 53 h 53"/>
                    <a:gd name="T14" fmla="*/ 0 w 10"/>
                    <a:gd name="T15" fmla="*/ 53 h 53"/>
                    <a:gd name="T16" fmla="*/ 10 w 10"/>
                    <a:gd name="T17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3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1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099" name="Freeform 555">
                  <a:extLst>
                    <a:ext uri="{FF2B5EF4-FFF2-40B4-BE49-F238E27FC236}">
                      <a16:creationId xmlns:a16="http://schemas.microsoft.com/office/drawing/2014/main" id="{18076DA4-A38C-9510-06E4-7F943187D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0" name="Freeform 556">
                  <a:extLst>
                    <a:ext uri="{FF2B5EF4-FFF2-40B4-BE49-F238E27FC236}">
                      <a16:creationId xmlns:a16="http://schemas.microsoft.com/office/drawing/2014/main" id="{8B7758AA-D360-CBEC-3ED3-355A6AC10C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523"/>
                  <a:ext cx="5" cy="14"/>
                </a:xfrm>
                <a:custGeom>
                  <a:avLst/>
                  <a:gdLst>
                    <a:gd name="T0" fmla="*/ 0 w 5"/>
                    <a:gd name="T1" fmla="*/ 0 h 14"/>
                    <a:gd name="T2" fmla="*/ 5 w 5"/>
                    <a:gd name="T3" fmla="*/ 5 h 14"/>
                    <a:gd name="T4" fmla="*/ 5 w 5"/>
                    <a:gd name="T5" fmla="*/ 5 h 14"/>
                    <a:gd name="T6" fmla="*/ 5 w 5"/>
                    <a:gd name="T7" fmla="*/ 9 h 14"/>
                    <a:gd name="T8" fmla="*/ 0 w 5"/>
                    <a:gd name="T9" fmla="*/ 14 h 14"/>
                    <a:gd name="T10" fmla="*/ 0 w 5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4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1" name="Freeform 557">
                  <a:extLst>
                    <a:ext uri="{FF2B5EF4-FFF2-40B4-BE49-F238E27FC236}">
                      <a16:creationId xmlns:a16="http://schemas.microsoft.com/office/drawing/2014/main" id="{ABAF695A-D4D4-7FB0-3F8F-825DCC599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2" name="Freeform 558">
                  <a:extLst>
                    <a:ext uri="{FF2B5EF4-FFF2-40B4-BE49-F238E27FC236}">
                      <a16:creationId xmlns:a16="http://schemas.microsoft.com/office/drawing/2014/main" id="{E5859110-676D-8859-6D67-FD8B7685F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19" cy="53"/>
                </a:xfrm>
                <a:custGeom>
                  <a:avLst/>
                  <a:gdLst>
                    <a:gd name="T0" fmla="*/ 19 w 19"/>
                    <a:gd name="T1" fmla="*/ 48 h 53"/>
                    <a:gd name="T2" fmla="*/ 14 w 19"/>
                    <a:gd name="T3" fmla="*/ 34 h 53"/>
                    <a:gd name="T4" fmla="*/ 9 w 19"/>
                    <a:gd name="T5" fmla="*/ 10 h 53"/>
                    <a:gd name="T6" fmla="*/ 4 w 19"/>
                    <a:gd name="T7" fmla="*/ 5 h 53"/>
                    <a:gd name="T8" fmla="*/ 0 w 19"/>
                    <a:gd name="T9" fmla="*/ 0 h 53"/>
                    <a:gd name="T10" fmla="*/ 0 w 19"/>
                    <a:gd name="T11" fmla="*/ 5 h 53"/>
                    <a:gd name="T12" fmla="*/ 4 w 19"/>
                    <a:gd name="T13" fmla="*/ 10 h 53"/>
                    <a:gd name="T14" fmla="*/ 9 w 19"/>
                    <a:gd name="T15" fmla="*/ 20 h 53"/>
                    <a:gd name="T16" fmla="*/ 9 w 19"/>
                    <a:gd name="T17" fmla="*/ 34 h 53"/>
                    <a:gd name="T18" fmla="*/ 9 w 19"/>
                    <a:gd name="T19" fmla="*/ 48 h 53"/>
                    <a:gd name="T20" fmla="*/ 14 w 19"/>
                    <a:gd name="T21" fmla="*/ 53 h 53"/>
                    <a:gd name="T22" fmla="*/ 19 w 19"/>
                    <a:gd name="T23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53">
                      <a:moveTo>
                        <a:pt x="19" y="48"/>
                      </a:moveTo>
                      <a:lnTo>
                        <a:pt x="14" y="34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20"/>
                      </a:lnTo>
                      <a:lnTo>
                        <a:pt x="9" y="34"/>
                      </a:lnTo>
                      <a:lnTo>
                        <a:pt x="9" y="48"/>
                      </a:lnTo>
                      <a:lnTo>
                        <a:pt x="14" y="53"/>
                      </a:lnTo>
                      <a:lnTo>
                        <a:pt x="19" y="4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3" name="Freeform 559">
                  <a:extLst>
                    <a:ext uri="{FF2B5EF4-FFF2-40B4-BE49-F238E27FC236}">
                      <a16:creationId xmlns:a16="http://schemas.microsoft.com/office/drawing/2014/main" id="{A0BDDA39-03D1-29AD-5BC8-A43F4E4E4C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4" name="Freeform 560">
                  <a:extLst>
                    <a:ext uri="{FF2B5EF4-FFF2-40B4-BE49-F238E27FC236}">
                      <a16:creationId xmlns:a16="http://schemas.microsoft.com/office/drawing/2014/main" id="{42F20A76-EFC4-B5F1-7AC8-DEC37AAD9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7" y="1484"/>
                  <a:ext cx="33" cy="48"/>
                </a:xfrm>
                <a:custGeom>
                  <a:avLst/>
                  <a:gdLst>
                    <a:gd name="T0" fmla="*/ 29 w 33"/>
                    <a:gd name="T1" fmla="*/ 39 h 48"/>
                    <a:gd name="T2" fmla="*/ 24 w 33"/>
                    <a:gd name="T3" fmla="*/ 29 h 48"/>
                    <a:gd name="T4" fmla="*/ 9 w 33"/>
                    <a:gd name="T5" fmla="*/ 10 h 48"/>
                    <a:gd name="T6" fmla="*/ 5 w 33"/>
                    <a:gd name="T7" fmla="*/ 5 h 48"/>
                    <a:gd name="T8" fmla="*/ 0 w 33"/>
                    <a:gd name="T9" fmla="*/ 0 h 48"/>
                    <a:gd name="T10" fmla="*/ 0 w 33"/>
                    <a:gd name="T11" fmla="*/ 5 h 48"/>
                    <a:gd name="T12" fmla="*/ 5 w 33"/>
                    <a:gd name="T13" fmla="*/ 10 h 48"/>
                    <a:gd name="T14" fmla="*/ 9 w 33"/>
                    <a:gd name="T15" fmla="*/ 15 h 48"/>
                    <a:gd name="T16" fmla="*/ 19 w 33"/>
                    <a:gd name="T17" fmla="*/ 29 h 48"/>
                    <a:gd name="T18" fmla="*/ 24 w 33"/>
                    <a:gd name="T19" fmla="*/ 44 h 48"/>
                    <a:gd name="T20" fmla="*/ 29 w 33"/>
                    <a:gd name="T21" fmla="*/ 44 h 48"/>
                    <a:gd name="T22" fmla="*/ 29 w 33"/>
                    <a:gd name="T23" fmla="*/ 48 h 48"/>
                    <a:gd name="T24" fmla="*/ 33 w 33"/>
                    <a:gd name="T25" fmla="*/ 48 h 48"/>
                    <a:gd name="T26" fmla="*/ 29 w 33"/>
                    <a:gd name="T27" fmla="*/ 3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48">
                      <a:moveTo>
                        <a:pt x="29" y="39"/>
                      </a:moveTo>
                      <a:lnTo>
                        <a:pt x="24" y="29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15"/>
                      </a:lnTo>
                      <a:lnTo>
                        <a:pt x="19" y="29"/>
                      </a:lnTo>
                      <a:lnTo>
                        <a:pt x="24" y="44"/>
                      </a:lnTo>
                      <a:lnTo>
                        <a:pt x="29" y="44"/>
                      </a:lnTo>
                      <a:lnTo>
                        <a:pt x="29" y="48"/>
                      </a:lnTo>
                      <a:lnTo>
                        <a:pt x="33" y="48"/>
                      </a:lnTo>
                      <a:lnTo>
                        <a:pt x="29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5" name="Freeform 561">
                  <a:extLst>
                    <a:ext uri="{FF2B5EF4-FFF2-40B4-BE49-F238E27FC236}">
                      <a16:creationId xmlns:a16="http://schemas.microsoft.com/office/drawing/2014/main" id="{4F583FFC-F296-7166-3CDF-FCDEBFDBB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6" name="Freeform 562">
                  <a:extLst>
                    <a:ext uri="{FF2B5EF4-FFF2-40B4-BE49-F238E27FC236}">
                      <a16:creationId xmlns:a16="http://schemas.microsoft.com/office/drawing/2014/main" id="{ACCB3032-42CA-FDF7-40ED-B41875699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6" y="1484"/>
                  <a:ext cx="4" cy="58"/>
                </a:xfrm>
                <a:custGeom>
                  <a:avLst/>
                  <a:gdLst>
                    <a:gd name="T0" fmla="*/ 4 w 4"/>
                    <a:gd name="T1" fmla="*/ 10 h 58"/>
                    <a:gd name="T2" fmla="*/ 4 w 4"/>
                    <a:gd name="T3" fmla="*/ 5 h 58"/>
                    <a:gd name="T4" fmla="*/ 0 w 4"/>
                    <a:gd name="T5" fmla="*/ 0 h 58"/>
                    <a:gd name="T6" fmla="*/ 0 w 4"/>
                    <a:gd name="T7" fmla="*/ 5 h 58"/>
                    <a:gd name="T8" fmla="*/ 0 w 4"/>
                    <a:gd name="T9" fmla="*/ 10 h 58"/>
                    <a:gd name="T10" fmla="*/ 4 w 4"/>
                    <a:gd name="T11" fmla="*/ 58 h 58"/>
                    <a:gd name="T12" fmla="*/ 4 w 4"/>
                    <a:gd name="T13" fmla="*/ 58 h 58"/>
                    <a:gd name="T14" fmla="*/ 4 w 4"/>
                    <a:gd name="T15" fmla="*/ 58 h 58"/>
                    <a:gd name="T16" fmla="*/ 4 w 4"/>
                    <a:gd name="T17" fmla="*/ 1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8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58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7" name="Freeform 563">
                  <a:extLst>
                    <a:ext uri="{FF2B5EF4-FFF2-40B4-BE49-F238E27FC236}">
                      <a16:creationId xmlns:a16="http://schemas.microsoft.com/office/drawing/2014/main" id="{EEAD875F-7A7B-54DF-A62E-9E1B5460D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4" y="1528"/>
                  <a:ext cx="19" cy="4"/>
                </a:xfrm>
                <a:custGeom>
                  <a:avLst/>
                  <a:gdLst>
                    <a:gd name="T0" fmla="*/ 19 w 19"/>
                    <a:gd name="T1" fmla="*/ 0 h 4"/>
                    <a:gd name="T2" fmla="*/ 14 w 19"/>
                    <a:gd name="T3" fmla="*/ 0 h 4"/>
                    <a:gd name="T4" fmla="*/ 5 w 19"/>
                    <a:gd name="T5" fmla="*/ 4 h 4"/>
                    <a:gd name="T6" fmla="*/ 5 w 19"/>
                    <a:gd name="T7" fmla="*/ 4 h 4"/>
                    <a:gd name="T8" fmla="*/ 5 w 19"/>
                    <a:gd name="T9" fmla="*/ 0 h 4"/>
                    <a:gd name="T10" fmla="*/ 0 w 19"/>
                    <a:gd name="T11" fmla="*/ 0 h 4"/>
                    <a:gd name="T12" fmla="*/ 5 w 19"/>
                    <a:gd name="T13" fmla="*/ 0 h 4"/>
                    <a:gd name="T14" fmla="*/ 5 w 19"/>
                    <a:gd name="T15" fmla="*/ 0 h 4"/>
                    <a:gd name="T16" fmla="*/ 9 w 19"/>
                    <a:gd name="T17" fmla="*/ 0 h 4"/>
                    <a:gd name="T18" fmla="*/ 9 w 19"/>
                    <a:gd name="T19" fmla="*/ 0 h 4"/>
                    <a:gd name="T20" fmla="*/ 9 w 19"/>
                    <a:gd name="T21" fmla="*/ 0 h 4"/>
                    <a:gd name="T22" fmla="*/ 14 w 19"/>
                    <a:gd name="T23" fmla="*/ 0 h 4"/>
                    <a:gd name="T24" fmla="*/ 19 w 19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4">
                      <a:moveTo>
                        <a:pt x="19" y="0"/>
                      </a:move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8" name="Freeform 564">
                  <a:extLst>
                    <a:ext uri="{FF2B5EF4-FFF2-40B4-BE49-F238E27FC236}">
                      <a16:creationId xmlns:a16="http://schemas.microsoft.com/office/drawing/2014/main" id="{3BE7F070-E179-F184-10A5-2540C3325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2" y="1600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5 w 9"/>
                    <a:gd name="T3" fmla="*/ 0 h 5"/>
                    <a:gd name="T4" fmla="*/ 0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0 w 9"/>
                    <a:gd name="T11" fmla="*/ 0 h 5"/>
                    <a:gd name="T12" fmla="*/ 5 w 9"/>
                    <a:gd name="T13" fmla="*/ 0 h 5"/>
                    <a:gd name="T14" fmla="*/ 9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09" name="Freeform 565">
                  <a:extLst>
                    <a:ext uri="{FF2B5EF4-FFF2-40B4-BE49-F238E27FC236}">
                      <a16:creationId xmlns:a16="http://schemas.microsoft.com/office/drawing/2014/main" id="{C8B4B6AE-530F-6CEA-CB96-2C386FED4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0" name="Freeform 566">
                  <a:extLst>
                    <a:ext uri="{FF2B5EF4-FFF2-40B4-BE49-F238E27FC236}">
                      <a16:creationId xmlns:a16="http://schemas.microsoft.com/office/drawing/2014/main" id="{9DCD14D9-E795-0181-D6F4-14B2BD952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7" y="1595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4 w 14"/>
                    <a:gd name="T3" fmla="*/ 0 h 5"/>
                    <a:gd name="T4" fmla="*/ 4 w 14"/>
                    <a:gd name="T5" fmla="*/ 0 h 5"/>
                    <a:gd name="T6" fmla="*/ 0 w 14"/>
                    <a:gd name="T7" fmla="*/ 5 h 5"/>
                    <a:gd name="T8" fmla="*/ 4 w 14"/>
                    <a:gd name="T9" fmla="*/ 5 h 5"/>
                    <a:gd name="T10" fmla="*/ 9 w 14"/>
                    <a:gd name="T11" fmla="*/ 5 h 5"/>
                    <a:gd name="T12" fmla="*/ 14 w 14"/>
                    <a:gd name="T13" fmla="*/ 0 h 5"/>
                    <a:gd name="T14" fmla="*/ 14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1" name="Freeform 567">
                  <a:extLst>
                    <a:ext uri="{FF2B5EF4-FFF2-40B4-BE49-F238E27FC236}">
                      <a16:creationId xmlns:a16="http://schemas.microsoft.com/office/drawing/2014/main" id="{EF21E8A8-391A-B60C-45F7-6D349949D5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2" name="Freeform 568">
                  <a:extLst>
                    <a:ext uri="{FF2B5EF4-FFF2-40B4-BE49-F238E27FC236}">
                      <a16:creationId xmlns:a16="http://schemas.microsoft.com/office/drawing/2014/main" id="{12770672-983D-CB26-D44E-E57BC867B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3" name="Freeform 569">
                  <a:extLst>
                    <a:ext uri="{FF2B5EF4-FFF2-40B4-BE49-F238E27FC236}">
                      <a16:creationId xmlns:a16="http://schemas.microsoft.com/office/drawing/2014/main" id="{589C36D0-9F6D-7C64-E49E-57665A764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159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4" name="Freeform 570">
                  <a:extLst>
                    <a:ext uri="{FF2B5EF4-FFF2-40B4-BE49-F238E27FC236}">
                      <a16:creationId xmlns:a16="http://schemas.microsoft.com/office/drawing/2014/main" id="{B67488AF-0F44-D45F-D78B-72CA4A8AA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5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5" name="Freeform 571">
                  <a:extLst>
                    <a:ext uri="{FF2B5EF4-FFF2-40B4-BE49-F238E27FC236}">
                      <a16:creationId xmlns:a16="http://schemas.microsoft.com/office/drawing/2014/main" id="{953404F8-A9AB-A00F-6407-841822114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6" name="Freeform 572">
                  <a:extLst>
                    <a:ext uri="{FF2B5EF4-FFF2-40B4-BE49-F238E27FC236}">
                      <a16:creationId xmlns:a16="http://schemas.microsoft.com/office/drawing/2014/main" id="{F982A59B-13A3-C439-AA90-515ABB99E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6" y="1590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5 w 15"/>
                    <a:gd name="T3" fmla="*/ 0 h 5"/>
                    <a:gd name="T4" fmla="*/ 5 w 15"/>
                    <a:gd name="T5" fmla="*/ 5 h 5"/>
                    <a:gd name="T6" fmla="*/ 0 w 15"/>
                    <a:gd name="T7" fmla="*/ 5 h 5"/>
                    <a:gd name="T8" fmla="*/ 5 w 15"/>
                    <a:gd name="T9" fmla="*/ 5 h 5"/>
                    <a:gd name="T10" fmla="*/ 10 w 15"/>
                    <a:gd name="T11" fmla="*/ 5 h 5"/>
                    <a:gd name="T12" fmla="*/ 15 w 15"/>
                    <a:gd name="T13" fmla="*/ 0 h 5"/>
                    <a:gd name="T14" fmla="*/ 15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7" name="Freeform 573">
                  <a:extLst>
                    <a:ext uri="{FF2B5EF4-FFF2-40B4-BE49-F238E27FC236}">
                      <a16:creationId xmlns:a16="http://schemas.microsoft.com/office/drawing/2014/main" id="{22D7B8DC-DAA9-85EA-01A9-CA510C753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8" name="Freeform 574">
                  <a:extLst>
                    <a:ext uri="{FF2B5EF4-FFF2-40B4-BE49-F238E27FC236}">
                      <a16:creationId xmlns:a16="http://schemas.microsoft.com/office/drawing/2014/main" id="{8C96ACC4-AC92-681F-3F34-CF43ED29C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19" name="Freeform 575">
                  <a:extLst>
                    <a:ext uri="{FF2B5EF4-FFF2-40B4-BE49-F238E27FC236}">
                      <a16:creationId xmlns:a16="http://schemas.microsoft.com/office/drawing/2014/main" id="{32C29E15-0C8B-EC94-3EED-343132DEE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590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0" name="Freeform 576">
                  <a:extLst>
                    <a:ext uri="{FF2B5EF4-FFF2-40B4-BE49-F238E27FC236}">
                      <a16:creationId xmlns:a16="http://schemas.microsoft.com/office/drawing/2014/main" id="{7089C30D-8C1C-47D2-7885-079898174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90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1" name="Freeform 577">
                  <a:extLst>
                    <a:ext uri="{FF2B5EF4-FFF2-40B4-BE49-F238E27FC236}">
                      <a16:creationId xmlns:a16="http://schemas.microsoft.com/office/drawing/2014/main" id="{B812542A-8F4F-403A-DA71-FC071E50E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2" name="Freeform 578">
                  <a:extLst>
                    <a:ext uri="{FF2B5EF4-FFF2-40B4-BE49-F238E27FC236}">
                      <a16:creationId xmlns:a16="http://schemas.microsoft.com/office/drawing/2014/main" id="{4A959122-45DD-3293-4A66-24554A878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6" y="1585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5 w 14"/>
                    <a:gd name="T3" fmla="*/ 5 h 10"/>
                    <a:gd name="T4" fmla="*/ 0 w 14"/>
                    <a:gd name="T5" fmla="*/ 5 h 10"/>
                    <a:gd name="T6" fmla="*/ 0 w 14"/>
                    <a:gd name="T7" fmla="*/ 5 h 10"/>
                    <a:gd name="T8" fmla="*/ 5 w 14"/>
                    <a:gd name="T9" fmla="*/ 10 h 10"/>
                    <a:gd name="T10" fmla="*/ 9 w 14"/>
                    <a:gd name="T11" fmla="*/ 5 h 10"/>
                    <a:gd name="T12" fmla="*/ 9 w 14"/>
                    <a:gd name="T13" fmla="*/ 5 h 10"/>
                    <a:gd name="T14" fmla="*/ 14 w 14"/>
                    <a:gd name="T15" fmla="*/ 0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3" name="Freeform 579">
                  <a:extLst>
                    <a:ext uri="{FF2B5EF4-FFF2-40B4-BE49-F238E27FC236}">
                      <a16:creationId xmlns:a16="http://schemas.microsoft.com/office/drawing/2014/main" id="{B910839E-17C1-65D4-24D6-2EAAB5B63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4" name="Freeform 580">
                  <a:extLst>
                    <a:ext uri="{FF2B5EF4-FFF2-40B4-BE49-F238E27FC236}">
                      <a16:creationId xmlns:a16="http://schemas.microsoft.com/office/drawing/2014/main" id="{6E211C20-46D2-1313-0274-289A80286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5" name="Freeform 581">
                  <a:extLst>
                    <a:ext uri="{FF2B5EF4-FFF2-40B4-BE49-F238E27FC236}">
                      <a16:creationId xmlns:a16="http://schemas.microsoft.com/office/drawing/2014/main" id="{75774DC8-3DD6-1D35-B82F-392DCA1A3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0 h 5"/>
                    <a:gd name="T12" fmla="*/ 4 w 9"/>
                    <a:gd name="T13" fmla="*/ 0 h 5"/>
                    <a:gd name="T14" fmla="*/ 4 w 9"/>
                    <a:gd name="T15" fmla="*/ 5 h 5"/>
                    <a:gd name="T16" fmla="*/ 0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6" name="Freeform 582">
                  <a:extLst>
                    <a:ext uri="{FF2B5EF4-FFF2-40B4-BE49-F238E27FC236}">
                      <a16:creationId xmlns:a16="http://schemas.microsoft.com/office/drawing/2014/main" id="{43309E56-7E8D-B986-80B8-6B570621E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1" y="1585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5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7" name="Freeform 583">
                  <a:extLst>
                    <a:ext uri="{FF2B5EF4-FFF2-40B4-BE49-F238E27FC236}">
                      <a16:creationId xmlns:a16="http://schemas.microsoft.com/office/drawing/2014/main" id="{E3F3D5E2-2936-5151-373B-B7889F760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8" name="Freeform 584">
                  <a:extLst>
                    <a:ext uri="{FF2B5EF4-FFF2-40B4-BE49-F238E27FC236}">
                      <a16:creationId xmlns:a16="http://schemas.microsoft.com/office/drawing/2014/main" id="{F2B21609-3DD9-AE97-EEA6-90F149AD6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5 w 10"/>
                    <a:gd name="T3" fmla="*/ 0 h 5"/>
                    <a:gd name="T4" fmla="*/ 0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0 h 5"/>
                    <a:gd name="T12" fmla="*/ 10 w 10"/>
                    <a:gd name="T13" fmla="*/ 0 h 5"/>
                    <a:gd name="T14" fmla="*/ 10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29" name="Freeform 585">
                  <a:extLst>
                    <a:ext uri="{FF2B5EF4-FFF2-40B4-BE49-F238E27FC236}">
                      <a16:creationId xmlns:a16="http://schemas.microsoft.com/office/drawing/2014/main" id="{0A38CE06-F578-582F-E7C9-B98E6869C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5" y="1585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0 h 5"/>
                    <a:gd name="T8" fmla="*/ 10 w 10"/>
                    <a:gd name="T9" fmla="*/ 0 h 5"/>
                    <a:gd name="T10" fmla="*/ 10 w 10"/>
                    <a:gd name="T11" fmla="*/ 0 h 5"/>
                    <a:gd name="T12" fmla="*/ 10 w 10"/>
                    <a:gd name="T13" fmla="*/ 0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0" name="Freeform 586">
                  <a:extLst>
                    <a:ext uri="{FF2B5EF4-FFF2-40B4-BE49-F238E27FC236}">
                      <a16:creationId xmlns:a16="http://schemas.microsoft.com/office/drawing/2014/main" id="{BCA18A6F-EFEB-35D6-79AC-BFC7C91E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1" name="Freeform 587">
                  <a:extLst>
                    <a:ext uri="{FF2B5EF4-FFF2-40B4-BE49-F238E27FC236}">
                      <a16:creationId xmlns:a16="http://schemas.microsoft.com/office/drawing/2014/main" id="{568305E4-6F4F-5CF7-0FF3-6AD97111C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5 h 5"/>
                    <a:gd name="T4" fmla="*/ 0 w 5"/>
                    <a:gd name="T5" fmla="*/ 5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2" name="Freeform 588">
                  <a:extLst>
                    <a:ext uri="{FF2B5EF4-FFF2-40B4-BE49-F238E27FC236}">
                      <a16:creationId xmlns:a16="http://schemas.microsoft.com/office/drawing/2014/main" id="{5F267396-79BD-5F1F-DAE4-79E6BEBA0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0" y="1585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3" name="Freeform 589">
                  <a:extLst>
                    <a:ext uri="{FF2B5EF4-FFF2-40B4-BE49-F238E27FC236}">
                      <a16:creationId xmlns:a16="http://schemas.microsoft.com/office/drawing/2014/main" id="{2D28172F-4AF4-56BD-C024-F5E49C198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4" name="Freeform 590">
                  <a:extLst>
                    <a:ext uri="{FF2B5EF4-FFF2-40B4-BE49-F238E27FC236}">
                      <a16:creationId xmlns:a16="http://schemas.microsoft.com/office/drawing/2014/main" id="{A58C92E7-357A-3B90-D178-96ED3B9B4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5 w 9"/>
                    <a:gd name="T3" fmla="*/ 0 h 4"/>
                    <a:gd name="T4" fmla="*/ 0 w 9"/>
                    <a:gd name="T5" fmla="*/ 4 h 4"/>
                    <a:gd name="T6" fmla="*/ 0 w 9"/>
                    <a:gd name="T7" fmla="*/ 4 h 4"/>
                    <a:gd name="T8" fmla="*/ 0 w 9"/>
                    <a:gd name="T9" fmla="*/ 4 h 4"/>
                    <a:gd name="T10" fmla="*/ 5 w 9"/>
                    <a:gd name="T11" fmla="*/ 4 h 4"/>
                    <a:gd name="T12" fmla="*/ 9 w 9"/>
                    <a:gd name="T13" fmla="*/ 0 h 4"/>
                    <a:gd name="T14" fmla="*/ 9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5" name="Freeform 591">
                  <a:extLst>
                    <a:ext uri="{FF2B5EF4-FFF2-40B4-BE49-F238E27FC236}">
                      <a16:creationId xmlns:a16="http://schemas.microsoft.com/office/drawing/2014/main" id="{20013D77-8B69-ACF6-D4C3-8D28C8CF3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5" y="1581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0 w 9"/>
                    <a:gd name="T3" fmla="*/ 4 h 4"/>
                    <a:gd name="T4" fmla="*/ 0 w 9"/>
                    <a:gd name="T5" fmla="*/ 4 h 4"/>
                    <a:gd name="T6" fmla="*/ 5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5 w 9"/>
                    <a:gd name="T15" fmla="*/ 0 h 4"/>
                    <a:gd name="T16" fmla="*/ 0 w 9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6" name="Freeform 592">
                  <a:extLst>
                    <a:ext uri="{FF2B5EF4-FFF2-40B4-BE49-F238E27FC236}">
                      <a16:creationId xmlns:a16="http://schemas.microsoft.com/office/drawing/2014/main" id="{73AC9762-E02D-7548-C5F5-AA0301FC5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0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7" name="Freeform 593">
                  <a:extLst>
                    <a:ext uri="{FF2B5EF4-FFF2-40B4-BE49-F238E27FC236}">
                      <a16:creationId xmlns:a16="http://schemas.microsoft.com/office/drawing/2014/main" id="{D9204E79-F523-A362-57FA-E7F24D1EE1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0 w 4"/>
                    <a:gd name="T1" fmla="*/ 0 h 4"/>
                    <a:gd name="T2" fmla="*/ 0 w 4"/>
                    <a:gd name="T3" fmla="*/ 4 h 4"/>
                    <a:gd name="T4" fmla="*/ 0 w 4"/>
                    <a:gd name="T5" fmla="*/ 4 h 4"/>
                    <a:gd name="T6" fmla="*/ 4 w 4"/>
                    <a:gd name="T7" fmla="*/ 4 h 4"/>
                    <a:gd name="T8" fmla="*/ 4 w 4"/>
                    <a:gd name="T9" fmla="*/ 0 h 4"/>
                    <a:gd name="T10" fmla="*/ 4 w 4"/>
                    <a:gd name="T11" fmla="*/ 0 h 4"/>
                    <a:gd name="T12" fmla="*/ 4 w 4"/>
                    <a:gd name="T13" fmla="*/ 0 h 4"/>
                    <a:gd name="T14" fmla="*/ 0 w 4"/>
                    <a:gd name="T15" fmla="*/ 0 h 4"/>
                    <a:gd name="T16" fmla="*/ 0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8" name="Freeform 594">
                  <a:extLst>
                    <a:ext uri="{FF2B5EF4-FFF2-40B4-BE49-F238E27FC236}">
                      <a16:creationId xmlns:a16="http://schemas.microsoft.com/office/drawing/2014/main" id="{EE5A4740-1DF1-D1EF-DA13-C1DD5EAC1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0" y="1581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4 w 4"/>
                    <a:gd name="T3" fmla="*/ 0 h 4"/>
                    <a:gd name="T4" fmla="*/ 0 w 4"/>
                    <a:gd name="T5" fmla="*/ 0 h 4"/>
                    <a:gd name="T6" fmla="*/ 0 w 4"/>
                    <a:gd name="T7" fmla="*/ 4 h 4"/>
                    <a:gd name="T8" fmla="*/ 0 w 4"/>
                    <a:gd name="T9" fmla="*/ 4 h 4"/>
                    <a:gd name="T10" fmla="*/ 4 w 4"/>
                    <a:gd name="T11" fmla="*/ 0 h 4"/>
                    <a:gd name="T12" fmla="*/ 4 w 4"/>
                    <a:gd name="T13" fmla="*/ 0 h 4"/>
                    <a:gd name="T14" fmla="*/ 4 w 4"/>
                    <a:gd name="T15" fmla="*/ 0 h 4"/>
                    <a:gd name="T16" fmla="*/ 4 w 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39" name="Freeform 595">
                  <a:extLst>
                    <a:ext uri="{FF2B5EF4-FFF2-40B4-BE49-F238E27FC236}">
                      <a16:creationId xmlns:a16="http://schemas.microsoft.com/office/drawing/2014/main" id="{24E75C49-03F1-0DBA-8FFB-E5F00CDEF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0" name="Freeform 596">
                  <a:extLst>
                    <a:ext uri="{FF2B5EF4-FFF2-40B4-BE49-F238E27FC236}">
                      <a16:creationId xmlns:a16="http://schemas.microsoft.com/office/drawing/2014/main" id="{E92F6799-9DAC-5C23-4314-1C068FA62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4" y="1542"/>
                  <a:ext cx="39" cy="39"/>
                </a:xfrm>
                <a:custGeom>
                  <a:avLst/>
                  <a:gdLst>
                    <a:gd name="T0" fmla="*/ 5 w 39"/>
                    <a:gd name="T1" fmla="*/ 39 h 39"/>
                    <a:gd name="T2" fmla="*/ 0 w 39"/>
                    <a:gd name="T3" fmla="*/ 39 h 39"/>
                    <a:gd name="T4" fmla="*/ 0 w 39"/>
                    <a:gd name="T5" fmla="*/ 39 h 39"/>
                    <a:gd name="T6" fmla="*/ 0 w 39"/>
                    <a:gd name="T7" fmla="*/ 34 h 39"/>
                    <a:gd name="T8" fmla="*/ 5 w 39"/>
                    <a:gd name="T9" fmla="*/ 34 h 39"/>
                    <a:gd name="T10" fmla="*/ 15 w 39"/>
                    <a:gd name="T11" fmla="*/ 24 h 39"/>
                    <a:gd name="T12" fmla="*/ 20 w 39"/>
                    <a:gd name="T13" fmla="*/ 14 h 39"/>
                    <a:gd name="T14" fmla="*/ 29 w 39"/>
                    <a:gd name="T15" fmla="*/ 10 h 39"/>
                    <a:gd name="T16" fmla="*/ 34 w 39"/>
                    <a:gd name="T17" fmla="*/ 5 h 39"/>
                    <a:gd name="T18" fmla="*/ 39 w 39"/>
                    <a:gd name="T19" fmla="*/ 0 h 39"/>
                    <a:gd name="T20" fmla="*/ 34 w 39"/>
                    <a:gd name="T21" fmla="*/ 5 h 39"/>
                    <a:gd name="T22" fmla="*/ 24 w 39"/>
                    <a:gd name="T23" fmla="*/ 19 h 39"/>
                    <a:gd name="T24" fmla="*/ 15 w 39"/>
                    <a:gd name="T25" fmla="*/ 29 h 39"/>
                    <a:gd name="T26" fmla="*/ 5 w 39"/>
                    <a:gd name="T27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39">
                      <a:moveTo>
                        <a:pt x="5" y="39"/>
                      </a:move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5" y="34"/>
                      </a:lnTo>
                      <a:lnTo>
                        <a:pt x="15" y="24"/>
                      </a:lnTo>
                      <a:lnTo>
                        <a:pt x="20" y="14"/>
                      </a:lnTo>
                      <a:lnTo>
                        <a:pt x="29" y="10"/>
                      </a:lnTo>
                      <a:lnTo>
                        <a:pt x="34" y="5"/>
                      </a:lnTo>
                      <a:lnTo>
                        <a:pt x="39" y="0"/>
                      </a:lnTo>
                      <a:lnTo>
                        <a:pt x="34" y="5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1" name="Freeform 597">
                  <a:extLst>
                    <a:ext uri="{FF2B5EF4-FFF2-40B4-BE49-F238E27FC236}">
                      <a16:creationId xmlns:a16="http://schemas.microsoft.com/office/drawing/2014/main" id="{96E113EC-6F13-1764-6A8D-4FCFBCD8C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2" name="Freeform 598">
                  <a:extLst>
                    <a:ext uri="{FF2B5EF4-FFF2-40B4-BE49-F238E27FC236}">
                      <a16:creationId xmlns:a16="http://schemas.microsoft.com/office/drawing/2014/main" id="{3403E00D-1053-2D93-2572-8D2CE21A4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484"/>
                  <a:ext cx="29" cy="63"/>
                </a:xfrm>
                <a:custGeom>
                  <a:avLst/>
                  <a:gdLst>
                    <a:gd name="T0" fmla="*/ 24 w 29"/>
                    <a:gd name="T1" fmla="*/ 5 h 63"/>
                    <a:gd name="T2" fmla="*/ 29 w 29"/>
                    <a:gd name="T3" fmla="*/ 0 h 63"/>
                    <a:gd name="T4" fmla="*/ 29 w 29"/>
                    <a:gd name="T5" fmla="*/ 0 h 63"/>
                    <a:gd name="T6" fmla="*/ 24 w 29"/>
                    <a:gd name="T7" fmla="*/ 5 h 63"/>
                    <a:gd name="T8" fmla="*/ 24 w 29"/>
                    <a:gd name="T9" fmla="*/ 10 h 63"/>
                    <a:gd name="T10" fmla="*/ 0 w 29"/>
                    <a:gd name="T11" fmla="*/ 63 h 63"/>
                    <a:gd name="T12" fmla="*/ 0 w 29"/>
                    <a:gd name="T13" fmla="*/ 63 h 63"/>
                    <a:gd name="T14" fmla="*/ 5 w 29"/>
                    <a:gd name="T15" fmla="*/ 63 h 63"/>
                    <a:gd name="T16" fmla="*/ 24 w 29"/>
                    <a:gd name="T17" fmla="*/ 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63">
                      <a:moveTo>
                        <a:pt x="24" y="5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5" y="63"/>
                      </a:lnTo>
                      <a:lnTo>
                        <a:pt x="2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3" name="Freeform 599">
                  <a:extLst>
                    <a:ext uri="{FF2B5EF4-FFF2-40B4-BE49-F238E27FC236}">
                      <a16:creationId xmlns:a16="http://schemas.microsoft.com/office/drawing/2014/main" id="{A0EDBC27-E74F-CCC3-DBAC-609E52273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4" name="Freeform 600">
                  <a:extLst>
                    <a:ext uri="{FF2B5EF4-FFF2-40B4-BE49-F238E27FC236}">
                      <a16:creationId xmlns:a16="http://schemas.microsoft.com/office/drawing/2014/main" id="{D802AEEF-11B1-C36F-4168-7D49BC35A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0" y="1523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5 w 5"/>
                    <a:gd name="T3" fmla="*/ 0 h 9"/>
                    <a:gd name="T4" fmla="*/ 5 w 5"/>
                    <a:gd name="T5" fmla="*/ 5 h 9"/>
                    <a:gd name="T6" fmla="*/ 0 w 5"/>
                    <a:gd name="T7" fmla="*/ 9 h 9"/>
                    <a:gd name="T8" fmla="*/ 0 w 5"/>
                    <a:gd name="T9" fmla="*/ 9 h 9"/>
                    <a:gd name="T10" fmla="*/ 0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5" name="Freeform 601">
                  <a:extLst>
                    <a:ext uri="{FF2B5EF4-FFF2-40B4-BE49-F238E27FC236}">
                      <a16:creationId xmlns:a16="http://schemas.microsoft.com/office/drawing/2014/main" id="{B19C341B-B702-84F8-094B-2F5484AE5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65"/>
                  <a:ext cx="120" cy="14"/>
                </a:xfrm>
                <a:custGeom>
                  <a:avLst/>
                  <a:gdLst>
                    <a:gd name="T0" fmla="*/ 5 w 120"/>
                    <a:gd name="T1" fmla="*/ 14 h 14"/>
                    <a:gd name="T2" fmla="*/ 0 w 120"/>
                    <a:gd name="T3" fmla="*/ 10 h 14"/>
                    <a:gd name="T4" fmla="*/ 10 w 120"/>
                    <a:gd name="T5" fmla="*/ 0 h 14"/>
                    <a:gd name="T6" fmla="*/ 38 w 120"/>
                    <a:gd name="T7" fmla="*/ 0 h 14"/>
                    <a:gd name="T8" fmla="*/ 62 w 120"/>
                    <a:gd name="T9" fmla="*/ 0 h 14"/>
                    <a:gd name="T10" fmla="*/ 91 w 120"/>
                    <a:gd name="T11" fmla="*/ 5 h 14"/>
                    <a:gd name="T12" fmla="*/ 120 w 120"/>
                    <a:gd name="T13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62" y="0"/>
                      </a:lnTo>
                      <a:lnTo>
                        <a:pt x="91" y="5"/>
                      </a:lnTo>
                      <a:lnTo>
                        <a:pt x="12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6" name="Freeform 602">
                  <a:extLst>
                    <a:ext uri="{FF2B5EF4-FFF2-40B4-BE49-F238E27FC236}">
                      <a16:creationId xmlns:a16="http://schemas.microsoft.com/office/drawing/2014/main" id="{4D475C43-EE9D-B284-AF99-3E85E6C0F7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7" name="Freeform 603">
                  <a:extLst>
                    <a:ext uri="{FF2B5EF4-FFF2-40B4-BE49-F238E27FC236}">
                      <a16:creationId xmlns:a16="http://schemas.microsoft.com/office/drawing/2014/main" id="{243E7F30-93F2-C6D9-A103-23A4C2246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51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4 h 9"/>
                    <a:gd name="T4" fmla="*/ 10 w 10"/>
                    <a:gd name="T5" fmla="*/ 0 h 9"/>
                    <a:gd name="T6" fmla="*/ 5 w 10"/>
                    <a:gd name="T7" fmla="*/ 4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8" name="Freeform 604">
                  <a:extLst>
                    <a:ext uri="{FF2B5EF4-FFF2-40B4-BE49-F238E27FC236}">
                      <a16:creationId xmlns:a16="http://schemas.microsoft.com/office/drawing/2014/main" id="{3AE0EB60-A6D0-A398-4578-0E64A4859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23"/>
                  <a:ext cx="5" cy="9"/>
                </a:xfrm>
                <a:custGeom>
                  <a:avLst/>
                  <a:gdLst>
                    <a:gd name="T0" fmla="*/ 0 w 5"/>
                    <a:gd name="T1" fmla="*/ 5 h 9"/>
                    <a:gd name="T2" fmla="*/ 0 w 5"/>
                    <a:gd name="T3" fmla="*/ 5 h 9"/>
                    <a:gd name="T4" fmla="*/ 0 w 5"/>
                    <a:gd name="T5" fmla="*/ 9 h 9"/>
                    <a:gd name="T6" fmla="*/ 0 w 5"/>
                    <a:gd name="T7" fmla="*/ 9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5 h 9"/>
                    <a:gd name="T14" fmla="*/ 5 w 5"/>
                    <a:gd name="T15" fmla="*/ 0 h 9"/>
                    <a:gd name="T16" fmla="*/ 0 w 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149" name="Freeform 605">
                  <a:extLst>
                    <a:ext uri="{FF2B5EF4-FFF2-40B4-BE49-F238E27FC236}">
                      <a16:creationId xmlns:a16="http://schemas.microsoft.com/office/drawing/2014/main" id="{2D91FE72-81EF-A6D0-E7E2-0FF4AD537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19" name="Group 606">
                <a:extLst>
                  <a:ext uri="{FF2B5EF4-FFF2-40B4-BE49-F238E27FC236}">
                    <a16:creationId xmlns:a16="http://schemas.microsoft.com/office/drawing/2014/main" id="{D597CD85-7BF7-30C2-196C-0F5BE84563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78" y="1354"/>
                <a:ext cx="426" cy="332"/>
                <a:chOff x="2578" y="1354"/>
                <a:chExt cx="426" cy="332"/>
              </a:xfrm>
            </p:grpSpPr>
            <p:sp>
              <p:nvSpPr>
                <p:cNvPr id="750" name="Freeform 607">
                  <a:extLst>
                    <a:ext uri="{FF2B5EF4-FFF2-40B4-BE49-F238E27FC236}">
                      <a16:creationId xmlns:a16="http://schemas.microsoft.com/office/drawing/2014/main" id="{753BB4BA-B950-E4DE-E112-BB24C73CE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20"/>
                </a:xfrm>
                <a:custGeom>
                  <a:avLst/>
                  <a:gdLst>
                    <a:gd name="T0" fmla="*/ 5 w 5"/>
                    <a:gd name="T1" fmla="*/ 0 h 20"/>
                    <a:gd name="T2" fmla="*/ 5 w 5"/>
                    <a:gd name="T3" fmla="*/ 10 h 20"/>
                    <a:gd name="T4" fmla="*/ 5 w 5"/>
                    <a:gd name="T5" fmla="*/ 15 h 20"/>
                    <a:gd name="T6" fmla="*/ 0 w 5"/>
                    <a:gd name="T7" fmla="*/ 20 h 20"/>
                    <a:gd name="T8" fmla="*/ 0 w 5"/>
                    <a:gd name="T9" fmla="*/ 15 h 20"/>
                    <a:gd name="T10" fmla="*/ 0 w 5"/>
                    <a:gd name="T11" fmla="*/ 10 h 20"/>
                    <a:gd name="T12" fmla="*/ 5 w 5"/>
                    <a:gd name="T13" fmla="*/ 0 h 20"/>
                    <a:gd name="T14" fmla="*/ 5 w 5"/>
                    <a:gd name="T15" fmla="*/ 0 h 20"/>
                    <a:gd name="T16" fmla="*/ 5 w 5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0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1" name="Freeform 608">
                  <a:extLst>
                    <a:ext uri="{FF2B5EF4-FFF2-40B4-BE49-F238E27FC236}">
                      <a16:creationId xmlns:a16="http://schemas.microsoft.com/office/drawing/2014/main" id="{D43FE527-5897-4CD2-6306-F6BCEFD99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2" name="Freeform 609">
                  <a:extLst>
                    <a:ext uri="{FF2B5EF4-FFF2-40B4-BE49-F238E27FC236}">
                      <a16:creationId xmlns:a16="http://schemas.microsoft.com/office/drawing/2014/main" id="{2603D5F5-643D-39A6-354C-CFDB529C1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5 h 15"/>
                    <a:gd name="T2" fmla="*/ 0 w 5"/>
                    <a:gd name="T3" fmla="*/ 1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0 h 15"/>
                    <a:gd name="T14" fmla="*/ 5 w 5"/>
                    <a:gd name="T15" fmla="*/ 10 h 15"/>
                    <a:gd name="T16" fmla="*/ 5 w 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3" name="Freeform 610">
                  <a:extLst>
                    <a:ext uri="{FF2B5EF4-FFF2-40B4-BE49-F238E27FC236}">
                      <a16:creationId xmlns:a16="http://schemas.microsoft.com/office/drawing/2014/main" id="{144A057F-0E43-D36C-3B4F-25B4292B7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5"/>
                </a:xfrm>
                <a:custGeom>
                  <a:avLst/>
                  <a:gdLst>
                    <a:gd name="T0" fmla="*/ 5 w 5"/>
                    <a:gd name="T1" fmla="*/ 10 h 15"/>
                    <a:gd name="T2" fmla="*/ 0 w 5"/>
                    <a:gd name="T3" fmla="*/ 15 h 15"/>
                    <a:gd name="T4" fmla="*/ 0 w 5"/>
                    <a:gd name="T5" fmla="*/ 10 h 15"/>
                    <a:gd name="T6" fmla="*/ 5 w 5"/>
                    <a:gd name="T7" fmla="*/ 5 h 15"/>
                    <a:gd name="T8" fmla="*/ 5 w 5"/>
                    <a:gd name="T9" fmla="*/ 0 h 15"/>
                    <a:gd name="T10" fmla="*/ 5 w 5"/>
                    <a:gd name="T11" fmla="*/ 0 h 15"/>
                    <a:gd name="T12" fmla="*/ 5 w 5"/>
                    <a:gd name="T13" fmla="*/ 5 h 15"/>
                    <a:gd name="T14" fmla="*/ 5 w 5"/>
                    <a:gd name="T15" fmla="*/ 10 h 15"/>
                    <a:gd name="T16" fmla="*/ 5 w 5"/>
                    <a:gd name="T17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10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4" name="Freeform 611">
                  <a:extLst>
                    <a:ext uri="{FF2B5EF4-FFF2-40B4-BE49-F238E27FC236}">
                      <a16:creationId xmlns:a16="http://schemas.microsoft.com/office/drawing/2014/main" id="{A3834A1A-1B13-7D6C-5BA5-5A629927E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508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5 w 5"/>
                    <a:gd name="T7" fmla="*/ 10 h 10"/>
                    <a:gd name="T8" fmla="*/ 0 w 5"/>
                    <a:gd name="T9" fmla="*/ 10 h 10"/>
                    <a:gd name="T10" fmla="*/ 5 w 5"/>
                    <a:gd name="T11" fmla="*/ 5 h 10"/>
                    <a:gd name="T12" fmla="*/ 5 w 5"/>
                    <a:gd name="T13" fmla="*/ 5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5" name="Freeform 612">
                  <a:extLst>
                    <a:ext uri="{FF2B5EF4-FFF2-40B4-BE49-F238E27FC236}">
                      <a16:creationId xmlns:a16="http://schemas.microsoft.com/office/drawing/2014/main" id="{E1B35028-1DBD-1671-D24C-75FF20E54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6" name="Freeform 613">
                  <a:extLst>
                    <a:ext uri="{FF2B5EF4-FFF2-40B4-BE49-F238E27FC236}">
                      <a16:creationId xmlns:a16="http://schemas.microsoft.com/office/drawing/2014/main" id="{798DB777-D415-460B-79E8-229478160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37"/>
                  <a:ext cx="34" cy="77"/>
                </a:xfrm>
                <a:custGeom>
                  <a:avLst/>
                  <a:gdLst>
                    <a:gd name="T0" fmla="*/ 34 w 34"/>
                    <a:gd name="T1" fmla="*/ 0 h 77"/>
                    <a:gd name="T2" fmla="*/ 0 w 34"/>
                    <a:gd name="T3" fmla="*/ 77 h 77"/>
                    <a:gd name="T4" fmla="*/ 0 w 34"/>
                    <a:gd name="T5" fmla="*/ 77 h 77"/>
                    <a:gd name="T6" fmla="*/ 0 w 34"/>
                    <a:gd name="T7" fmla="*/ 77 h 77"/>
                    <a:gd name="T8" fmla="*/ 29 w 34"/>
                    <a:gd name="T9" fmla="*/ 0 h 77"/>
                    <a:gd name="T10" fmla="*/ 34 w 34"/>
                    <a:gd name="T11" fmla="*/ 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77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0" y="77"/>
                      </a:lnTo>
                      <a:lnTo>
                        <a:pt x="29" y="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7" name="Freeform 614">
                  <a:extLst>
                    <a:ext uri="{FF2B5EF4-FFF2-40B4-BE49-F238E27FC236}">
                      <a16:creationId xmlns:a16="http://schemas.microsoft.com/office/drawing/2014/main" id="{536722D6-723B-8CF0-5009-FB9736BA0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8" name="Freeform 615">
                  <a:extLst>
                    <a:ext uri="{FF2B5EF4-FFF2-40B4-BE49-F238E27FC236}">
                      <a16:creationId xmlns:a16="http://schemas.microsoft.com/office/drawing/2014/main" id="{B2BA1E07-4CBA-C03D-EF48-F6E43F375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48" cy="62"/>
                </a:xfrm>
                <a:custGeom>
                  <a:avLst/>
                  <a:gdLst>
                    <a:gd name="T0" fmla="*/ 48 w 48"/>
                    <a:gd name="T1" fmla="*/ 58 h 62"/>
                    <a:gd name="T2" fmla="*/ 38 w 48"/>
                    <a:gd name="T3" fmla="*/ 38 h 62"/>
                    <a:gd name="T4" fmla="*/ 14 w 48"/>
                    <a:gd name="T5" fmla="*/ 5 h 62"/>
                    <a:gd name="T6" fmla="*/ 10 w 48"/>
                    <a:gd name="T7" fmla="*/ 0 h 62"/>
                    <a:gd name="T8" fmla="*/ 0 w 48"/>
                    <a:gd name="T9" fmla="*/ 0 h 62"/>
                    <a:gd name="T10" fmla="*/ 5 w 48"/>
                    <a:gd name="T11" fmla="*/ 0 h 62"/>
                    <a:gd name="T12" fmla="*/ 10 w 48"/>
                    <a:gd name="T13" fmla="*/ 10 h 62"/>
                    <a:gd name="T14" fmla="*/ 19 w 48"/>
                    <a:gd name="T15" fmla="*/ 19 h 62"/>
                    <a:gd name="T16" fmla="*/ 34 w 48"/>
                    <a:gd name="T17" fmla="*/ 38 h 62"/>
                    <a:gd name="T18" fmla="*/ 43 w 48"/>
                    <a:gd name="T19" fmla="*/ 58 h 62"/>
                    <a:gd name="T20" fmla="*/ 43 w 48"/>
                    <a:gd name="T21" fmla="*/ 62 h 62"/>
                    <a:gd name="T22" fmla="*/ 43 w 48"/>
                    <a:gd name="T23" fmla="*/ 62 h 62"/>
                    <a:gd name="T24" fmla="*/ 48 w 48"/>
                    <a:gd name="T25" fmla="*/ 62 h 62"/>
                    <a:gd name="T26" fmla="*/ 48 w 48"/>
                    <a:gd name="T27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2">
                      <a:moveTo>
                        <a:pt x="48" y="58"/>
                      </a:moveTo>
                      <a:lnTo>
                        <a:pt x="38" y="38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9" y="19"/>
                      </a:lnTo>
                      <a:lnTo>
                        <a:pt x="34" y="38"/>
                      </a:lnTo>
                      <a:lnTo>
                        <a:pt x="43" y="58"/>
                      </a:lnTo>
                      <a:lnTo>
                        <a:pt x="43" y="62"/>
                      </a:lnTo>
                      <a:lnTo>
                        <a:pt x="43" y="62"/>
                      </a:lnTo>
                      <a:lnTo>
                        <a:pt x="48" y="62"/>
                      </a:lnTo>
                      <a:lnTo>
                        <a:pt x="48" y="58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59" name="Freeform 616">
                  <a:extLst>
                    <a:ext uri="{FF2B5EF4-FFF2-40B4-BE49-F238E27FC236}">
                      <a16:creationId xmlns:a16="http://schemas.microsoft.com/office/drawing/2014/main" id="{50C95EC4-554B-E9DF-1146-A370002F6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0" name="Freeform 617">
                  <a:extLst>
                    <a:ext uri="{FF2B5EF4-FFF2-40B4-BE49-F238E27FC236}">
                      <a16:creationId xmlns:a16="http://schemas.microsoft.com/office/drawing/2014/main" id="{11A4599B-FCB1-59E7-61E9-0A3CB364B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17"/>
                  <a:ext cx="5" cy="87"/>
                </a:xfrm>
                <a:custGeom>
                  <a:avLst/>
                  <a:gdLst>
                    <a:gd name="T0" fmla="*/ 0 w 5"/>
                    <a:gd name="T1" fmla="*/ 0 h 87"/>
                    <a:gd name="T2" fmla="*/ 0 w 5"/>
                    <a:gd name="T3" fmla="*/ 0 h 87"/>
                    <a:gd name="T4" fmla="*/ 5 w 5"/>
                    <a:gd name="T5" fmla="*/ 0 h 87"/>
                    <a:gd name="T6" fmla="*/ 5 w 5"/>
                    <a:gd name="T7" fmla="*/ 5 h 87"/>
                    <a:gd name="T8" fmla="*/ 5 w 5"/>
                    <a:gd name="T9" fmla="*/ 5 h 87"/>
                    <a:gd name="T10" fmla="*/ 5 w 5"/>
                    <a:gd name="T11" fmla="*/ 87 h 87"/>
                    <a:gd name="T12" fmla="*/ 5 w 5"/>
                    <a:gd name="T13" fmla="*/ 87 h 87"/>
                    <a:gd name="T14" fmla="*/ 0 w 5"/>
                    <a:gd name="T15" fmla="*/ 87 h 87"/>
                    <a:gd name="T16" fmla="*/ 0 w 5"/>
                    <a:gd name="T1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8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87"/>
                      </a:lnTo>
                      <a:lnTo>
                        <a:pt x="5" y="87"/>
                      </a:lnTo>
                      <a:lnTo>
                        <a:pt x="0" y="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1" name="Freeform 618">
                  <a:extLst>
                    <a:ext uri="{FF2B5EF4-FFF2-40B4-BE49-F238E27FC236}">
                      <a16:creationId xmlns:a16="http://schemas.microsoft.com/office/drawing/2014/main" id="{53E4451B-C1DA-988F-42E5-607D2B36F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2" name="Freeform 619">
                  <a:extLst>
                    <a:ext uri="{FF2B5EF4-FFF2-40B4-BE49-F238E27FC236}">
                      <a16:creationId xmlns:a16="http://schemas.microsoft.com/office/drawing/2014/main" id="{F7A8F2F5-06DA-8023-720F-C1B72FF8C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354"/>
                  <a:ext cx="10" cy="97"/>
                </a:xfrm>
                <a:custGeom>
                  <a:avLst/>
                  <a:gdLst>
                    <a:gd name="T0" fmla="*/ 0 w 10"/>
                    <a:gd name="T1" fmla="*/ 87 h 97"/>
                    <a:gd name="T2" fmla="*/ 0 w 10"/>
                    <a:gd name="T3" fmla="*/ 63 h 97"/>
                    <a:gd name="T4" fmla="*/ 0 w 10"/>
                    <a:gd name="T5" fmla="*/ 24 h 97"/>
                    <a:gd name="T6" fmla="*/ 0 w 10"/>
                    <a:gd name="T7" fmla="*/ 10 h 97"/>
                    <a:gd name="T8" fmla="*/ 5 w 10"/>
                    <a:gd name="T9" fmla="*/ 0 h 97"/>
                    <a:gd name="T10" fmla="*/ 5 w 10"/>
                    <a:gd name="T11" fmla="*/ 10 h 97"/>
                    <a:gd name="T12" fmla="*/ 5 w 10"/>
                    <a:gd name="T13" fmla="*/ 20 h 97"/>
                    <a:gd name="T14" fmla="*/ 5 w 10"/>
                    <a:gd name="T15" fmla="*/ 34 h 97"/>
                    <a:gd name="T16" fmla="*/ 5 w 10"/>
                    <a:gd name="T17" fmla="*/ 58 h 97"/>
                    <a:gd name="T18" fmla="*/ 10 w 10"/>
                    <a:gd name="T19" fmla="*/ 82 h 97"/>
                    <a:gd name="T20" fmla="*/ 10 w 10"/>
                    <a:gd name="T21" fmla="*/ 87 h 97"/>
                    <a:gd name="T22" fmla="*/ 5 w 10"/>
                    <a:gd name="T23" fmla="*/ 92 h 97"/>
                    <a:gd name="T24" fmla="*/ 5 w 10"/>
                    <a:gd name="T25" fmla="*/ 97 h 97"/>
                    <a:gd name="T26" fmla="*/ 0 w 10"/>
                    <a:gd name="T27" fmla="*/ 87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0" h="97">
                      <a:moveTo>
                        <a:pt x="0" y="87"/>
                      </a:moveTo>
                      <a:lnTo>
                        <a:pt x="0" y="63"/>
                      </a:lnTo>
                      <a:lnTo>
                        <a:pt x="0" y="24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10"/>
                      </a:lnTo>
                      <a:lnTo>
                        <a:pt x="5" y="20"/>
                      </a:lnTo>
                      <a:lnTo>
                        <a:pt x="5" y="34"/>
                      </a:lnTo>
                      <a:lnTo>
                        <a:pt x="5" y="58"/>
                      </a:lnTo>
                      <a:lnTo>
                        <a:pt x="10" y="82"/>
                      </a:lnTo>
                      <a:lnTo>
                        <a:pt x="10" y="87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0" y="8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3" name="Freeform 620">
                  <a:extLst>
                    <a:ext uri="{FF2B5EF4-FFF2-40B4-BE49-F238E27FC236}">
                      <a16:creationId xmlns:a16="http://schemas.microsoft.com/office/drawing/2014/main" id="{2DCDFFB3-12CA-0CFA-2B8E-02A6BE0A2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4" name="Freeform 621">
                  <a:extLst>
                    <a:ext uri="{FF2B5EF4-FFF2-40B4-BE49-F238E27FC236}">
                      <a16:creationId xmlns:a16="http://schemas.microsoft.com/office/drawing/2014/main" id="{23711DF3-DDE0-E6BB-5D20-40A254C90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383"/>
                  <a:ext cx="57" cy="77"/>
                </a:xfrm>
                <a:custGeom>
                  <a:avLst/>
                  <a:gdLst>
                    <a:gd name="T0" fmla="*/ 5 w 57"/>
                    <a:gd name="T1" fmla="*/ 63 h 77"/>
                    <a:gd name="T2" fmla="*/ 14 w 57"/>
                    <a:gd name="T3" fmla="*/ 44 h 77"/>
                    <a:gd name="T4" fmla="*/ 38 w 57"/>
                    <a:gd name="T5" fmla="*/ 10 h 77"/>
                    <a:gd name="T6" fmla="*/ 48 w 57"/>
                    <a:gd name="T7" fmla="*/ 5 h 77"/>
                    <a:gd name="T8" fmla="*/ 57 w 57"/>
                    <a:gd name="T9" fmla="*/ 0 h 77"/>
                    <a:gd name="T10" fmla="*/ 53 w 57"/>
                    <a:gd name="T11" fmla="*/ 5 h 77"/>
                    <a:gd name="T12" fmla="*/ 43 w 57"/>
                    <a:gd name="T13" fmla="*/ 15 h 77"/>
                    <a:gd name="T14" fmla="*/ 33 w 57"/>
                    <a:gd name="T15" fmla="*/ 24 h 77"/>
                    <a:gd name="T16" fmla="*/ 19 w 57"/>
                    <a:gd name="T17" fmla="*/ 48 h 77"/>
                    <a:gd name="T18" fmla="*/ 14 w 57"/>
                    <a:gd name="T19" fmla="*/ 68 h 77"/>
                    <a:gd name="T20" fmla="*/ 9 w 57"/>
                    <a:gd name="T21" fmla="*/ 68 h 77"/>
                    <a:gd name="T22" fmla="*/ 5 w 57"/>
                    <a:gd name="T23" fmla="*/ 77 h 77"/>
                    <a:gd name="T24" fmla="*/ 0 w 57"/>
                    <a:gd name="T25" fmla="*/ 77 h 77"/>
                    <a:gd name="T26" fmla="*/ 5 w 57"/>
                    <a:gd name="T27" fmla="*/ 6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7">
                      <a:moveTo>
                        <a:pt x="5" y="63"/>
                      </a:moveTo>
                      <a:lnTo>
                        <a:pt x="14" y="44"/>
                      </a:lnTo>
                      <a:lnTo>
                        <a:pt x="38" y="10"/>
                      </a:lnTo>
                      <a:lnTo>
                        <a:pt x="48" y="5"/>
                      </a:lnTo>
                      <a:lnTo>
                        <a:pt x="57" y="0"/>
                      </a:lnTo>
                      <a:lnTo>
                        <a:pt x="53" y="5"/>
                      </a:lnTo>
                      <a:lnTo>
                        <a:pt x="43" y="15"/>
                      </a:lnTo>
                      <a:lnTo>
                        <a:pt x="33" y="24"/>
                      </a:lnTo>
                      <a:lnTo>
                        <a:pt x="19" y="48"/>
                      </a:lnTo>
                      <a:lnTo>
                        <a:pt x="14" y="68"/>
                      </a:lnTo>
                      <a:lnTo>
                        <a:pt x="9" y="68"/>
                      </a:lnTo>
                      <a:lnTo>
                        <a:pt x="5" y="77"/>
                      </a:lnTo>
                      <a:lnTo>
                        <a:pt x="0" y="77"/>
                      </a:lnTo>
                      <a:lnTo>
                        <a:pt x="5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5" name="Freeform 622">
                  <a:extLst>
                    <a:ext uri="{FF2B5EF4-FFF2-40B4-BE49-F238E27FC236}">
                      <a16:creationId xmlns:a16="http://schemas.microsoft.com/office/drawing/2014/main" id="{0F40261C-7E99-1A3D-984B-9CE6735A7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1537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10 h 10"/>
                    <a:gd name="T6" fmla="*/ 10 w 10"/>
                    <a:gd name="T7" fmla="*/ 5 h 10"/>
                    <a:gd name="T8" fmla="*/ 5 w 10"/>
                    <a:gd name="T9" fmla="*/ 5 h 10"/>
                    <a:gd name="T10" fmla="*/ 10 w 10"/>
                    <a:gd name="T11" fmla="*/ 5 h 10"/>
                    <a:gd name="T12" fmla="*/ 5 w 10"/>
                    <a:gd name="T13" fmla="*/ 0 h 10"/>
                    <a:gd name="T14" fmla="*/ 0 w 10"/>
                    <a:gd name="T15" fmla="*/ 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6" name="Freeform 623">
                  <a:extLst>
                    <a:ext uri="{FF2B5EF4-FFF2-40B4-BE49-F238E27FC236}">
                      <a16:creationId xmlns:a16="http://schemas.microsoft.com/office/drawing/2014/main" id="{59661368-B100-C990-2E1C-3B0EEBE94C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7" name="Freeform 624">
                  <a:extLst>
                    <a:ext uri="{FF2B5EF4-FFF2-40B4-BE49-F238E27FC236}">
                      <a16:creationId xmlns:a16="http://schemas.microsoft.com/office/drawing/2014/main" id="{31265BB0-18B0-A7B2-64E3-6D0EC2BE8D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5 w 19"/>
                    <a:gd name="T3" fmla="*/ 0 h 5"/>
                    <a:gd name="T4" fmla="*/ 19 w 19"/>
                    <a:gd name="T5" fmla="*/ 0 h 5"/>
                    <a:gd name="T6" fmla="*/ 19 w 19"/>
                    <a:gd name="T7" fmla="*/ 5 h 5"/>
                    <a:gd name="T8" fmla="*/ 19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8" name="Freeform 625">
                  <a:extLst>
                    <a:ext uri="{FF2B5EF4-FFF2-40B4-BE49-F238E27FC236}">
                      <a16:creationId xmlns:a16="http://schemas.microsoft.com/office/drawing/2014/main" id="{2D6EF5F7-4183-924B-E2AA-392E613DA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5" y="1537"/>
                  <a:ext cx="19" cy="5"/>
                </a:xfrm>
                <a:custGeom>
                  <a:avLst/>
                  <a:gdLst>
                    <a:gd name="T0" fmla="*/ 19 w 19"/>
                    <a:gd name="T1" fmla="*/ 0 h 5"/>
                    <a:gd name="T2" fmla="*/ 19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5 w 19"/>
                    <a:gd name="T9" fmla="*/ 0 h 5"/>
                    <a:gd name="T10" fmla="*/ 0 w 19"/>
                    <a:gd name="T11" fmla="*/ 0 h 5"/>
                    <a:gd name="T12" fmla="*/ 5 w 19"/>
                    <a:gd name="T13" fmla="*/ 0 h 5"/>
                    <a:gd name="T14" fmla="*/ 10 w 19"/>
                    <a:gd name="T15" fmla="*/ 0 h 5"/>
                    <a:gd name="T16" fmla="*/ 19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69" name="Freeform 626">
                  <a:extLst>
                    <a:ext uri="{FF2B5EF4-FFF2-40B4-BE49-F238E27FC236}">
                      <a16:creationId xmlns:a16="http://schemas.microsoft.com/office/drawing/2014/main" id="{E5280B81-6053-01A9-6F8F-50891B981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0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0" name="Freeform 627">
                  <a:extLst>
                    <a:ext uri="{FF2B5EF4-FFF2-40B4-BE49-F238E27FC236}">
                      <a16:creationId xmlns:a16="http://schemas.microsoft.com/office/drawing/2014/main" id="{F7E3A66E-E637-7EE3-1C13-BFEC7925B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0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0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1" name="Freeform 628">
                  <a:extLst>
                    <a:ext uri="{FF2B5EF4-FFF2-40B4-BE49-F238E27FC236}">
                      <a16:creationId xmlns:a16="http://schemas.microsoft.com/office/drawing/2014/main" id="{AD9A29AB-BD3F-E77E-ED34-8BCC2FDC3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0" y="153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5 w 10"/>
                    <a:gd name="T5" fmla="*/ 0 h 5"/>
                    <a:gd name="T6" fmla="*/ 10 w 10"/>
                    <a:gd name="T7" fmla="*/ 5 h 5"/>
                    <a:gd name="T8" fmla="*/ 5 w 10"/>
                    <a:gd name="T9" fmla="*/ 5 h 5"/>
                    <a:gd name="T10" fmla="*/ 5 w 10"/>
                    <a:gd name="T11" fmla="*/ 0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2" name="Freeform 629">
                  <a:extLst>
                    <a:ext uri="{FF2B5EF4-FFF2-40B4-BE49-F238E27FC236}">
                      <a16:creationId xmlns:a16="http://schemas.microsoft.com/office/drawing/2014/main" id="{9A3454BA-1148-9456-730B-A2F1BD8CB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3" name="Freeform 630">
                  <a:extLst>
                    <a:ext uri="{FF2B5EF4-FFF2-40B4-BE49-F238E27FC236}">
                      <a16:creationId xmlns:a16="http://schemas.microsoft.com/office/drawing/2014/main" id="{6906F842-3E32-579D-C754-BF5F0655B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4" name="Freeform 631">
                  <a:extLst>
                    <a:ext uri="{FF2B5EF4-FFF2-40B4-BE49-F238E27FC236}">
                      <a16:creationId xmlns:a16="http://schemas.microsoft.com/office/drawing/2014/main" id="{B5706FB9-FEFC-04C1-5856-62FB64C88A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9" cy="5"/>
                </a:xfrm>
                <a:custGeom>
                  <a:avLst/>
                  <a:gdLst>
                    <a:gd name="T0" fmla="*/ 14 w 19"/>
                    <a:gd name="T1" fmla="*/ 0 h 5"/>
                    <a:gd name="T2" fmla="*/ 19 w 19"/>
                    <a:gd name="T3" fmla="*/ 5 h 5"/>
                    <a:gd name="T4" fmla="*/ 14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  <a:gd name="T14" fmla="*/ 10 w 19"/>
                    <a:gd name="T15" fmla="*/ 0 h 5"/>
                    <a:gd name="T16" fmla="*/ 14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5" name="Freeform 632">
                  <a:extLst>
                    <a:ext uri="{FF2B5EF4-FFF2-40B4-BE49-F238E27FC236}">
                      <a16:creationId xmlns:a16="http://schemas.microsoft.com/office/drawing/2014/main" id="{662E72D2-CFF7-D0B9-1CE8-6741F4DBD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10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6" name="Freeform 633">
                  <a:extLst>
                    <a:ext uri="{FF2B5EF4-FFF2-40B4-BE49-F238E27FC236}">
                      <a16:creationId xmlns:a16="http://schemas.microsoft.com/office/drawing/2014/main" id="{106895ED-EE7B-7122-5713-A3E3E3E17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10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7" name="Freeform 634">
                  <a:extLst>
                    <a:ext uri="{FF2B5EF4-FFF2-40B4-BE49-F238E27FC236}">
                      <a16:creationId xmlns:a16="http://schemas.microsoft.com/office/drawing/2014/main" id="{9907C09B-7D40-F18F-EEC0-BDAFB3CEF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153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0 h 5"/>
                    <a:gd name="T4" fmla="*/ 10 w 10"/>
                    <a:gd name="T5" fmla="*/ 0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8" name="Freeform 635">
                  <a:extLst>
                    <a:ext uri="{FF2B5EF4-FFF2-40B4-BE49-F238E27FC236}">
                      <a16:creationId xmlns:a16="http://schemas.microsoft.com/office/drawing/2014/main" id="{AF1B25A9-E691-478E-392C-8ED41EA75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79" name="Freeform 636">
                  <a:extLst>
                    <a:ext uri="{FF2B5EF4-FFF2-40B4-BE49-F238E27FC236}">
                      <a16:creationId xmlns:a16="http://schemas.microsoft.com/office/drawing/2014/main" id="{5342912D-2FAE-ED2C-1211-1B6EAE277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4 h 9"/>
                    <a:gd name="T4" fmla="*/ 19 w 19"/>
                    <a:gd name="T5" fmla="*/ 4 h 9"/>
                    <a:gd name="T6" fmla="*/ 19 w 19"/>
                    <a:gd name="T7" fmla="*/ 9 h 9"/>
                    <a:gd name="T8" fmla="*/ 19 w 19"/>
                    <a:gd name="T9" fmla="*/ 9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4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0" name="Freeform 637">
                  <a:extLst>
                    <a:ext uri="{FF2B5EF4-FFF2-40B4-BE49-F238E27FC236}">
                      <a16:creationId xmlns:a16="http://schemas.microsoft.com/office/drawing/2014/main" id="{ED5FC868-A555-04FE-7BD4-3247BA73C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5 h 5"/>
                    <a:gd name="T4" fmla="*/ 14 w 14"/>
                    <a:gd name="T5" fmla="*/ 5 h 5"/>
                    <a:gd name="T6" fmla="*/ 9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1" name="Freeform 638">
                  <a:extLst>
                    <a:ext uri="{FF2B5EF4-FFF2-40B4-BE49-F238E27FC236}">
                      <a16:creationId xmlns:a16="http://schemas.microsoft.com/office/drawing/2014/main" id="{8BE77D70-3B62-678F-A8BE-10FE73AD7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4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2" name="Freeform 639">
                  <a:extLst>
                    <a:ext uri="{FF2B5EF4-FFF2-40B4-BE49-F238E27FC236}">
                      <a16:creationId xmlns:a16="http://schemas.microsoft.com/office/drawing/2014/main" id="{2E3487C6-BFD1-F1F4-F785-028CEAC8DD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9 w 14"/>
                    <a:gd name="T3" fmla="*/ 4 w 14"/>
                    <a:gd name="T4" fmla="*/ 0 w 14"/>
                    <a:gd name="T5" fmla="*/ 0 w 14"/>
                    <a:gd name="T6" fmla="*/ 0 w 14"/>
                    <a:gd name="T7" fmla="*/ 4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3" name="Freeform 640">
                  <a:extLst>
                    <a:ext uri="{FF2B5EF4-FFF2-40B4-BE49-F238E27FC236}">
                      <a16:creationId xmlns:a16="http://schemas.microsoft.com/office/drawing/2014/main" id="{CC78CB47-53E2-D5C8-DD33-9B8E72266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532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4" name="Freeform 641">
                  <a:extLst>
                    <a:ext uri="{FF2B5EF4-FFF2-40B4-BE49-F238E27FC236}">
                      <a16:creationId xmlns:a16="http://schemas.microsoft.com/office/drawing/2014/main" id="{8588CA1D-D1B7-B9CD-B3B8-7FAE98EF2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5" name="Freeform 642">
                  <a:extLst>
                    <a:ext uri="{FF2B5EF4-FFF2-40B4-BE49-F238E27FC236}">
                      <a16:creationId xmlns:a16="http://schemas.microsoft.com/office/drawing/2014/main" id="{CD55D03E-5B40-D474-A4D6-144EC635B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10 w 19"/>
                    <a:gd name="T3" fmla="*/ 0 h 9"/>
                    <a:gd name="T4" fmla="*/ 19 w 19"/>
                    <a:gd name="T5" fmla="*/ 0 h 9"/>
                    <a:gd name="T6" fmla="*/ 19 w 19"/>
                    <a:gd name="T7" fmla="*/ 4 h 9"/>
                    <a:gd name="T8" fmla="*/ 19 w 19"/>
                    <a:gd name="T9" fmla="*/ 9 h 9"/>
                    <a:gd name="T10" fmla="*/ 10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6" name="Freeform 643">
                  <a:extLst>
                    <a:ext uri="{FF2B5EF4-FFF2-40B4-BE49-F238E27FC236}">
                      <a16:creationId xmlns:a16="http://schemas.microsoft.com/office/drawing/2014/main" id="{205F2182-A8C9-0F91-6A12-BB9B82CF7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9" cy="4"/>
                </a:xfrm>
                <a:custGeom>
                  <a:avLst/>
                  <a:gdLst>
                    <a:gd name="T0" fmla="*/ 15 w 19"/>
                    <a:gd name="T1" fmla="*/ 0 h 4"/>
                    <a:gd name="T2" fmla="*/ 19 w 19"/>
                    <a:gd name="T3" fmla="*/ 4 h 4"/>
                    <a:gd name="T4" fmla="*/ 15 w 19"/>
                    <a:gd name="T5" fmla="*/ 4 h 4"/>
                    <a:gd name="T6" fmla="*/ 10 w 19"/>
                    <a:gd name="T7" fmla="*/ 4 h 4"/>
                    <a:gd name="T8" fmla="*/ 0 w 19"/>
                    <a:gd name="T9" fmla="*/ 0 h 4"/>
                    <a:gd name="T10" fmla="*/ 0 w 19"/>
                    <a:gd name="T11" fmla="*/ 0 h 4"/>
                    <a:gd name="T12" fmla="*/ 0 w 19"/>
                    <a:gd name="T13" fmla="*/ 0 h 4"/>
                    <a:gd name="T14" fmla="*/ 10 w 19"/>
                    <a:gd name="T15" fmla="*/ 0 h 4"/>
                    <a:gd name="T16" fmla="*/ 15 w 1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4">
                      <a:moveTo>
                        <a:pt x="15" y="0"/>
                      </a:moveTo>
                      <a:lnTo>
                        <a:pt x="19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7" name="Freeform 644">
                  <a:extLst>
                    <a:ext uri="{FF2B5EF4-FFF2-40B4-BE49-F238E27FC236}">
                      <a16:creationId xmlns:a16="http://schemas.microsoft.com/office/drawing/2014/main" id="{1A01DD11-B92D-CDD1-1FD6-51381C75B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10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8" name="Freeform 645">
                  <a:extLst>
                    <a:ext uri="{FF2B5EF4-FFF2-40B4-BE49-F238E27FC236}">
                      <a16:creationId xmlns:a16="http://schemas.microsoft.com/office/drawing/2014/main" id="{959EF48D-7A43-EF13-78F8-38186075B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5" cy="4"/>
                </a:xfrm>
                <a:custGeom>
                  <a:avLst/>
                  <a:gdLst>
                    <a:gd name="T0" fmla="*/ 10 w 15"/>
                    <a:gd name="T1" fmla="*/ 0 h 4"/>
                    <a:gd name="T2" fmla="*/ 15 w 15"/>
                    <a:gd name="T3" fmla="*/ 4 h 4"/>
                    <a:gd name="T4" fmla="*/ 15 w 15"/>
                    <a:gd name="T5" fmla="*/ 4 h 4"/>
                    <a:gd name="T6" fmla="*/ 5 w 15"/>
                    <a:gd name="T7" fmla="*/ 4 h 4"/>
                    <a:gd name="T8" fmla="*/ 0 w 15"/>
                    <a:gd name="T9" fmla="*/ 0 h 4"/>
                    <a:gd name="T10" fmla="*/ 0 w 15"/>
                    <a:gd name="T11" fmla="*/ 0 h 4"/>
                    <a:gd name="T12" fmla="*/ 0 w 15"/>
                    <a:gd name="T13" fmla="*/ 0 h 4"/>
                    <a:gd name="T14" fmla="*/ 10 w 15"/>
                    <a:gd name="T15" fmla="*/ 0 h 4"/>
                    <a:gd name="T16" fmla="*/ 1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0" y="0"/>
                      </a:moveTo>
                      <a:lnTo>
                        <a:pt x="15" y="4"/>
                      </a:lnTo>
                      <a:lnTo>
                        <a:pt x="15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89" name="Freeform 646">
                  <a:extLst>
                    <a:ext uri="{FF2B5EF4-FFF2-40B4-BE49-F238E27FC236}">
                      <a16:creationId xmlns:a16="http://schemas.microsoft.com/office/drawing/2014/main" id="{2F5D0F71-FB54-2782-512E-3202BA765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528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4 h 4"/>
                    <a:gd name="T8" fmla="*/ 10 w 10"/>
                    <a:gd name="T9" fmla="*/ 4 h 4"/>
                    <a:gd name="T10" fmla="*/ 5 w 10"/>
                    <a:gd name="T11" fmla="*/ 4 h 4"/>
                    <a:gd name="T12" fmla="*/ 0 w 10"/>
                    <a:gd name="T13" fmla="*/ 0 h 4"/>
                    <a:gd name="T14" fmla="*/ 0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0" name="Freeform 647">
                  <a:extLst>
                    <a:ext uri="{FF2B5EF4-FFF2-40B4-BE49-F238E27FC236}">
                      <a16:creationId xmlns:a16="http://schemas.microsoft.com/office/drawing/2014/main" id="{3C218FBD-F970-2CDD-AB3D-B1EB0FA7E5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1" name="Freeform 648">
                  <a:extLst>
                    <a:ext uri="{FF2B5EF4-FFF2-40B4-BE49-F238E27FC236}">
                      <a16:creationId xmlns:a16="http://schemas.microsoft.com/office/drawing/2014/main" id="{3E5331D3-815F-21C2-C94B-D4F980223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3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5 h 9"/>
                    <a:gd name="T4" fmla="*/ 14 w 19"/>
                    <a:gd name="T5" fmla="*/ 5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5 h 9"/>
                    <a:gd name="T12" fmla="*/ 0 w 19"/>
                    <a:gd name="T13" fmla="*/ 5 h 9"/>
                    <a:gd name="T14" fmla="*/ 0 w 19"/>
                    <a:gd name="T15" fmla="*/ 5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2" name="Freeform 649">
                  <a:extLst>
                    <a:ext uri="{FF2B5EF4-FFF2-40B4-BE49-F238E27FC236}">
                      <a16:creationId xmlns:a16="http://schemas.microsoft.com/office/drawing/2014/main" id="{BD5E4744-A005-06A3-7B76-8747D1222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3" name="Freeform 650">
                  <a:extLst>
                    <a:ext uri="{FF2B5EF4-FFF2-40B4-BE49-F238E27FC236}">
                      <a16:creationId xmlns:a16="http://schemas.microsoft.com/office/drawing/2014/main" id="{1367F90E-2F2E-DB56-7B90-1E02D99FA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14" cy="4"/>
                </a:xfrm>
                <a:custGeom>
                  <a:avLst/>
                  <a:gdLst>
                    <a:gd name="T0" fmla="*/ 9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5 w 14"/>
                    <a:gd name="T7" fmla="*/ 0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5 w 14"/>
                    <a:gd name="T15" fmla="*/ 0 h 4"/>
                    <a:gd name="T16" fmla="*/ 9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4" name="Freeform 651">
                  <a:extLst>
                    <a:ext uri="{FF2B5EF4-FFF2-40B4-BE49-F238E27FC236}">
                      <a16:creationId xmlns:a16="http://schemas.microsoft.com/office/drawing/2014/main" id="{5C801F62-54CF-5B7C-1F85-909CC9836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0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0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5" name="Freeform 652">
                  <a:extLst>
                    <a:ext uri="{FF2B5EF4-FFF2-40B4-BE49-F238E27FC236}">
                      <a16:creationId xmlns:a16="http://schemas.microsoft.com/office/drawing/2014/main" id="{DB533250-54CC-BDEC-9F60-6FBC8671B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8" y="1528"/>
                  <a:ext cx="9" cy="1"/>
                </a:xfrm>
                <a:custGeom>
                  <a:avLst/>
                  <a:gdLst>
                    <a:gd name="T0" fmla="*/ 0 w 9"/>
                    <a:gd name="T1" fmla="*/ 5 w 9"/>
                    <a:gd name="T2" fmla="*/ 9 w 9"/>
                    <a:gd name="T3" fmla="*/ 9 w 9"/>
                    <a:gd name="T4" fmla="*/ 9 w 9"/>
                    <a:gd name="T5" fmla="*/ 5 w 9"/>
                    <a:gd name="T6" fmla="*/ 0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6" name="Freeform 653">
                  <a:extLst>
                    <a:ext uri="{FF2B5EF4-FFF2-40B4-BE49-F238E27FC236}">
                      <a16:creationId xmlns:a16="http://schemas.microsoft.com/office/drawing/2014/main" id="{DFF51177-F9DE-D8D1-C966-95C6BC64C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7" name="Freeform 654">
                  <a:extLst>
                    <a:ext uri="{FF2B5EF4-FFF2-40B4-BE49-F238E27FC236}">
                      <a16:creationId xmlns:a16="http://schemas.microsoft.com/office/drawing/2014/main" id="{90CBDCC6-AB03-F17A-9C50-F67C199CCB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79"/>
                  <a:ext cx="67" cy="49"/>
                </a:xfrm>
                <a:custGeom>
                  <a:avLst/>
                  <a:gdLst>
                    <a:gd name="T0" fmla="*/ 57 w 67"/>
                    <a:gd name="T1" fmla="*/ 44 h 49"/>
                    <a:gd name="T2" fmla="*/ 62 w 67"/>
                    <a:gd name="T3" fmla="*/ 49 h 49"/>
                    <a:gd name="T4" fmla="*/ 67 w 67"/>
                    <a:gd name="T5" fmla="*/ 44 h 49"/>
                    <a:gd name="T6" fmla="*/ 62 w 67"/>
                    <a:gd name="T7" fmla="*/ 39 h 49"/>
                    <a:gd name="T8" fmla="*/ 57 w 67"/>
                    <a:gd name="T9" fmla="*/ 39 h 49"/>
                    <a:gd name="T10" fmla="*/ 43 w 67"/>
                    <a:gd name="T11" fmla="*/ 29 h 49"/>
                    <a:gd name="T12" fmla="*/ 28 w 67"/>
                    <a:gd name="T13" fmla="*/ 15 h 49"/>
                    <a:gd name="T14" fmla="*/ 14 w 67"/>
                    <a:gd name="T15" fmla="*/ 5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5 h 49"/>
                    <a:gd name="T22" fmla="*/ 24 w 67"/>
                    <a:gd name="T23" fmla="*/ 20 h 49"/>
                    <a:gd name="T24" fmla="*/ 43 w 67"/>
                    <a:gd name="T25" fmla="*/ 34 h 49"/>
                    <a:gd name="T26" fmla="*/ 57 w 67"/>
                    <a:gd name="T27" fmla="*/ 4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9">
                      <a:moveTo>
                        <a:pt x="57" y="44"/>
                      </a:moveTo>
                      <a:lnTo>
                        <a:pt x="62" y="49"/>
                      </a:lnTo>
                      <a:lnTo>
                        <a:pt x="67" y="44"/>
                      </a:lnTo>
                      <a:lnTo>
                        <a:pt x="62" y="39"/>
                      </a:lnTo>
                      <a:lnTo>
                        <a:pt x="57" y="39"/>
                      </a:lnTo>
                      <a:lnTo>
                        <a:pt x="43" y="29"/>
                      </a:lnTo>
                      <a:lnTo>
                        <a:pt x="28" y="15"/>
                      </a:ln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4" y="20"/>
                      </a:lnTo>
                      <a:lnTo>
                        <a:pt x="43" y="34"/>
                      </a:lnTo>
                      <a:lnTo>
                        <a:pt x="57" y="4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8" name="Freeform 655">
                  <a:extLst>
                    <a:ext uri="{FF2B5EF4-FFF2-40B4-BE49-F238E27FC236}">
                      <a16:creationId xmlns:a16="http://schemas.microsoft.com/office/drawing/2014/main" id="{9CA3C665-5295-788C-17E1-1311D62EB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99" name="Freeform 656">
                  <a:extLst>
                    <a:ext uri="{FF2B5EF4-FFF2-40B4-BE49-F238E27FC236}">
                      <a16:creationId xmlns:a16="http://schemas.microsoft.com/office/drawing/2014/main" id="{B99F2FC6-FBE6-593A-4B02-30E4C9203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383"/>
                  <a:ext cx="48" cy="101"/>
                </a:xfrm>
                <a:custGeom>
                  <a:avLst/>
                  <a:gdLst>
                    <a:gd name="T0" fmla="*/ 4 w 48"/>
                    <a:gd name="T1" fmla="*/ 10 h 101"/>
                    <a:gd name="T2" fmla="*/ 0 w 48"/>
                    <a:gd name="T3" fmla="*/ 5 h 101"/>
                    <a:gd name="T4" fmla="*/ 0 w 48"/>
                    <a:gd name="T5" fmla="*/ 0 h 101"/>
                    <a:gd name="T6" fmla="*/ 9 w 48"/>
                    <a:gd name="T7" fmla="*/ 5 h 101"/>
                    <a:gd name="T8" fmla="*/ 9 w 48"/>
                    <a:gd name="T9" fmla="*/ 10 h 101"/>
                    <a:gd name="T10" fmla="*/ 48 w 48"/>
                    <a:gd name="T11" fmla="*/ 96 h 101"/>
                    <a:gd name="T12" fmla="*/ 43 w 48"/>
                    <a:gd name="T13" fmla="*/ 96 h 101"/>
                    <a:gd name="T14" fmla="*/ 38 w 48"/>
                    <a:gd name="T15" fmla="*/ 101 h 101"/>
                    <a:gd name="T16" fmla="*/ 4 w 48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101">
                      <a:moveTo>
                        <a:pt x="4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48" y="96"/>
                      </a:lnTo>
                      <a:lnTo>
                        <a:pt x="43" y="96"/>
                      </a:lnTo>
                      <a:lnTo>
                        <a:pt x="38" y="10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0" name="Freeform 657">
                  <a:extLst>
                    <a:ext uri="{FF2B5EF4-FFF2-40B4-BE49-F238E27FC236}">
                      <a16:creationId xmlns:a16="http://schemas.microsoft.com/office/drawing/2014/main" id="{641FB7A3-A02F-F9F8-DBFA-1E127922E5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672"/>
                  <a:ext cx="10" cy="14"/>
                </a:xfrm>
                <a:custGeom>
                  <a:avLst/>
                  <a:gdLst>
                    <a:gd name="T0" fmla="*/ 5 w 10"/>
                    <a:gd name="T1" fmla="*/ 5 h 14"/>
                    <a:gd name="T2" fmla="*/ 5 w 10"/>
                    <a:gd name="T3" fmla="*/ 5 h 14"/>
                    <a:gd name="T4" fmla="*/ 0 w 10"/>
                    <a:gd name="T5" fmla="*/ 10 h 14"/>
                    <a:gd name="T6" fmla="*/ 5 w 10"/>
                    <a:gd name="T7" fmla="*/ 10 h 14"/>
                    <a:gd name="T8" fmla="*/ 5 w 10"/>
                    <a:gd name="T9" fmla="*/ 5 h 14"/>
                    <a:gd name="T10" fmla="*/ 5 w 10"/>
                    <a:gd name="T11" fmla="*/ 14 h 14"/>
                    <a:gd name="T12" fmla="*/ 10 w 10"/>
                    <a:gd name="T13" fmla="*/ 5 h 14"/>
                    <a:gd name="T14" fmla="*/ 10 w 10"/>
                    <a:gd name="T15" fmla="*/ 0 h 14"/>
                    <a:gd name="T16" fmla="*/ 5 w 10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1" name="Freeform 658">
                  <a:extLst>
                    <a:ext uri="{FF2B5EF4-FFF2-40B4-BE49-F238E27FC236}">
                      <a16:creationId xmlns:a16="http://schemas.microsoft.com/office/drawing/2014/main" id="{316908A2-34A6-31BD-AD7F-3A3983A68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2" name="Freeform 659">
                  <a:extLst>
                    <a:ext uri="{FF2B5EF4-FFF2-40B4-BE49-F238E27FC236}">
                      <a16:creationId xmlns:a16="http://schemas.microsoft.com/office/drawing/2014/main" id="{4C06EA95-C48F-B3AA-1B9B-1DE724605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0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3" name="Freeform 660">
                  <a:extLst>
                    <a:ext uri="{FF2B5EF4-FFF2-40B4-BE49-F238E27FC236}">
                      <a16:creationId xmlns:a16="http://schemas.microsoft.com/office/drawing/2014/main" id="{F2BF1C8E-6162-6949-EF3E-AE6F00C8E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4" name="Freeform 661">
                  <a:extLst>
                    <a:ext uri="{FF2B5EF4-FFF2-40B4-BE49-F238E27FC236}">
                      <a16:creationId xmlns:a16="http://schemas.microsoft.com/office/drawing/2014/main" id="{520D3CA2-733E-8DCE-2D22-0E76A9A87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4 h 14"/>
                    <a:gd name="T8" fmla="*/ 5 w 10"/>
                    <a:gd name="T9" fmla="*/ 0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5" name="Freeform 662">
                  <a:extLst>
                    <a:ext uri="{FF2B5EF4-FFF2-40B4-BE49-F238E27FC236}">
                      <a16:creationId xmlns:a16="http://schemas.microsoft.com/office/drawing/2014/main" id="{BA50D8D1-0286-B3C9-0F5D-BF30495ED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658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5 w 10"/>
                    <a:gd name="T3" fmla="*/ 9 h 9"/>
                    <a:gd name="T4" fmla="*/ 0 w 10"/>
                    <a:gd name="T5" fmla="*/ 9 h 9"/>
                    <a:gd name="T6" fmla="*/ 5 w 10"/>
                    <a:gd name="T7" fmla="*/ 4 h 9"/>
                    <a:gd name="T8" fmla="*/ 5 w 10"/>
                    <a:gd name="T9" fmla="*/ 0 h 9"/>
                    <a:gd name="T10" fmla="*/ 5 w 10"/>
                    <a:gd name="T11" fmla="*/ 0 h 9"/>
                    <a:gd name="T12" fmla="*/ 10 w 10"/>
                    <a:gd name="T13" fmla="*/ 4 h 9"/>
                    <a:gd name="T14" fmla="*/ 5 w 10"/>
                    <a:gd name="T15" fmla="*/ 9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6" name="Freeform 663">
                  <a:extLst>
                    <a:ext uri="{FF2B5EF4-FFF2-40B4-BE49-F238E27FC236}">
                      <a16:creationId xmlns:a16="http://schemas.microsoft.com/office/drawing/2014/main" id="{E4957557-1142-0617-767E-4D9D4CC96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58"/>
                  <a:ext cx="1" cy="9"/>
                </a:xfrm>
                <a:custGeom>
                  <a:avLst/>
                  <a:gdLst>
                    <a:gd name="T0" fmla="*/ 4 h 9"/>
                    <a:gd name="T1" fmla="*/ 4 h 9"/>
                    <a:gd name="T2" fmla="*/ 9 h 9"/>
                    <a:gd name="T3" fmla="*/ 9 h 9"/>
                    <a:gd name="T4" fmla="*/ 9 h 9"/>
                    <a:gd name="T5" fmla="*/ 4 h 9"/>
                    <a:gd name="T6" fmla="*/ 4 h 9"/>
                    <a:gd name="T7" fmla="*/ 0 h 9"/>
                    <a:gd name="T8" fmla="*/ 4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9">
                      <a:moveTo>
                        <a:pt x="0" y="4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7" name="Freeform 664">
                  <a:extLst>
                    <a:ext uri="{FF2B5EF4-FFF2-40B4-BE49-F238E27FC236}">
                      <a16:creationId xmlns:a16="http://schemas.microsoft.com/office/drawing/2014/main" id="{7AAD898A-D408-2FB1-915B-355E62AA8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8" name="Freeform 665">
                  <a:extLst>
                    <a:ext uri="{FF2B5EF4-FFF2-40B4-BE49-F238E27FC236}">
                      <a16:creationId xmlns:a16="http://schemas.microsoft.com/office/drawing/2014/main" id="{C657F502-D531-A82E-20C3-AA261EEF3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5 w 9"/>
                    <a:gd name="T3" fmla="*/ 10 h 19"/>
                    <a:gd name="T4" fmla="*/ 5 w 9"/>
                    <a:gd name="T5" fmla="*/ 19 h 19"/>
                    <a:gd name="T6" fmla="*/ 0 w 9"/>
                    <a:gd name="T7" fmla="*/ 19 h 19"/>
                    <a:gd name="T8" fmla="*/ 0 w 9"/>
                    <a:gd name="T9" fmla="*/ 15 h 19"/>
                    <a:gd name="T10" fmla="*/ 0 w 9"/>
                    <a:gd name="T11" fmla="*/ 10 h 19"/>
                    <a:gd name="T12" fmla="*/ 5 w 9"/>
                    <a:gd name="T13" fmla="*/ 5 h 19"/>
                    <a:gd name="T14" fmla="*/ 5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5" y="10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09" name="Freeform 666">
                  <a:extLst>
                    <a:ext uri="{FF2B5EF4-FFF2-40B4-BE49-F238E27FC236}">
                      <a16:creationId xmlns:a16="http://schemas.microsoft.com/office/drawing/2014/main" id="{E52EDC6F-99BF-B85D-50D6-C9896CB83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0" name="Freeform 667">
                  <a:extLst>
                    <a:ext uri="{FF2B5EF4-FFF2-40B4-BE49-F238E27FC236}">
                      <a16:creationId xmlns:a16="http://schemas.microsoft.com/office/drawing/2014/main" id="{59A1B4B9-B61D-7122-AA61-1C345E5D73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3"/>
                  <a:ext cx="9" cy="15"/>
                </a:xfrm>
                <a:custGeom>
                  <a:avLst/>
                  <a:gdLst>
                    <a:gd name="T0" fmla="*/ 5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5 w 9"/>
                    <a:gd name="T7" fmla="*/ 10 h 15"/>
                    <a:gd name="T8" fmla="*/ 5 w 9"/>
                    <a:gd name="T9" fmla="*/ 5 h 15"/>
                    <a:gd name="T10" fmla="*/ 5 w 9"/>
                    <a:gd name="T11" fmla="*/ 0 h 15"/>
                    <a:gd name="T12" fmla="*/ 9 w 9"/>
                    <a:gd name="T13" fmla="*/ 5 h 15"/>
                    <a:gd name="T14" fmla="*/ 5 w 9"/>
                    <a:gd name="T15" fmla="*/ 10 h 15"/>
                    <a:gd name="T16" fmla="*/ 5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5" y="15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1" name="Freeform 668">
                  <a:extLst>
                    <a:ext uri="{FF2B5EF4-FFF2-40B4-BE49-F238E27FC236}">
                      <a16:creationId xmlns:a16="http://schemas.microsoft.com/office/drawing/2014/main" id="{8AA8E40B-3C37-8956-C34B-FD37492D3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648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5 h 10"/>
                    <a:gd name="T6" fmla="*/ 5 w 5"/>
                    <a:gd name="T7" fmla="*/ 0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0 h 10"/>
                    <a:gd name="T14" fmla="*/ 5 w 5"/>
                    <a:gd name="T15" fmla="*/ 5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2" name="Freeform 669">
                  <a:extLst>
                    <a:ext uri="{FF2B5EF4-FFF2-40B4-BE49-F238E27FC236}">
                      <a16:creationId xmlns:a16="http://schemas.microsoft.com/office/drawing/2014/main" id="{ACAB933C-C92F-0285-A084-F83C39C91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4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5 h 5"/>
                    <a:gd name="T3" fmla="*/ 5 h 5"/>
                    <a:gd name="T4" fmla="*/ 5 h 5"/>
                    <a:gd name="T5" fmla="*/ 0 h 5"/>
                    <a:gd name="T6" fmla="*/ 0 h 5"/>
                    <a:gd name="T7" fmla="*/ 0 h 5"/>
                    <a:gd name="T8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3" name="Freeform 670">
                  <a:extLst>
                    <a:ext uri="{FF2B5EF4-FFF2-40B4-BE49-F238E27FC236}">
                      <a16:creationId xmlns:a16="http://schemas.microsoft.com/office/drawing/2014/main" id="{23085D46-0AFE-A728-890C-F8E148B52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4" name="Freeform 671">
                  <a:extLst>
                    <a:ext uri="{FF2B5EF4-FFF2-40B4-BE49-F238E27FC236}">
                      <a16:creationId xmlns:a16="http://schemas.microsoft.com/office/drawing/2014/main" id="{2B91E5E1-255D-F158-E075-F1F3578F9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0 h 15"/>
                    <a:gd name="T2" fmla="*/ 4 w 4"/>
                    <a:gd name="T3" fmla="*/ 10 h 15"/>
                    <a:gd name="T4" fmla="*/ 4 w 4"/>
                    <a:gd name="T5" fmla="*/ 15 h 15"/>
                    <a:gd name="T6" fmla="*/ 0 w 4"/>
                    <a:gd name="T7" fmla="*/ 15 h 15"/>
                    <a:gd name="T8" fmla="*/ 0 w 4"/>
                    <a:gd name="T9" fmla="*/ 15 h 15"/>
                    <a:gd name="T10" fmla="*/ 0 w 4"/>
                    <a:gd name="T11" fmla="*/ 5 h 15"/>
                    <a:gd name="T12" fmla="*/ 4 w 4"/>
                    <a:gd name="T13" fmla="*/ 0 h 15"/>
                    <a:gd name="T14" fmla="*/ 4 w 4"/>
                    <a:gd name="T15" fmla="*/ 0 h 15"/>
                    <a:gd name="T16" fmla="*/ 4 w 4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lnTo>
                        <a:pt x="4" y="10"/>
                      </a:lnTo>
                      <a:lnTo>
                        <a:pt x="4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5" name="Freeform 672">
                  <a:extLst>
                    <a:ext uri="{FF2B5EF4-FFF2-40B4-BE49-F238E27FC236}">
                      <a16:creationId xmlns:a16="http://schemas.microsoft.com/office/drawing/2014/main" id="{ADA3AF36-82D5-3DE5-AC8F-93BBD58B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5"/>
                </a:xfrm>
                <a:custGeom>
                  <a:avLst/>
                  <a:gdLst>
                    <a:gd name="T0" fmla="*/ 4 w 4"/>
                    <a:gd name="T1" fmla="*/ 15 h 15"/>
                    <a:gd name="T2" fmla="*/ 0 w 4"/>
                    <a:gd name="T3" fmla="*/ 15 h 15"/>
                    <a:gd name="T4" fmla="*/ 0 w 4"/>
                    <a:gd name="T5" fmla="*/ 10 h 15"/>
                    <a:gd name="T6" fmla="*/ 0 w 4"/>
                    <a:gd name="T7" fmla="*/ 5 h 15"/>
                    <a:gd name="T8" fmla="*/ 4 w 4"/>
                    <a:gd name="T9" fmla="*/ 0 h 15"/>
                    <a:gd name="T10" fmla="*/ 4 w 4"/>
                    <a:gd name="T11" fmla="*/ 0 h 15"/>
                    <a:gd name="T12" fmla="*/ 4 w 4"/>
                    <a:gd name="T13" fmla="*/ 0 h 15"/>
                    <a:gd name="T14" fmla="*/ 4 w 4"/>
                    <a:gd name="T15" fmla="*/ 10 h 15"/>
                    <a:gd name="T16" fmla="*/ 4 w 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5">
                      <a:moveTo>
                        <a:pt x="4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4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6" name="Freeform 673">
                  <a:extLst>
                    <a:ext uri="{FF2B5EF4-FFF2-40B4-BE49-F238E27FC236}">
                      <a16:creationId xmlns:a16="http://schemas.microsoft.com/office/drawing/2014/main" id="{C96FB50C-5BF0-2508-70F1-CCA8BCCCC8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0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7" name="Freeform 674">
                  <a:extLst>
                    <a:ext uri="{FF2B5EF4-FFF2-40B4-BE49-F238E27FC236}">
                      <a16:creationId xmlns:a16="http://schemas.microsoft.com/office/drawing/2014/main" id="{3D32476A-1F04-5FB8-7F4A-E05E5D2801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10"/>
                </a:xfrm>
                <a:custGeom>
                  <a:avLst/>
                  <a:gdLst>
                    <a:gd name="T0" fmla="*/ 4 w 4"/>
                    <a:gd name="T1" fmla="*/ 10 h 10"/>
                    <a:gd name="T2" fmla="*/ 0 w 4"/>
                    <a:gd name="T3" fmla="*/ 10 h 10"/>
                    <a:gd name="T4" fmla="*/ 0 w 4"/>
                    <a:gd name="T5" fmla="*/ 10 h 10"/>
                    <a:gd name="T6" fmla="*/ 4 w 4"/>
                    <a:gd name="T7" fmla="*/ 5 h 10"/>
                    <a:gd name="T8" fmla="*/ 4 w 4"/>
                    <a:gd name="T9" fmla="*/ 0 h 10"/>
                    <a:gd name="T10" fmla="*/ 4 w 4"/>
                    <a:gd name="T11" fmla="*/ 0 h 10"/>
                    <a:gd name="T12" fmla="*/ 4 w 4"/>
                    <a:gd name="T13" fmla="*/ 0 h 10"/>
                    <a:gd name="T14" fmla="*/ 4 w 4"/>
                    <a:gd name="T15" fmla="*/ 5 h 10"/>
                    <a:gd name="T16" fmla="*/ 4 w 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8" name="Freeform 675">
                  <a:extLst>
                    <a:ext uri="{FF2B5EF4-FFF2-40B4-BE49-F238E27FC236}">
                      <a16:creationId xmlns:a16="http://schemas.microsoft.com/office/drawing/2014/main" id="{B8D2F9DF-CEC8-912C-5E28-54AB09F21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33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5 h 5"/>
                    <a:gd name="T4" fmla="*/ 4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4 w 4"/>
                    <a:gd name="T11" fmla="*/ 5 h 5"/>
                    <a:gd name="T12" fmla="*/ 4 w 4"/>
                    <a:gd name="T13" fmla="*/ 0 h 5"/>
                    <a:gd name="T14" fmla="*/ 4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19" name="Freeform 676">
                  <a:extLst>
                    <a:ext uri="{FF2B5EF4-FFF2-40B4-BE49-F238E27FC236}">
                      <a16:creationId xmlns:a16="http://schemas.microsoft.com/office/drawing/2014/main" id="{2107427B-168E-3F11-9E34-3FD166172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0" name="Freeform 677">
                  <a:extLst>
                    <a:ext uri="{FF2B5EF4-FFF2-40B4-BE49-F238E27FC236}">
                      <a16:creationId xmlns:a16="http://schemas.microsoft.com/office/drawing/2014/main" id="{6DECAD7E-103D-64CE-82F5-8EF572262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9"/>
                </a:xfrm>
                <a:custGeom>
                  <a:avLst/>
                  <a:gdLst>
                    <a:gd name="T0" fmla="*/ 9 w 9"/>
                    <a:gd name="T1" fmla="*/ 5 h 19"/>
                    <a:gd name="T2" fmla="*/ 9 w 9"/>
                    <a:gd name="T3" fmla="*/ 10 h 19"/>
                    <a:gd name="T4" fmla="*/ 9 w 9"/>
                    <a:gd name="T5" fmla="*/ 19 h 19"/>
                    <a:gd name="T6" fmla="*/ 0 w 9"/>
                    <a:gd name="T7" fmla="*/ 19 h 19"/>
                    <a:gd name="T8" fmla="*/ 0 w 9"/>
                    <a:gd name="T9" fmla="*/ 14 h 19"/>
                    <a:gd name="T10" fmla="*/ 4 w 9"/>
                    <a:gd name="T11" fmla="*/ 10 h 19"/>
                    <a:gd name="T12" fmla="*/ 9 w 9"/>
                    <a:gd name="T13" fmla="*/ 0 h 19"/>
                    <a:gd name="T14" fmla="*/ 9 w 9"/>
                    <a:gd name="T15" fmla="*/ 0 h 19"/>
                    <a:gd name="T16" fmla="*/ 9 w 9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9">
                      <a:moveTo>
                        <a:pt x="9" y="5"/>
                      </a:moveTo>
                      <a:lnTo>
                        <a:pt x="9" y="10"/>
                      </a:lnTo>
                      <a:lnTo>
                        <a:pt x="9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1" name="Freeform 678">
                  <a:extLst>
                    <a:ext uri="{FF2B5EF4-FFF2-40B4-BE49-F238E27FC236}">
                      <a16:creationId xmlns:a16="http://schemas.microsoft.com/office/drawing/2014/main" id="{91AC2063-21C5-238F-A42D-48ED39C11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619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14 h 14"/>
                    <a:gd name="T4" fmla="*/ 0 w 9"/>
                    <a:gd name="T5" fmla="*/ 14 h 14"/>
                    <a:gd name="T6" fmla="*/ 4 w 9"/>
                    <a:gd name="T7" fmla="*/ 10 h 14"/>
                    <a:gd name="T8" fmla="*/ 9 w 9"/>
                    <a:gd name="T9" fmla="*/ 0 h 14"/>
                    <a:gd name="T10" fmla="*/ 9 w 9"/>
                    <a:gd name="T11" fmla="*/ 0 h 14"/>
                    <a:gd name="T12" fmla="*/ 9 w 9"/>
                    <a:gd name="T13" fmla="*/ 5 h 14"/>
                    <a:gd name="T14" fmla="*/ 9 w 9"/>
                    <a:gd name="T15" fmla="*/ 10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2" name="Freeform 679">
                  <a:extLst>
                    <a:ext uri="{FF2B5EF4-FFF2-40B4-BE49-F238E27FC236}">
                      <a16:creationId xmlns:a16="http://schemas.microsoft.com/office/drawing/2014/main" id="{FD4D81F6-0376-33DC-A75A-B4214BE1C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4"/>
                </a:xfrm>
                <a:custGeom>
                  <a:avLst/>
                  <a:gdLst>
                    <a:gd name="T0" fmla="*/ 5 w 5"/>
                    <a:gd name="T1" fmla="*/ 14 h 14"/>
                    <a:gd name="T2" fmla="*/ 0 w 5"/>
                    <a:gd name="T3" fmla="*/ 14 h 14"/>
                    <a:gd name="T4" fmla="*/ 0 w 5"/>
                    <a:gd name="T5" fmla="*/ 14 h 14"/>
                    <a:gd name="T6" fmla="*/ 0 w 5"/>
                    <a:gd name="T7" fmla="*/ 5 h 14"/>
                    <a:gd name="T8" fmla="*/ 5 w 5"/>
                    <a:gd name="T9" fmla="*/ 0 h 14"/>
                    <a:gd name="T10" fmla="*/ 5 w 5"/>
                    <a:gd name="T11" fmla="*/ 0 h 14"/>
                    <a:gd name="T12" fmla="*/ 5 w 5"/>
                    <a:gd name="T13" fmla="*/ 5 h 14"/>
                    <a:gd name="T14" fmla="*/ 5 w 5"/>
                    <a:gd name="T15" fmla="*/ 10 h 14"/>
                    <a:gd name="T16" fmla="*/ 5 w 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3" name="Freeform 680">
                  <a:extLst>
                    <a:ext uri="{FF2B5EF4-FFF2-40B4-BE49-F238E27FC236}">
                      <a16:creationId xmlns:a16="http://schemas.microsoft.com/office/drawing/2014/main" id="{B5F81DE2-7C51-6611-A9FB-96652A2D8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10 h 10"/>
                    <a:gd name="T4" fmla="*/ 0 w 5"/>
                    <a:gd name="T5" fmla="*/ 10 h 10"/>
                    <a:gd name="T6" fmla="*/ 0 w 5"/>
                    <a:gd name="T7" fmla="*/ 5 h 10"/>
                    <a:gd name="T8" fmla="*/ 5 w 5"/>
                    <a:gd name="T9" fmla="*/ 0 h 10"/>
                    <a:gd name="T10" fmla="*/ 5 w 5"/>
                    <a:gd name="T11" fmla="*/ 0 h 10"/>
                    <a:gd name="T12" fmla="*/ 5 w 5"/>
                    <a:gd name="T13" fmla="*/ 5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4" name="Freeform 681">
                  <a:extLst>
                    <a:ext uri="{FF2B5EF4-FFF2-40B4-BE49-F238E27FC236}">
                      <a16:creationId xmlns:a16="http://schemas.microsoft.com/office/drawing/2014/main" id="{272FA9E1-D97F-D0D2-5F8B-A531A022C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19"/>
                  <a:ext cx="5" cy="10"/>
                </a:xfrm>
                <a:custGeom>
                  <a:avLst/>
                  <a:gdLst>
                    <a:gd name="T0" fmla="*/ 5 w 5"/>
                    <a:gd name="T1" fmla="*/ 5 h 10"/>
                    <a:gd name="T2" fmla="*/ 5 w 5"/>
                    <a:gd name="T3" fmla="*/ 5 h 10"/>
                    <a:gd name="T4" fmla="*/ 5 w 5"/>
                    <a:gd name="T5" fmla="*/ 10 h 10"/>
                    <a:gd name="T6" fmla="*/ 0 w 5"/>
                    <a:gd name="T7" fmla="*/ 10 h 10"/>
                    <a:gd name="T8" fmla="*/ 0 w 5"/>
                    <a:gd name="T9" fmla="*/ 10 h 10"/>
                    <a:gd name="T10" fmla="*/ 0 w 5"/>
                    <a:gd name="T11" fmla="*/ 5 h 10"/>
                    <a:gd name="T12" fmla="*/ 5 w 5"/>
                    <a:gd name="T13" fmla="*/ 0 h 10"/>
                    <a:gd name="T14" fmla="*/ 5 w 5"/>
                    <a:gd name="T15" fmla="*/ 0 h 10"/>
                    <a:gd name="T16" fmla="*/ 5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5" name="Freeform 682">
                  <a:extLst>
                    <a:ext uri="{FF2B5EF4-FFF2-40B4-BE49-F238E27FC236}">
                      <a16:creationId xmlns:a16="http://schemas.microsoft.com/office/drawing/2014/main" id="{868426C4-3A06-42E6-AA1C-58603885A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6" name="Freeform 683">
                  <a:extLst>
                    <a:ext uri="{FF2B5EF4-FFF2-40B4-BE49-F238E27FC236}">
                      <a16:creationId xmlns:a16="http://schemas.microsoft.com/office/drawing/2014/main" id="{60EA54F9-F129-5952-3142-6605BD92B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9"/>
                </a:xfrm>
                <a:custGeom>
                  <a:avLst/>
                  <a:gdLst>
                    <a:gd name="T0" fmla="*/ 10 w 10"/>
                    <a:gd name="T1" fmla="*/ 4 h 19"/>
                    <a:gd name="T2" fmla="*/ 5 w 10"/>
                    <a:gd name="T3" fmla="*/ 9 h 19"/>
                    <a:gd name="T4" fmla="*/ 5 w 10"/>
                    <a:gd name="T5" fmla="*/ 19 h 19"/>
                    <a:gd name="T6" fmla="*/ 0 w 10"/>
                    <a:gd name="T7" fmla="*/ 19 h 19"/>
                    <a:gd name="T8" fmla="*/ 0 w 10"/>
                    <a:gd name="T9" fmla="*/ 14 h 19"/>
                    <a:gd name="T10" fmla="*/ 5 w 10"/>
                    <a:gd name="T11" fmla="*/ 9 h 19"/>
                    <a:gd name="T12" fmla="*/ 5 w 10"/>
                    <a:gd name="T13" fmla="*/ 4 h 19"/>
                    <a:gd name="T14" fmla="*/ 10 w 10"/>
                    <a:gd name="T15" fmla="*/ 0 h 19"/>
                    <a:gd name="T16" fmla="*/ 10 w 10"/>
                    <a:gd name="T17" fmla="*/ 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4"/>
                      </a:moveTo>
                      <a:lnTo>
                        <a:pt x="5" y="9"/>
                      </a:lnTo>
                      <a:lnTo>
                        <a:pt x="5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7" name="Freeform 684">
                  <a:extLst>
                    <a:ext uri="{FF2B5EF4-FFF2-40B4-BE49-F238E27FC236}">
                      <a16:creationId xmlns:a16="http://schemas.microsoft.com/office/drawing/2014/main" id="{58629E0A-4802-8654-578E-E12A1A2D1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0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8" name="Freeform 685">
                  <a:extLst>
                    <a:ext uri="{FF2B5EF4-FFF2-40B4-BE49-F238E27FC236}">
                      <a16:creationId xmlns:a16="http://schemas.microsoft.com/office/drawing/2014/main" id="{323EF2C5-F509-5648-1740-F84471781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605"/>
                  <a:ext cx="10" cy="14"/>
                </a:xfrm>
                <a:custGeom>
                  <a:avLst/>
                  <a:gdLst>
                    <a:gd name="T0" fmla="*/ 5 w 10"/>
                    <a:gd name="T1" fmla="*/ 14 h 14"/>
                    <a:gd name="T2" fmla="*/ 5 w 10"/>
                    <a:gd name="T3" fmla="*/ 14 h 14"/>
                    <a:gd name="T4" fmla="*/ 0 w 10"/>
                    <a:gd name="T5" fmla="*/ 14 h 14"/>
                    <a:gd name="T6" fmla="*/ 5 w 10"/>
                    <a:gd name="T7" fmla="*/ 9 h 14"/>
                    <a:gd name="T8" fmla="*/ 5 w 10"/>
                    <a:gd name="T9" fmla="*/ 4 h 14"/>
                    <a:gd name="T10" fmla="*/ 10 w 10"/>
                    <a:gd name="T11" fmla="*/ 0 h 14"/>
                    <a:gd name="T12" fmla="*/ 10 w 10"/>
                    <a:gd name="T13" fmla="*/ 4 h 14"/>
                    <a:gd name="T14" fmla="*/ 5 w 10"/>
                    <a:gd name="T15" fmla="*/ 9 h 14"/>
                    <a:gd name="T16" fmla="*/ 5 w 10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4">
                      <a:moveTo>
                        <a:pt x="5" y="14"/>
                      </a:moveTo>
                      <a:lnTo>
                        <a:pt x="5" y="1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5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29" name="Freeform 686">
                  <a:extLst>
                    <a:ext uri="{FF2B5EF4-FFF2-40B4-BE49-F238E27FC236}">
                      <a16:creationId xmlns:a16="http://schemas.microsoft.com/office/drawing/2014/main" id="{C72B3F6D-1F78-72F7-7F0F-6C352045F4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5"/>
                  <a:ext cx="5" cy="9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4 h 9"/>
                    <a:gd name="T8" fmla="*/ 0 w 5"/>
                    <a:gd name="T9" fmla="*/ 4 h 9"/>
                    <a:gd name="T10" fmla="*/ 5 w 5"/>
                    <a:gd name="T11" fmla="*/ 0 h 9"/>
                    <a:gd name="T12" fmla="*/ 5 w 5"/>
                    <a:gd name="T13" fmla="*/ 4 h 9"/>
                    <a:gd name="T14" fmla="*/ 0 w 5"/>
                    <a:gd name="T15" fmla="*/ 9 h 9"/>
                    <a:gd name="T16" fmla="*/ 0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0" name="Freeform 687">
                  <a:extLst>
                    <a:ext uri="{FF2B5EF4-FFF2-40B4-BE49-F238E27FC236}">
                      <a16:creationId xmlns:a16="http://schemas.microsoft.com/office/drawing/2014/main" id="{76AFF0BF-611B-DF58-B7DB-CB49DE874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60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0 w 5"/>
                    <a:gd name="T3" fmla="*/ 0 h 5"/>
                    <a:gd name="T4" fmla="*/ 0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1" name="Freeform 688">
                  <a:extLst>
                    <a:ext uri="{FF2B5EF4-FFF2-40B4-BE49-F238E27FC236}">
                      <a16:creationId xmlns:a16="http://schemas.microsoft.com/office/drawing/2014/main" id="{4E4F77EB-128C-B798-034F-1804E6C130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2" name="Freeform 689">
                  <a:extLst>
                    <a:ext uri="{FF2B5EF4-FFF2-40B4-BE49-F238E27FC236}">
                      <a16:creationId xmlns:a16="http://schemas.microsoft.com/office/drawing/2014/main" id="{CDD7DD9C-C69F-B2CF-2A72-F4C98E13F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532"/>
                  <a:ext cx="19" cy="77"/>
                </a:xfrm>
                <a:custGeom>
                  <a:avLst/>
                  <a:gdLst>
                    <a:gd name="T0" fmla="*/ 0 w 19"/>
                    <a:gd name="T1" fmla="*/ 73 h 77"/>
                    <a:gd name="T2" fmla="*/ 0 w 19"/>
                    <a:gd name="T3" fmla="*/ 77 h 77"/>
                    <a:gd name="T4" fmla="*/ 5 w 19"/>
                    <a:gd name="T5" fmla="*/ 77 h 77"/>
                    <a:gd name="T6" fmla="*/ 5 w 19"/>
                    <a:gd name="T7" fmla="*/ 73 h 77"/>
                    <a:gd name="T8" fmla="*/ 5 w 19"/>
                    <a:gd name="T9" fmla="*/ 73 h 77"/>
                    <a:gd name="T10" fmla="*/ 10 w 19"/>
                    <a:gd name="T11" fmla="*/ 53 h 77"/>
                    <a:gd name="T12" fmla="*/ 10 w 19"/>
                    <a:gd name="T13" fmla="*/ 34 h 77"/>
                    <a:gd name="T14" fmla="*/ 15 w 19"/>
                    <a:gd name="T15" fmla="*/ 15 h 77"/>
                    <a:gd name="T16" fmla="*/ 19 w 19"/>
                    <a:gd name="T17" fmla="*/ 0 h 77"/>
                    <a:gd name="T18" fmla="*/ 15 w 19"/>
                    <a:gd name="T19" fmla="*/ 0 h 77"/>
                    <a:gd name="T20" fmla="*/ 15 w 19"/>
                    <a:gd name="T21" fmla="*/ 5 h 77"/>
                    <a:gd name="T22" fmla="*/ 5 w 19"/>
                    <a:gd name="T23" fmla="*/ 34 h 77"/>
                    <a:gd name="T24" fmla="*/ 5 w 19"/>
                    <a:gd name="T25" fmla="*/ 53 h 77"/>
                    <a:gd name="T26" fmla="*/ 0 w 19"/>
                    <a:gd name="T27" fmla="*/ 73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77">
                      <a:moveTo>
                        <a:pt x="0" y="73"/>
                      </a:moveTo>
                      <a:lnTo>
                        <a:pt x="0" y="77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5" y="73"/>
                      </a:lnTo>
                      <a:lnTo>
                        <a:pt x="10" y="53"/>
                      </a:lnTo>
                      <a:lnTo>
                        <a:pt x="10" y="34"/>
                      </a:lnTo>
                      <a:lnTo>
                        <a:pt x="15" y="1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5" y="34"/>
                      </a:lnTo>
                      <a:lnTo>
                        <a:pt x="5" y="53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3" name="Freeform 690">
                  <a:extLst>
                    <a:ext uri="{FF2B5EF4-FFF2-40B4-BE49-F238E27FC236}">
                      <a16:creationId xmlns:a16="http://schemas.microsoft.com/office/drawing/2014/main" id="{03A1400A-176B-D83E-3D53-3136B10D7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1532"/>
                  <a:ext cx="19" cy="10"/>
                </a:xfrm>
                <a:custGeom>
                  <a:avLst/>
                  <a:gdLst>
                    <a:gd name="T0" fmla="*/ 19 w 19"/>
                    <a:gd name="T1" fmla="*/ 0 h 10"/>
                    <a:gd name="T2" fmla="*/ 19 w 19"/>
                    <a:gd name="T3" fmla="*/ 0 h 10"/>
                    <a:gd name="T4" fmla="*/ 19 w 19"/>
                    <a:gd name="T5" fmla="*/ 0 h 10"/>
                    <a:gd name="T6" fmla="*/ 19 w 19"/>
                    <a:gd name="T7" fmla="*/ 5 h 10"/>
                    <a:gd name="T8" fmla="*/ 19 w 19"/>
                    <a:gd name="T9" fmla="*/ 5 h 10"/>
                    <a:gd name="T10" fmla="*/ 14 w 19"/>
                    <a:gd name="T11" fmla="*/ 10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5 h 10"/>
                    <a:gd name="T18" fmla="*/ 10 w 19"/>
                    <a:gd name="T19" fmla="*/ 5 h 10"/>
                    <a:gd name="T20" fmla="*/ 19 w 19"/>
                    <a:gd name="T21" fmla="*/ 5 h 10"/>
                    <a:gd name="T22" fmla="*/ 19 w 19"/>
                    <a:gd name="T23" fmla="*/ 5 h 10"/>
                    <a:gd name="T24" fmla="*/ 19 w 19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4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4" name="Freeform 691">
                  <a:extLst>
                    <a:ext uri="{FF2B5EF4-FFF2-40B4-BE49-F238E27FC236}">
                      <a16:creationId xmlns:a16="http://schemas.microsoft.com/office/drawing/2014/main" id="{2439634B-F459-F6C0-3F70-1B1A101D4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23"/>
                  <a:ext cx="48" cy="53"/>
                </a:xfrm>
                <a:custGeom>
                  <a:avLst/>
                  <a:gdLst>
                    <a:gd name="T0" fmla="*/ 29 w 48"/>
                    <a:gd name="T1" fmla="*/ 5 h 53"/>
                    <a:gd name="T2" fmla="*/ 34 w 48"/>
                    <a:gd name="T3" fmla="*/ 0 h 53"/>
                    <a:gd name="T4" fmla="*/ 43 w 48"/>
                    <a:gd name="T5" fmla="*/ 0 h 53"/>
                    <a:gd name="T6" fmla="*/ 48 w 48"/>
                    <a:gd name="T7" fmla="*/ 5 h 53"/>
                    <a:gd name="T8" fmla="*/ 43 w 48"/>
                    <a:gd name="T9" fmla="*/ 9 h 53"/>
                    <a:gd name="T10" fmla="*/ 39 w 48"/>
                    <a:gd name="T11" fmla="*/ 14 h 53"/>
                    <a:gd name="T12" fmla="*/ 24 w 48"/>
                    <a:gd name="T13" fmla="*/ 19 h 53"/>
                    <a:gd name="T14" fmla="*/ 15 w 48"/>
                    <a:gd name="T15" fmla="*/ 29 h 53"/>
                    <a:gd name="T16" fmla="*/ 5 w 48"/>
                    <a:gd name="T17" fmla="*/ 53 h 53"/>
                    <a:gd name="T18" fmla="*/ 0 w 48"/>
                    <a:gd name="T19" fmla="*/ 53 h 53"/>
                    <a:gd name="T20" fmla="*/ 0 w 48"/>
                    <a:gd name="T21" fmla="*/ 53 h 53"/>
                    <a:gd name="T22" fmla="*/ 5 w 48"/>
                    <a:gd name="T23" fmla="*/ 43 h 53"/>
                    <a:gd name="T24" fmla="*/ 15 w 48"/>
                    <a:gd name="T25" fmla="*/ 24 h 53"/>
                    <a:gd name="T26" fmla="*/ 24 w 48"/>
                    <a:gd name="T27" fmla="*/ 19 h 53"/>
                    <a:gd name="T28" fmla="*/ 39 w 48"/>
                    <a:gd name="T29" fmla="*/ 14 h 53"/>
                    <a:gd name="T30" fmla="*/ 43 w 48"/>
                    <a:gd name="T31" fmla="*/ 9 h 53"/>
                    <a:gd name="T32" fmla="*/ 39 w 48"/>
                    <a:gd name="T33" fmla="*/ 5 h 53"/>
                    <a:gd name="T34" fmla="*/ 39 w 48"/>
                    <a:gd name="T35" fmla="*/ 5 h 53"/>
                    <a:gd name="T36" fmla="*/ 29 w 48"/>
                    <a:gd name="T37" fmla="*/ 5 h 53"/>
                    <a:gd name="T38" fmla="*/ 29 w 48"/>
                    <a:gd name="T39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8" h="53">
                      <a:moveTo>
                        <a:pt x="29" y="5"/>
                      </a:move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3" y="9"/>
                      </a:lnTo>
                      <a:lnTo>
                        <a:pt x="39" y="14"/>
                      </a:lnTo>
                      <a:lnTo>
                        <a:pt x="24" y="19"/>
                      </a:lnTo>
                      <a:lnTo>
                        <a:pt x="15" y="29"/>
                      </a:lnTo>
                      <a:lnTo>
                        <a:pt x="5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5" y="43"/>
                      </a:lnTo>
                      <a:lnTo>
                        <a:pt x="15" y="24"/>
                      </a:lnTo>
                      <a:lnTo>
                        <a:pt x="24" y="19"/>
                      </a:lnTo>
                      <a:lnTo>
                        <a:pt x="39" y="14"/>
                      </a:lnTo>
                      <a:lnTo>
                        <a:pt x="43" y="9"/>
                      </a:lnTo>
                      <a:lnTo>
                        <a:pt x="39" y="5"/>
                      </a:lnTo>
                      <a:lnTo>
                        <a:pt x="39" y="5"/>
                      </a:lnTo>
                      <a:lnTo>
                        <a:pt x="29" y="5"/>
                      </a:lnTo>
                      <a:lnTo>
                        <a:pt x="29" y="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5" name="Freeform 692">
                  <a:extLst>
                    <a:ext uri="{FF2B5EF4-FFF2-40B4-BE49-F238E27FC236}">
                      <a16:creationId xmlns:a16="http://schemas.microsoft.com/office/drawing/2014/main" id="{06ACD90B-D796-71B4-1B56-D3347EFB7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6" name="Freeform 693">
                  <a:extLst>
                    <a:ext uri="{FF2B5EF4-FFF2-40B4-BE49-F238E27FC236}">
                      <a16:creationId xmlns:a16="http://schemas.microsoft.com/office/drawing/2014/main" id="{902303D2-959D-191E-60FA-6171A3A6D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470"/>
                  <a:ext cx="87" cy="67"/>
                </a:xfrm>
                <a:custGeom>
                  <a:avLst/>
                  <a:gdLst>
                    <a:gd name="T0" fmla="*/ 82 w 87"/>
                    <a:gd name="T1" fmla="*/ 0 h 67"/>
                    <a:gd name="T2" fmla="*/ 82 w 87"/>
                    <a:gd name="T3" fmla="*/ 14 h 67"/>
                    <a:gd name="T4" fmla="*/ 87 w 87"/>
                    <a:gd name="T5" fmla="*/ 29 h 67"/>
                    <a:gd name="T6" fmla="*/ 87 w 87"/>
                    <a:gd name="T7" fmla="*/ 29 h 67"/>
                    <a:gd name="T8" fmla="*/ 82 w 87"/>
                    <a:gd name="T9" fmla="*/ 34 h 67"/>
                    <a:gd name="T10" fmla="*/ 68 w 87"/>
                    <a:gd name="T11" fmla="*/ 38 h 67"/>
                    <a:gd name="T12" fmla="*/ 48 w 87"/>
                    <a:gd name="T13" fmla="*/ 38 h 67"/>
                    <a:gd name="T14" fmla="*/ 44 w 87"/>
                    <a:gd name="T15" fmla="*/ 38 h 67"/>
                    <a:gd name="T16" fmla="*/ 34 w 87"/>
                    <a:gd name="T17" fmla="*/ 38 h 67"/>
                    <a:gd name="T18" fmla="*/ 29 w 87"/>
                    <a:gd name="T19" fmla="*/ 43 h 67"/>
                    <a:gd name="T20" fmla="*/ 29 w 87"/>
                    <a:gd name="T21" fmla="*/ 48 h 67"/>
                    <a:gd name="T22" fmla="*/ 29 w 87"/>
                    <a:gd name="T23" fmla="*/ 53 h 67"/>
                    <a:gd name="T24" fmla="*/ 34 w 87"/>
                    <a:gd name="T25" fmla="*/ 58 h 67"/>
                    <a:gd name="T26" fmla="*/ 34 w 87"/>
                    <a:gd name="T27" fmla="*/ 58 h 67"/>
                    <a:gd name="T28" fmla="*/ 34 w 87"/>
                    <a:gd name="T29" fmla="*/ 58 h 67"/>
                    <a:gd name="T30" fmla="*/ 34 w 87"/>
                    <a:gd name="T31" fmla="*/ 58 h 67"/>
                    <a:gd name="T32" fmla="*/ 29 w 87"/>
                    <a:gd name="T33" fmla="*/ 62 h 67"/>
                    <a:gd name="T34" fmla="*/ 20 w 87"/>
                    <a:gd name="T35" fmla="*/ 67 h 67"/>
                    <a:gd name="T36" fmla="*/ 10 w 87"/>
                    <a:gd name="T37" fmla="*/ 67 h 67"/>
                    <a:gd name="T38" fmla="*/ 5 w 87"/>
                    <a:gd name="T39" fmla="*/ 62 h 67"/>
                    <a:gd name="T40" fmla="*/ 0 w 87"/>
                    <a:gd name="T41" fmla="*/ 48 h 67"/>
                    <a:gd name="T42" fmla="*/ 5 w 87"/>
                    <a:gd name="T43" fmla="*/ 43 h 67"/>
                    <a:gd name="T44" fmla="*/ 15 w 87"/>
                    <a:gd name="T45" fmla="*/ 34 h 67"/>
                    <a:gd name="T46" fmla="*/ 20 w 87"/>
                    <a:gd name="T47" fmla="*/ 24 h 67"/>
                    <a:gd name="T48" fmla="*/ 39 w 87"/>
                    <a:gd name="T49" fmla="*/ 9 h 67"/>
                    <a:gd name="T50" fmla="*/ 53 w 87"/>
                    <a:gd name="T51" fmla="*/ 5 h 67"/>
                    <a:gd name="T52" fmla="*/ 63 w 87"/>
                    <a:gd name="T53" fmla="*/ 0 h 67"/>
                    <a:gd name="T54" fmla="*/ 72 w 87"/>
                    <a:gd name="T55" fmla="*/ 0 h 67"/>
                    <a:gd name="T56" fmla="*/ 82 w 87"/>
                    <a:gd name="T5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87" h="67">
                      <a:moveTo>
                        <a:pt x="82" y="0"/>
                      </a:moveTo>
                      <a:lnTo>
                        <a:pt x="82" y="14"/>
                      </a:lnTo>
                      <a:lnTo>
                        <a:pt x="87" y="29"/>
                      </a:lnTo>
                      <a:lnTo>
                        <a:pt x="87" y="29"/>
                      </a:lnTo>
                      <a:lnTo>
                        <a:pt x="82" y="34"/>
                      </a:lnTo>
                      <a:lnTo>
                        <a:pt x="68" y="38"/>
                      </a:lnTo>
                      <a:lnTo>
                        <a:pt x="48" y="38"/>
                      </a:lnTo>
                      <a:lnTo>
                        <a:pt x="44" y="38"/>
                      </a:lnTo>
                      <a:lnTo>
                        <a:pt x="34" y="38"/>
                      </a:lnTo>
                      <a:lnTo>
                        <a:pt x="29" y="43"/>
                      </a:lnTo>
                      <a:lnTo>
                        <a:pt x="29" y="48"/>
                      </a:lnTo>
                      <a:lnTo>
                        <a:pt x="29" y="53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29" y="62"/>
                      </a:lnTo>
                      <a:lnTo>
                        <a:pt x="20" y="67"/>
                      </a:lnTo>
                      <a:lnTo>
                        <a:pt x="10" y="67"/>
                      </a:lnTo>
                      <a:lnTo>
                        <a:pt x="5" y="62"/>
                      </a:lnTo>
                      <a:lnTo>
                        <a:pt x="0" y="48"/>
                      </a:lnTo>
                      <a:lnTo>
                        <a:pt x="5" y="43"/>
                      </a:lnTo>
                      <a:lnTo>
                        <a:pt x="15" y="34"/>
                      </a:lnTo>
                      <a:lnTo>
                        <a:pt x="20" y="24"/>
                      </a:lnTo>
                      <a:lnTo>
                        <a:pt x="39" y="9"/>
                      </a:lnTo>
                      <a:lnTo>
                        <a:pt x="53" y="5"/>
                      </a:lnTo>
                      <a:lnTo>
                        <a:pt x="63" y="0"/>
                      </a:lnTo>
                      <a:lnTo>
                        <a:pt x="72" y="0"/>
                      </a:lnTo>
                      <a:lnTo>
                        <a:pt x="8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7" name="Freeform 694">
                  <a:extLst>
                    <a:ext uri="{FF2B5EF4-FFF2-40B4-BE49-F238E27FC236}">
                      <a16:creationId xmlns:a16="http://schemas.microsoft.com/office/drawing/2014/main" id="{2ABB0B55-998E-4684-07E0-73D79FBAB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8" name="Freeform 695">
                  <a:extLst>
                    <a:ext uri="{FF2B5EF4-FFF2-40B4-BE49-F238E27FC236}">
                      <a16:creationId xmlns:a16="http://schemas.microsoft.com/office/drawing/2014/main" id="{21B9FEF8-14AA-FCA3-C4C5-AE17E1F6A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177" cy="101"/>
                </a:xfrm>
                <a:custGeom>
                  <a:avLst/>
                  <a:gdLst>
                    <a:gd name="T0" fmla="*/ 0 w 177"/>
                    <a:gd name="T1" fmla="*/ 5 h 101"/>
                    <a:gd name="T2" fmla="*/ 0 w 177"/>
                    <a:gd name="T3" fmla="*/ 14 h 101"/>
                    <a:gd name="T4" fmla="*/ 0 w 177"/>
                    <a:gd name="T5" fmla="*/ 24 h 101"/>
                    <a:gd name="T6" fmla="*/ 10 w 177"/>
                    <a:gd name="T7" fmla="*/ 24 h 101"/>
                    <a:gd name="T8" fmla="*/ 19 w 177"/>
                    <a:gd name="T9" fmla="*/ 29 h 101"/>
                    <a:gd name="T10" fmla="*/ 29 w 177"/>
                    <a:gd name="T11" fmla="*/ 34 h 101"/>
                    <a:gd name="T12" fmla="*/ 38 w 177"/>
                    <a:gd name="T13" fmla="*/ 43 h 101"/>
                    <a:gd name="T14" fmla="*/ 43 w 177"/>
                    <a:gd name="T15" fmla="*/ 43 h 101"/>
                    <a:gd name="T16" fmla="*/ 48 w 177"/>
                    <a:gd name="T17" fmla="*/ 43 h 101"/>
                    <a:gd name="T18" fmla="*/ 53 w 177"/>
                    <a:gd name="T19" fmla="*/ 43 h 101"/>
                    <a:gd name="T20" fmla="*/ 53 w 177"/>
                    <a:gd name="T21" fmla="*/ 48 h 101"/>
                    <a:gd name="T22" fmla="*/ 67 w 177"/>
                    <a:gd name="T23" fmla="*/ 58 h 101"/>
                    <a:gd name="T24" fmla="*/ 81 w 177"/>
                    <a:gd name="T25" fmla="*/ 58 h 101"/>
                    <a:gd name="T26" fmla="*/ 81 w 177"/>
                    <a:gd name="T27" fmla="*/ 63 h 101"/>
                    <a:gd name="T28" fmla="*/ 105 w 177"/>
                    <a:gd name="T29" fmla="*/ 72 h 101"/>
                    <a:gd name="T30" fmla="*/ 115 w 177"/>
                    <a:gd name="T31" fmla="*/ 82 h 101"/>
                    <a:gd name="T32" fmla="*/ 134 w 177"/>
                    <a:gd name="T33" fmla="*/ 87 h 101"/>
                    <a:gd name="T34" fmla="*/ 134 w 177"/>
                    <a:gd name="T35" fmla="*/ 91 h 101"/>
                    <a:gd name="T36" fmla="*/ 144 w 177"/>
                    <a:gd name="T37" fmla="*/ 91 h 101"/>
                    <a:gd name="T38" fmla="*/ 148 w 177"/>
                    <a:gd name="T39" fmla="*/ 91 h 101"/>
                    <a:gd name="T40" fmla="*/ 153 w 177"/>
                    <a:gd name="T41" fmla="*/ 96 h 101"/>
                    <a:gd name="T42" fmla="*/ 158 w 177"/>
                    <a:gd name="T43" fmla="*/ 96 h 101"/>
                    <a:gd name="T44" fmla="*/ 163 w 177"/>
                    <a:gd name="T45" fmla="*/ 101 h 101"/>
                    <a:gd name="T46" fmla="*/ 168 w 177"/>
                    <a:gd name="T47" fmla="*/ 101 h 101"/>
                    <a:gd name="T48" fmla="*/ 177 w 177"/>
                    <a:gd name="T49" fmla="*/ 96 h 101"/>
                    <a:gd name="T50" fmla="*/ 153 w 177"/>
                    <a:gd name="T51" fmla="*/ 77 h 101"/>
                    <a:gd name="T52" fmla="*/ 91 w 177"/>
                    <a:gd name="T53" fmla="*/ 39 h 101"/>
                    <a:gd name="T54" fmla="*/ 19 w 177"/>
                    <a:gd name="T55" fmla="*/ 0 h 101"/>
                    <a:gd name="T56" fmla="*/ 5 w 177"/>
                    <a:gd name="T57" fmla="*/ 0 h 101"/>
                    <a:gd name="T58" fmla="*/ 0 w 177"/>
                    <a:gd name="T59" fmla="*/ 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7" h="101">
                      <a:moveTo>
                        <a:pt x="0" y="5"/>
                      </a:moveTo>
                      <a:lnTo>
                        <a:pt x="0" y="14"/>
                      </a:lnTo>
                      <a:lnTo>
                        <a:pt x="0" y="24"/>
                      </a:lnTo>
                      <a:lnTo>
                        <a:pt x="10" y="24"/>
                      </a:ln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38" y="43"/>
                      </a:lnTo>
                      <a:lnTo>
                        <a:pt x="43" y="43"/>
                      </a:lnTo>
                      <a:lnTo>
                        <a:pt x="48" y="43"/>
                      </a:lnTo>
                      <a:lnTo>
                        <a:pt x="53" y="43"/>
                      </a:lnTo>
                      <a:lnTo>
                        <a:pt x="53" y="48"/>
                      </a:lnTo>
                      <a:lnTo>
                        <a:pt x="67" y="58"/>
                      </a:lnTo>
                      <a:lnTo>
                        <a:pt x="81" y="58"/>
                      </a:lnTo>
                      <a:lnTo>
                        <a:pt x="81" y="63"/>
                      </a:lnTo>
                      <a:lnTo>
                        <a:pt x="105" y="72"/>
                      </a:lnTo>
                      <a:lnTo>
                        <a:pt x="115" y="82"/>
                      </a:lnTo>
                      <a:lnTo>
                        <a:pt x="134" y="87"/>
                      </a:lnTo>
                      <a:lnTo>
                        <a:pt x="134" y="91"/>
                      </a:lnTo>
                      <a:lnTo>
                        <a:pt x="144" y="91"/>
                      </a:lnTo>
                      <a:lnTo>
                        <a:pt x="148" y="91"/>
                      </a:lnTo>
                      <a:lnTo>
                        <a:pt x="153" y="96"/>
                      </a:lnTo>
                      <a:lnTo>
                        <a:pt x="158" y="96"/>
                      </a:lnTo>
                      <a:lnTo>
                        <a:pt x="163" y="101"/>
                      </a:lnTo>
                      <a:lnTo>
                        <a:pt x="168" y="101"/>
                      </a:lnTo>
                      <a:lnTo>
                        <a:pt x="177" y="96"/>
                      </a:lnTo>
                      <a:lnTo>
                        <a:pt x="153" y="77"/>
                      </a:lnTo>
                      <a:lnTo>
                        <a:pt x="91" y="39"/>
                      </a:lnTo>
                      <a:lnTo>
                        <a:pt x="19" y="0"/>
                      </a:lnTo>
                      <a:lnTo>
                        <a:pt x="5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39" name="Freeform 696">
                  <a:extLst>
                    <a:ext uri="{FF2B5EF4-FFF2-40B4-BE49-F238E27FC236}">
                      <a16:creationId xmlns:a16="http://schemas.microsoft.com/office/drawing/2014/main" id="{8732AA86-1253-F917-9282-73272514F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10" cy="15"/>
                </a:xfrm>
                <a:custGeom>
                  <a:avLst/>
                  <a:gdLst>
                    <a:gd name="T0" fmla="*/ 10 w 10"/>
                    <a:gd name="T1" fmla="*/ 0 h 15"/>
                    <a:gd name="T2" fmla="*/ 5 w 10"/>
                    <a:gd name="T3" fmla="*/ 5 h 15"/>
                    <a:gd name="T4" fmla="*/ 5 w 10"/>
                    <a:gd name="T5" fmla="*/ 15 h 15"/>
                    <a:gd name="T6" fmla="*/ 0 w 10"/>
                    <a:gd name="T7" fmla="*/ 15 h 15"/>
                    <a:gd name="T8" fmla="*/ 5 w 10"/>
                    <a:gd name="T9" fmla="*/ 0 h 15"/>
                    <a:gd name="T10" fmla="*/ 10 w 10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5">
                      <a:moveTo>
                        <a:pt x="10" y="0"/>
                      </a:move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0" name="Freeform 697">
                  <a:extLst>
                    <a:ext uri="{FF2B5EF4-FFF2-40B4-BE49-F238E27FC236}">
                      <a16:creationId xmlns:a16="http://schemas.microsoft.com/office/drawing/2014/main" id="{2BF753E4-8EF2-3DB3-D84A-C2665A180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1479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5 w 5"/>
                    <a:gd name="T3" fmla="*/ 5 h 15"/>
                    <a:gd name="T4" fmla="*/ 0 w 5"/>
                    <a:gd name="T5" fmla="*/ 15 h 15"/>
                    <a:gd name="T6" fmla="*/ 0 w 5"/>
                    <a:gd name="T7" fmla="*/ 10 h 15"/>
                    <a:gd name="T8" fmla="*/ 5 w 5"/>
                    <a:gd name="T9" fmla="*/ 0 h 15"/>
                    <a:gd name="T10" fmla="*/ 5 w 5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1" name="Freeform 698">
                  <a:extLst>
                    <a:ext uri="{FF2B5EF4-FFF2-40B4-BE49-F238E27FC236}">
                      <a16:creationId xmlns:a16="http://schemas.microsoft.com/office/drawing/2014/main" id="{29454FE4-290F-DAC5-CD42-8D1127741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75"/>
                  <a:ext cx="177" cy="91"/>
                </a:xfrm>
                <a:custGeom>
                  <a:avLst/>
                  <a:gdLst>
                    <a:gd name="T0" fmla="*/ 177 w 177"/>
                    <a:gd name="T1" fmla="*/ 86 h 91"/>
                    <a:gd name="T2" fmla="*/ 168 w 177"/>
                    <a:gd name="T3" fmla="*/ 91 h 91"/>
                    <a:gd name="T4" fmla="*/ 163 w 177"/>
                    <a:gd name="T5" fmla="*/ 86 h 91"/>
                    <a:gd name="T6" fmla="*/ 158 w 177"/>
                    <a:gd name="T7" fmla="*/ 86 h 91"/>
                    <a:gd name="T8" fmla="*/ 153 w 177"/>
                    <a:gd name="T9" fmla="*/ 86 h 91"/>
                    <a:gd name="T10" fmla="*/ 148 w 177"/>
                    <a:gd name="T11" fmla="*/ 81 h 91"/>
                    <a:gd name="T12" fmla="*/ 144 w 177"/>
                    <a:gd name="T13" fmla="*/ 81 h 91"/>
                    <a:gd name="T14" fmla="*/ 139 w 177"/>
                    <a:gd name="T15" fmla="*/ 77 h 91"/>
                    <a:gd name="T16" fmla="*/ 134 w 177"/>
                    <a:gd name="T17" fmla="*/ 77 h 91"/>
                    <a:gd name="T18" fmla="*/ 120 w 177"/>
                    <a:gd name="T19" fmla="*/ 72 h 91"/>
                    <a:gd name="T20" fmla="*/ 105 w 177"/>
                    <a:gd name="T21" fmla="*/ 62 h 91"/>
                    <a:gd name="T22" fmla="*/ 81 w 177"/>
                    <a:gd name="T23" fmla="*/ 48 h 91"/>
                    <a:gd name="T24" fmla="*/ 81 w 177"/>
                    <a:gd name="T25" fmla="*/ 48 h 91"/>
                    <a:gd name="T26" fmla="*/ 67 w 177"/>
                    <a:gd name="T27" fmla="*/ 43 h 91"/>
                    <a:gd name="T28" fmla="*/ 53 w 177"/>
                    <a:gd name="T29" fmla="*/ 33 h 91"/>
                    <a:gd name="T30" fmla="*/ 53 w 177"/>
                    <a:gd name="T31" fmla="*/ 33 h 91"/>
                    <a:gd name="T32" fmla="*/ 48 w 177"/>
                    <a:gd name="T33" fmla="*/ 33 h 91"/>
                    <a:gd name="T34" fmla="*/ 43 w 177"/>
                    <a:gd name="T35" fmla="*/ 33 h 91"/>
                    <a:gd name="T36" fmla="*/ 43 w 177"/>
                    <a:gd name="T37" fmla="*/ 29 h 91"/>
                    <a:gd name="T38" fmla="*/ 29 w 177"/>
                    <a:gd name="T39" fmla="*/ 24 h 91"/>
                    <a:gd name="T40" fmla="*/ 19 w 177"/>
                    <a:gd name="T41" fmla="*/ 19 h 91"/>
                    <a:gd name="T42" fmla="*/ 10 w 177"/>
                    <a:gd name="T43" fmla="*/ 14 h 91"/>
                    <a:gd name="T44" fmla="*/ 0 w 177"/>
                    <a:gd name="T45" fmla="*/ 14 h 91"/>
                    <a:gd name="T46" fmla="*/ 0 w 177"/>
                    <a:gd name="T47" fmla="*/ 9 h 91"/>
                    <a:gd name="T48" fmla="*/ 0 w 177"/>
                    <a:gd name="T49" fmla="*/ 0 h 91"/>
                    <a:gd name="T50" fmla="*/ 10 w 177"/>
                    <a:gd name="T51" fmla="*/ 0 h 91"/>
                    <a:gd name="T52" fmla="*/ 48 w 177"/>
                    <a:gd name="T53" fmla="*/ 24 h 91"/>
                    <a:gd name="T54" fmla="*/ 48 w 177"/>
                    <a:gd name="T55" fmla="*/ 24 h 91"/>
                    <a:gd name="T56" fmla="*/ 53 w 177"/>
                    <a:gd name="T57" fmla="*/ 24 h 91"/>
                    <a:gd name="T58" fmla="*/ 57 w 177"/>
                    <a:gd name="T59" fmla="*/ 24 h 91"/>
                    <a:gd name="T60" fmla="*/ 57 w 177"/>
                    <a:gd name="T61" fmla="*/ 29 h 91"/>
                    <a:gd name="T62" fmla="*/ 67 w 177"/>
                    <a:gd name="T63" fmla="*/ 33 h 91"/>
                    <a:gd name="T64" fmla="*/ 81 w 177"/>
                    <a:gd name="T65" fmla="*/ 43 h 91"/>
                    <a:gd name="T66" fmla="*/ 86 w 177"/>
                    <a:gd name="T67" fmla="*/ 38 h 91"/>
                    <a:gd name="T68" fmla="*/ 86 w 177"/>
                    <a:gd name="T69" fmla="*/ 38 h 91"/>
                    <a:gd name="T70" fmla="*/ 86 w 177"/>
                    <a:gd name="T71" fmla="*/ 38 h 91"/>
                    <a:gd name="T72" fmla="*/ 86 w 177"/>
                    <a:gd name="T73" fmla="*/ 43 h 91"/>
                    <a:gd name="T74" fmla="*/ 91 w 177"/>
                    <a:gd name="T75" fmla="*/ 48 h 91"/>
                    <a:gd name="T76" fmla="*/ 110 w 177"/>
                    <a:gd name="T77" fmla="*/ 57 h 91"/>
                    <a:gd name="T78" fmla="*/ 115 w 177"/>
                    <a:gd name="T79" fmla="*/ 57 h 91"/>
                    <a:gd name="T80" fmla="*/ 115 w 177"/>
                    <a:gd name="T81" fmla="*/ 53 h 91"/>
                    <a:gd name="T82" fmla="*/ 115 w 177"/>
                    <a:gd name="T83" fmla="*/ 57 h 91"/>
                    <a:gd name="T84" fmla="*/ 115 w 177"/>
                    <a:gd name="T85" fmla="*/ 62 h 91"/>
                    <a:gd name="T86" fmla="*/ 120 w 177"/>
                    <a:gd name="T87" fmla="*/ 62 h 91"/>
                    <a:gd name="T88" fmla="*/ 125 w 177"/>
                    <a:gd name="T89" fmla="*/ 67 h 91"/>
                    <a:gd name="T90" fmla="*/ 134 w 177"/>
                    <a:gd name="T91" fmla="*/ 72 h 91"/>
                    <a:gd name="T92" fmla="*/ 134 w 177"/>
                    <a:gd name="T93" fmla="*/ 72 h 91"/>
                    <a:gd name="T94" fmla="*/ 139 w 177"/>
                    <a:gd name="T95" fmla="*/ 72 h 91"/>
                    <a:gd name="T96" fmla="*/ 144 w 177"/>
                    <a:gd name="T97" fmla="*/ 77 h 91"/>
                    <a:gd name="T98" fmla="*/ 153 w 177"/>
                    <a:gd name="T99" fmla="*/ 81 h 91"/>
                    <a:gd name="T100" fmla="*/ 153 w 177"/>
                    <a:gd name="T101" fmla="*/ 81 h 91"/>
                    <a:gd name="T102" fmla="*/ 153 w 177"/>
                    <a:gd name="T103" fmla="*/ 81 h 91"/>
                    <a:gd name="T104" fmla="*/ 158 w 177"/>
                    <a:gd name="T105" fmla="*/ 86 h 91"/>
                    <a:gd name="T106" fmla="*/ 163 w 177"/>
                    <a:gd name="T107" fmla="*/ 86 h 91"/>
                    <a:gd name="T108" fmla="*/ 168 w 177"/>
                    <a:gd name="T109" fmla="*/ 86 h 91"/>
                    <a:gd name="T110" fmla="*/ 168 w 177"/>
                    <a:gd name="T111" fmla="*/ 86 h 91"/>
                    <a:gd name="T112" fmla="*/ 168 w 177"/>
                    <a:gd name="T113" fmla="*/ 86 h 91"/>
                    <a:gd name="T114" fmla="*/ 177 w 177"/>
                    <a:gd name="T115" fmla="*/ 8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77" h="91">
                      <a:moveTo>
                        <a:pt x="177" y="86"/>
                      </a:moveTo>
                      <a:lnTo>
                        <a:pt x="168" y="91"/>
                      </a:lnTo>
                      <a:lnTo>
                        <a:pt x="163" y="86"/>
                      </a:lnTo>
                      <a:lnTo>
                        <a:pt x="158" y="86"/>
                      </a:lnTo>
                      <a:lnTo>
                        <a:pt x="153" y="86"/>
                      </a:lnTo>
                      <a:lnTo>
                        <a:pt x="148" y="81"/>
                      </a:lnTo>
                      <a:lnTo>
                        <a:pt x="144" y="81"/>
                      </a:lnTo>
                      <a:lnTo>
                        <a:pt x="139" y="77"/>
                      </a:lnTo>
                      <a:lnTo>
                        <a:pt x="134" y="77"/>
                      </a:lnTo>
                      <a:lnTo>
                        <a:pt x="120" y="72"/>
                      </a:lnTo>
                      <a:lnTo>
                        <a:pt x="105" y="62"/>
                      </a:lnTo>
                      <a:lnTo>
                        <a:pt x="81" y="48"/>
                      </a:lnTo>
                      <a:lnTo>
                        <a:pt x="81" y="48"/>
                      </a:lnTo>
                      <a:lnTo>
                        <a:pt x="67" y="43"/>
                      </a:lnTo>
                      <a:lnTo>
                        <a:pt x="53" y="33"/>
                      </a:lnTo>
                      <a:lnTo>
                        <a:pt x="53" y="33"/>
                      </a:lnTo>
                      <a:lnTo>
                        <a:pt x="48" y="33"/>
                      </a:lnTo>
                      <a:lnTo>
                        <a:pt x="43" y="33"/>
                      </a:lnTo>
                      <a:lnTo>
                        <a:pt x="43" y="29"/>
                      </a:lnTo>
                      <a:lnTo>
                        <a:pt x="29" y="24"/>
                      </a:lnTo>
                      <a:lnTo>
                        <a:pt x="19" y="19"/>
                      </a:lnTo>
                      <a:lnTo>
                        <a:pt x="10" y="14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48" y="24"/>
                      </a:lnTo>
                      <a:lnTo>
                        <a:pt x="48" y="24"/>
                      </a:lnTo>
                      <a:lnTo>
                        <a:pt x="53" y="24"/>
                      </a:lnTo>
                      <a:lnTo>
                        <a:pt x="57" y="24"/>
                      </a:lnTo>
                      <a:lnTo>
                        <a:pt x="57" y="29"/>
                      </a:lnTo>
                      <a:lnTo>
                        <a:pt x="67" y="33"/>
                      </a:lnTo>
                      <a:lnTo>
                        <a:pt x="81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86" y="43"/>
                      </a:lnTo>
                      <a:lnTo>
                        <a:pt x="91" y="48"/>
                      </a:lnTo>
                      <a:lnTo>
                        <a:pt x="110" y="57"/>
                      </a:lnTo>
                      <a:lnTo>
                        <a:pt x="115" y="57"/>
                      </a:lnTo>
                      <a:lnTo>
                        <a:pt x="115" y="53"/>
                      </a:lnTo>
                      <a:lnTo>
                        <a:pt x="115" y="57"/>
                      </a:lnTo>
                      <a:lnTo>
                        <a:pt x="115" y="62"/>
                      </a:lnTo>
                      <a:lnTo>
                        <a:pt x="120" y="62"/>
                      </a:lnTo>
                      <a:lnTo>
                        <a:pt x="125" y="67"/>
                      </a:lnTo>
                      <a:lnTo>
                        <a:pt x="134" y="72"/>
                      </a:lnTo>
                      <a:lnTo>
                        <a:pt x="134" y="72"/>
                      </a:lnTo>
                      <a:lnTo>
                        <a:pt x="139" y="72"/>
                      </a:lnTo>
                      <a:lnTo>
                        <a:pt x="144" y="77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3" y="81"/>
                      </a:lnTo>
                      <a:lnTo>
                        <a:pt x="158" y="86"/>
                      </a:lnTo>
                      <a:lnTo>
                        <a:pt x="163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68" y="86"/>
                      </a:lnTo>
                      <a:lnTo>
                        <a:pt x="177" y="86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2" name="Freeform 699">
                  <a:extLst>
                    <a:ext uri="{FF2B5EF4-FFF2-40B4-BE49-F238E27FC236}">
                      <a16:creationId xmlns:a16="http://schemas.microsoft.com/office/drawing/2014/main" id="{DA56A294-8CCB-144C-CF3A-A1E5D55E2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19 w 43"/>
                    <a:gd name="T1" fmla="*/ 0 h 29"/>
                    <a:gd name="T2" fmla="*/ 29 w 43"/>
                    <a:gd name="T3" fmla="*/ 0 h 29"/>
                    <a:gd name="T4" fmla="*/ 43 w 43"/>
                    <a:gd name="T5" fmla="*/ 10 h 29"/>
                    <a:gd name="T6" fmla="*/ 43 w 43"/>
                    <a:gd name="T7" fmla="*/ 14 h 29"/>
                    <a:gd name="T8" fmla="*/ 33 w 43"/>
                    <a:gd name="T9" fmla="*/ 29 h 29"/>
                    <a:gd name="T10" fmla="*/ 29 w 43"/>
                    <a:gd name="T11" fmla="*/ 29 h 29"/>
                    <a:gd name="T12" fmla="*/ 24 w 43"/>
                    <a:gd name="T13" fmla="*/ 29 h 29"/>
                    <a:gd name="T14" fmla="*/ 19 w 43"/>
                    <a:gd name="T15" fmla="*/ 29 h 29"/>
                    <a:gd name="T16" fmla="*/ 14 w 43"/>
                    <a:gd name="T17" fmla="*/ 24 h 29"/>
                    <a:gd name="T18" fmla="*/ 14 w 43"/>
                    <a:gd name="T19" fmla="*/ 24 h 29"/>
                    <a:gd name="T20" fmla="*/ 0 w 43"/>
                    <a:gd name="T21" fmla="*/ 24 h 29"/>
                    <a:gd name="T22" fmla="*/ 0 w 43"/>
                    <a:gd name="T23" fmla="*/ 19 h 29"/>
                    <a:gd name="T24" fmla="*/ 0 w 43"/>
                    <a:gd name="T25" fmla="*/ 10 h 29"/>
                    <a:gd name="T26" fmla="*/ 19 w 43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19" y="0"/>
                      </a:move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3" name="Freeform 700">
                  <a:extLst>
                    <a:ext uri="{FF2B5EF4-FFF2-40B4-BE49-F238E27FC236}">
                      <a16:creationId xmlns:a16="http://schemas.microsoft.com/office/drawing/2014/main" id="{A6B6A7EC-234E-F28F-7447-EF8DBF4A6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9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43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43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4" name="Freeform 701">
                  <a:extLst>
                    <a:ext uri="{FF2B5EF4-FFF2-40B4-BE49-F238E27FC236}">
                      <a16:creationId xmlns:a16="http://schemas.microsoft.com/office/drawing/2014/main" id="{4E1C3D27-F498-4E91-DB2B-B1B65FA15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43" cy="29"/>
                </a:xfrm>
                <a:custGeom>
                  <a:avLst/>
                  <a:gdLst>
                    <a:gd name="T0" fmla="*/ 33 w 43"/>
                    <a:gd name="T1" fmla="*/ 29 h 29"/>
                    <a:gd name="T2" fmla="*/ 29 w 43"/>
                    <a:gd name="T3" fmla="*/ 29 h 29"/>
                    <a:gd name="T4" fmla="*/ 24 w 43"/>
                    <a:gd name="T5" fmla="*/ 29 h 29"/>
                    <a:gd name="T6" fmla="*/ 19 w 43"/>
                    <a:gd name="T7" fmla="*/ 24 h 29"/>
                    <a:gd name="T8" fmla="*/ 14 w 43"/>
                    <a:gd name="T9" fmla="*/ 24 h 29"/>
                    <a:gd name="T10" fmla="*/ 14 w 43"/>
                    <a:gd name="T11" fmla="*/ 24 h 29"/>
                    <a:gd name="T12" fmla="*/ 0 w 43"/>
                    <a:gd name="T13" fmla="*/ 24 h 29"/>
                    <a:gd name="T14" fmla="*/ 0 w 43"/>
                    <a:gd name="T15" fmla="*/ 19 h 29"/>
                    <a:gd name="T16" fmla="*/ 0 w 43"/>
                    <a:gd name="T17" fmla="*/ 10 h 29"/>
                    <a:gd name="T18" fmla="*/ 19 w 43"/>
                    <a:gd name="T19" fmla="*/ 0 h 29"/>
                    <a:gd name="T20" fmla="*/ 29 w 43"/>
                    <a:gd name="T21" fmla="*/ 0 h 29"/>
                    <a:gd name="T22" fmla="*/ 43 w 43"/>
                    <a:gd name="T23" fmla="*/ 10 h 29"/>
                    <a:gd name="T24" fmla="*/ 38 w 43"/>
                    <a:gd name="T25" fmla="*/ 14 h 29"/>
                    <a:gd name="T26" fmla="*/ 33 w 43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9">
                      <a:moveTo>
                        <a:pt x="33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43" y="10"/>
                      </a:lnTo>
                      <a:lnTo>
                        <a:pt x="38" y="14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5" name="Freeform 702">
                  <a:extLst>
                    <a:ext uri="{FF2B5EF4-FFF2-40B4-BE49-F238E27FC236}">
                      <a16:creationId xmlns:a16="http://schemas.microsoft.com/office/drawing/2014/main" id="{5AC23626-A386-8C92-A7A3-7A75368B8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9 w 38"/>
                    <a:gd name="T3" fmla="*/ 29 h 29"/>
                    <a:gd name="T4" fmla="*/ 24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4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10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9" y="29"/>
                      </a:lnTo>
                      <a:lnTo>
                        <a:pt x="24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10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6" name="Freeform 703">
                  <a:extLst>
                    <a:ext uri="{FF2B5EF4-FFF2-40B4-BE49-F238E27FC236}">
                      <a16:creationId xmlns:a16="http://schemas.microsoft.com/office/drawing/2014/main" id="{AB34ADAE-3A2B-53E9-9DCD-7129AC67D9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9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9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9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7" name="Freeform 704">
                  <a:extLst>
                    <a:ext uri="{FF2B5EF4-FFF2-40B4-BE49-F238E27FC236}">
                      <a16:creationId xmlns:a16="http://schemas.microsoft.com/office/drawing/2014/main" id="{C5046B4C-C2FC-CE0E-A2D8-CFA59D402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9"/>
                </a:xfrm>
                <a:custGeom>
                  <a:avLst/>
                  <a:gdLst>
                    <a:gd name="T0" fmla="*/ 29 w 38"/>
                    <a:gd name="T1" fmla="*/ 29 h 29"/>
                    <a:gd name="T2" fmla="*/ 24 w 38"/>
                    <a:gd name="T3" fmla="*/ 29 h 29"/>
                    <a:gd name="T4" fmla="*/ 19 w 38"/>
                    <a:gd name="T5" fmla="*/ 29 h 29"/>
                    <a:gd name="T6" fmla="*/ 14 w 38"/>
                    <a:gd name="T7" fmla="*/ 24 h 29"/>
                    <a:gd name="T8" fmla="*/ 14 w 38"/>
                    <a:gd name="T9" fmla="*/ 24 h 29"/>
                    <a:gd name="T10" fmla="*/ 10 w 38"/>
                    <a:gd name="T11" fmla="*/ 24 h 29"/>
                    <a:gd name="T12" fmla="*/ 5 w 38"/>
                    <a:gd name="T13" fmla="*/ 24 h 29"/>
                    <a:gd name="T14" fmla="*/ 0 w 38"/>
                    <a:gd name="T15" fmla="*/ 19 h 29"/>
                    <a:gd name="T16" fmla="*/ 0 w 38"/>
                    <a:gd name="T17" fmla="*/ 10 h 29"/>
                    <a:gd name="T18" fmla="*/ 19 w 38"/>
                    <a:gd name="T19" fmla="*/ 0 h 29"/>
                    <a:gd name="T20" fmla="*/ 24 w 38"/>
                    <a:gd name="T21" fmla="*/ 0 h 29"/>
                    <a:gd name="T22" fmla="*/ 38 w 38"/>
                    <a:gd name="T23" fmla="*/ 5 h 29"/>
                    <a:gd name="T24" fmla="*/ 38 w 38"/>
                    <a:gd name="T25" fmla="*/ 14 h 29"/>
                    <a:gd name="T26" fmla="*/ 29 w 38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9">
                      <a:moveTo>
                        <a:pt x="29" y="29"/>
                      </a:moveTo>
                      <a:lnTo>
                        <a:pt x="24" y="29"/>
                      </a:lnTo>
                      <a:lnTo>
                        <a:pt x="19" y="29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8" y="14"/>
                      </a:lnTo>
                      <a:lnTo>
                        <a:pt x="29" y="29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8" name="Freeform 705">
                  <a:extLst>
                    <a:ext uri="{FF2B5EF4-FFF2-40B4-BE49-F238E27FC236}">
                      <a16:creationId xmlns:a16="http://schemas.microsoft.com/office/drawing/2014/main" id="{1D79B918-62EB-8BCA-72CB-7151B35A5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8" cy="24"/>
                </a:xfrm>
                <a:custGeom>
                  <a:avLst/>
                  <a:gdLst>
                    <a:gd name="T0" fmla="*/ 24 w 38"/>
                    <a:gd name="T1" fmla="*/ 24 h 24"/>
                    <a:gd name="T2" fmla="*/ 24 w 38"/>
                    <a:gd name="T3" fmla="*/ 24 h 24"/>
                    <a:gd name="T4" fmla="*/ 19 w 38"/>
                    <a:gd name="T5" fmla="*/ 24 h 24"/>
                    <a:gd name="T6" fmla="*/ 14 w 38"/>
                    <a:gd name="T7" fmla="*/ 24 h 24"/>
                    <a:gd name="T8" fmla="*/ 14 w 38"/>
                    <a:gd name="T9" fmla="*/ 24 h 24"/>
                    <a:gd name="T10" fmla="*/ 10 w 38"/>
                    <a:gd name="T11" fmla="*/ 24 h 24"/>
                    <a:gd name="T12" fmla="*/ 5 w 38"/>
                    <a:gd name="T13" fmla="*/ 24 h 24"/>
                    <a:gd name="T14" fmla="*/ 0 w 38"/>
                    <a:gd name="T15" fmla="*/ 19 h 24"/>
                    <a:gd name="T16" fmla="*/ 0 w 38"/>
                    <a:gd name="T17" fmla="*/ 10 h 24"/>
                    <a:gd name="T18" fmla="*/ 19 w 38"/>
                    <a:gd name="T19" fmla="*/ 0 h 24"/>
                    <a:gd name="T20" fmla="*/ 24 w 38"/>
                    <a:gd name="T21" fmla="*/ 0 h 24"/>
                    <a:gd name="T22" fmla="*/ 38 w 38"/>
                    <a:gd name="T23" fmla="*/ 5 h 24"/>
                    <a:gd name="T24" fmla="*/ 33 w 38"/>
                    <a:gd name="T25" fmla="*/ 14 h 24"/>
                    <a:gd name="T26" fmla="*/ 24 w 38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8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49" name="Freeform 706">
                  <a:extLst>
                    <a:ext uri="{FF2B5EF4-FFF2-40B4-BE49-F238E27FC236}">
                      <a16:creationId xmlns:a16="http://schemas.microsoft.com/office/drawing/2014/main" id="{6DD9AEE8-7A4A-9888-CE2A-9283BFA94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24 w 33"/>
                    <a:gd name="T1" fmla="*/ 24 h 24"/>
                    <a:gd name="T2" fmla="*/ 24 w 33"/>
                    <a:gd name="T3" fmla="*/ 24 h 24"/>
                    <a:gd name="T4" fmla="*/ 19 w 33"/>
                    <a:gd name="T5" fmla="*/ 24 h 24"/>
                    <a:gd name="T6" fmla="*/ 14 w 33"/>
                    <a:gd name="T7" fmla="*/ 24 h 24"/>
                    <a:gd name="T8" fmla="*/ 14 w 33"/>
                    <a:gd name="T9" fmla="*/ 24 h 24"/>
                    <a:gd name="T10" fmla="*/ 10 w 33"/>
                    <a:gd name="T11" fmla="*/ 24 h 24"/>
                    <a:gd name="T12" fmla="*/ 5 w 33"/>
                    <a:gd name="T13" fmla="*/ 24 h 24"/>
                    <a:gd name="T14" fmla="*/ 0 w 33"/>
                    <a:gd name="T15" fmla="*/ 19 h 24"/>
                    <a:gd name="T16" fmla="*/ 0 w 33"/>
                    <a:gd name="T17" fmla="*/ 10 h 24"/>
                    <a:gd name="T18" fmla="*/ 19 w 33"/>
                    <a:gd name="T19" fmla="*/ 0 h 24"/>
                    <a:gd name="T20" fmla="*/ 24 w 33"/>
                    <a:gd name="T21" fmla="*/ 0 h 24"/>
                    <a:gd name="T22" fmla="*/ 33 w 33"/>
                    <a:gd name="T23" fmla="*/ 5 h 24"/>
                    <a:gd name="T24" fmla="*/ 33 w 33"/>
                    <a:gd name="T25" fmla="*/ 14 h 24"/>
                    <a:gd name="T26" fmla="*/ 24 w 3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24" y="24"/>
                      </a:move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0" name="Freeform 707">
                  <a:extLst>
                    <a:ext uri="{FF2B5EF4-FFF2-40B4-BE49-F238E27FC236}">
                      <a16:creationId xmlns:a16="http://schemas.microsoft.com/office/drawing/2014/main" id="{AAC9E0F6-1808-051A-8E93-242B37B92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65"/>
                  <a:ext cx="33" cy="24"/>
                </a:xfrm>
                <a:custGeom>
                  <a:avLst/>
                  <a:gdLst>
                    <a:gd name="T0" fmla="*/ 19 w 33"/>
                    <a:gd name="T1" fmla="*/ 0 h 24"/>
                    <a:gd name="T2" fmla="*/ 24 w 33"/>
                    <a:gd name="T3" fmla="*/ 0 h 24"/>
                    <a:gd name="T4" fmla="*/ 33 w 33"/>
                    <a:gd name="T5" fmla="*/ 5 h 24"/>
                    <a:gd name="T6" fmla="*/ 33 w 33"/>
                    <a:gd name="T7" fmla="*/ 14 h 24"/>
                    <a:gd name="T8" fmla="*/ 24 w 33"/>
                    <a:gd name="T9" fmla="*/ 24 h 24"/>
                    <a:gd name="T10" fmla="*/ 19 w 33"/>
                    <a:gd name="T11" fmla="*/ 24 h 24"/>
                    <a:gd name="T12" fmla="*/ 19 w 33"/>
                    <a:gd name="T13" fmla="*/ 24 h 24"/>
                    <a:gd name="T14" fmla="*/ 14 w 33"/>
                    <a:gd name="T15" fmla="*/ 24 h 24"/>
                    <a:gd name="T16" fmla="*/ 14 w 33"/>
                    <a:gd name="T17" fmla="*/ 24 h 24"/>
                    <a:gd name="T18" fmla="*/ 10 w 33"/>
                    <a:gd name="T19" fmla="*/ 24 h 24"/>
                    <a:gd name="T20" fmla="*/ 5 w 33"/>
                    <a:gd name="T21" fmla="*/ 24 h 24"/>
                    <a:gd name="T22" fmla="*/ 0 w 33"/>
                    <a:gd name="T23" fmla="*/ 19 h 24"/>
                    <a:gd name="T24" fmla="*/ 0 w 33"/>
                    <a:gd name="T25" fmla="*/ 10 h 24"/>
                    <a:gd name="T26" fmla="*/ 19 w 33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3" h="24">
                      <a:moveTo>
                        <a:pt x="19" y="0"/>
                      </a:moveTo>
                      <a:lnTo>
                        <a:pt x="24" y="0"/>
                      </a:lnTo>
                      <a:lnTo>
                        <a:pt x="33" y="5"/>
                      </a:lnTo>
                      <a:lnTo>
                        <a:pt x="33" y="14"/>
                      </a:lnTo>
                      <a:lnTo>
                        <a:pt x="24" y="24"/>
                      </a:lnTo>
                      <a:lnTo>
                        <a:pt x="19" y="24"/>
                      </a:lnTo>
                      <a:lnTo>
                        <a:pt x="19" y="24"/>
                      </a:lnTo>
                      <a:lnTo>
                        <a:pt x="14" y="24"/>
                      </a:lnTo>
                      <a:lnTo>
                        <a:pt x="14" y="24"/>
                      </a:lnTo>
                      <a:lnTo>
                        <a:pt x="10" y="24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1" name="Freeform 708">
                  <a:extLst>
                    <a:ext uri="{FF2B5EF4-FFF2-40B4-BE49-F238E27FC236}">
                      <a16:creationId xmlns:a16="http://schemas.microsoft.com/office/drawing/2014/main" id="{753AC09D-439E-245C-F688-9C20855C1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2" name="Freeform 709">
                  <a:extLst>
                    <a:ext uri="{FF2B5EF4-FFF2-40B4-BE49-F238E27FC236}">
                      <a16:creationId xmlns:a16="http://schemas.microsoft.com/office/drawing/2014/main" id="{2E73A7D0-99A5-C521-BB1C-FDC4DE94A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65"/>
                  <a:ext cx="158" cy="96"/>
                </a:xfrm>
                <a:custGeom>
                  <a:avLst/>
                  <a:gdLst>
                    <a:gd name="T0" fmla="*/ 53 w 158"/>
                    <a:gd name="T1" fmla="*/ 0 h 96"/>
                    <a:gd name="T2" fmla="*/ 53 w 158"/>
                    <a:gd name="T3" fmla="*/ 5 h 96"/>
                    <a:gd name="T4" fmla="*/ 62 w 158"/>
                    <a:gd name="T5" fmla="*/ 10 h 96"/>
                    <a:gd name="T6" fmla="*/ 77 w 158"/>
                    <a:gd name="T7" fmla="*/ 14 h 96"/>
                    <a:gd name="T8" fmla="*/ 82 w 158"/>
                    <a:gd name="T9" fmla="*/ 14 h 96"/>
                    <a:gd name="T10" fmla="*/ 96 w 158"/>
                    <a:gd name="T11" fmla="*/ 24 h 96"/>
                    <a:gd name="T12" fmla="*/ 101 w 158"/>
                    <a:gd name="T13" fmla="*/ 29 h 96"/>
                    <a:gd name="T14" fmla="*/ 106 w 158"/>
                    <a:gd name="T15" fmla="*/ 39 h 96"/>
                    <a:gd name="T16" fmla="*/ 115 w 158"/>
                    <a:gd name="T17" fmla="*/ 43 h 96"/>
                    <a:gd name="T18" fmla="*/ 125 w 158"/>
                    <a:gd name="T19" fmla="*/ 53 h 96"/>
                    <a:gd name="T20" fmla="*/ 134 w 158"/>
                    <a:gd name="T21" fmla="*/ 63 h 96"/>
                    <a:gd name="T22" fmla="*/ 144 w 158"/>
                    <a:gd name="T23" fmla="*/ 77 h 96"/>
                    <a:gd name="T24" fmla="*/ 149 w 158"/>
                    <a:gd name="T25" fmla="*/ 77 h 96"/>
                    <a:gd name="T26" fmla="*/ 153 w 158"/>
                    <a:gd name="T27" fmla="*/ 91 h 96"/>
                    <a:gd name="T28" fmla="*/ 153 w 158"/>
                    <a:gd name="T29" fmla="*/ 91 h 96"/>
                    <a:gd name="T30" fmla="*/ 158 w 158"/>
                    <a:gd name="T31" fmla="*/ 96 h 96"/>
                    <a:gd name="T32" fmla="*/ 149 w 158"/>
                    <a:gd name="T33" fmla="*/ 91 h 96"/>
                    <a:gd name="T34" fmla="*/ 149 w 158"/>
                    <a:gd name="T35" fmla="*/ 87 h 96"/>
                    <a:gd name="T36" fmla="*/ 139 w 158"/>
                    <a:gd name="T37" fmla="*/ 87 h 96"/>
                    <a:gd name="T38" fmla="*/ 139 w 158"/>
                    <a:gd name="T39" fmla="*/ 87 h 96"/>
                    <a:gd name="T40" fmla="*/ 139 w 158"/>
                    <a:gd name="T41" fmla="*/ 91 h 96"/>
                    <a:gd name="T42" fmla="*/ 134 w 158"/>
                    <a:gd name="T43" fmla="*/ 91 h 96"/>
                    <a:gd name="T44" fmla="*/ 139 w 158"/>
                    <a:gd name="T45" fmla="*/ 82 h 96"/>
                    <a:gd name="T46" fmla="*/ 134 w 158"/>
                    <a:gd name="T47" fmla="*/ 77 h 96"/>
                    <a:gd name="T48" fmla="*/ 125 w 158"/>
                    <a:gd name="T49" fmla="*/ 77 h 96"/>
                    <a:gd name="T50" fmla="*/ 120 w 158"/>
                    <a:gd name="T51" fmla="*/ 77 h 96"/>
                    <a:gd name="T52" fmla="*/ 120 w 158"/>
                    <a:gd name="T53" fmla="*/ 77 h 96"/>
                    <a:gd name="T54" fmla="*/ 115 w 158"/>
                    <a:gd name="T55" fmla="*/ 77 h 96"/>
                    <a:gd name="T56" fmla="*/ 120 w 158"/>
                    <a:gd name="T57" fmla="*/ 72 h 96"/>
                    <a:gd name="T58" fmla="*/ 120 w 158"/>
                    <a:gd name="T59" fmla="*/ 67 h 96"/>
                    <a:gd name="T60" fmla="*/ 115 w 158"/>
                    <a:gd name="T61" fmla="*/ 63 h 96"/>
                    <a:gd name="T62" fmla="*/ 110 w 158"/>
                    <a:gd name="T63" fmla="*/ 63 h 96"/>
                    <a:gd name="T64" fmla="*/ 101 w 158"/>
                    <a:gd name="T65" fmla="*/ 58 h 96"/>
                    <a:gd name="T66" fmla="*/ 101 w 158"/>
                    <a:gd name="T67" fmla="*/ 63 h 96"/>
                    <a:gd name="T68" fmla="*/ 96 w 158"/>
                    <a:gd name="T69" fmla="*/ 67 h 96"/>
                    <a:gd name="T70" fmla="*/ 96 w 158"/>
                    <a:gd name="T71" fmla="*/ 67 h 96"/>
                    <a:gd name="T72" fmla="*/ 96 w 158"/>
                    <a:gd name="T73" fmla="*/ 58 h 96"/>
                    <a:gd name="T74" fmla="*/ 96 w 158"/>
                    <a:gd name="T75" fmla="*/ 53 h 96"/>
                    <a:gd name="T76" fmla="*/ 86 w 158"/>
                    <a:gd name="T77" fmla="*/ 48 h 96"/>
                    <a:gd name="T78" fmla="*/ 82 w 158"/>
                    <a:gd name="T79" fmla="*/ 43 h 96"/>
                    <a:gd name="T80" fmla="*/ 77 w 158"/>
                    <a:gd name="T81" fmla="*/ 43 h 96"/>
                    <a:gd name="T82" fmla="*/ 77 w 158"/>
                    <a:gd name="T83" fmla="*/ 48 h 96"/>
                    <a:gd name="T84" fmla="*/ 72 w 158"/>
                    <a:gd name="T85" fmla="*/ 48 h 96"/>
                    <a:gd name="T86" fmla="*/ 67 w 158"/>
                    <a:gd name="T87" fmla="*/ 48 h 96"/>
                    <a:gd name="T88" fmla="*/ 72 w 158"/>
                    <a:gd name="T89" fmla="*/ 43 h 96"/>
                    <a:gd name="T90" fmla="*/ 72 w 158"/>
                    <a:gd name="T91" fmla="*/ 39 h 96"/>
                    <a:gd name="T92" fmla="*/ 67 w 158"/>
                    <a:gd name="T93" fmla="*/ 34 h 96"/>
                    <a:gd name="T94" fmla="*/ 58 w 158"/>
                    <a:gd name="T95" fmla="*/ 29 h 96"/>
                    <a:gd name="T96" fmla="*/ 48 w 158"/>
                    <a:gd name="T97" fmla="*/ 29 h 96"/>
                    <a:gd name="T98" fmla="*/ 43 w 158"/>
                    <a:gd name="T99" fmla="*/ 29 h 96"/>
                    <a:gd name="T100" fmla="*/ 38 w 158"/>
                    <a:gd name="T101" fmla="*/ 34 h 96"/>
                    <a:gd name="T102" fmla="*/ 38 w 158"/>
                    <a:gd name="T103" fmla="*/ 34 h 96"/>
                    <a:gd name="T104" fmla="*/ 38 w 158"/>
                    <a:gd name="T105" fmla="*/ 24 h 96"/>
                    <a:gd name="T106" fmla="*/ 34 w 158"/>
                    <a:gd name="T107" fmla="*/ 24 h 96"/>
                    <a:gd name="T108" fmla="*/ 34 w 158"/>
                    <a:gd name="T109" fmla="*/ 19 h 96"/>
                    <a:gd name="T110" fmla="*/ 0 w 158"/>
                    <a:gd name="T111" fmla="*/ 5 h 96"/>
                    <a:gd name="T112" fmla="*/ 29 w 158"/>
                    <a:gd name="T113" fmla="*/ 5 h 96"/>
                    <a:gd name="T114" fmla="*/ 38 w 158"/>
                    <a:gd name="T115" fmla="*/ 0 h 96"/>
                    <a:gd name="T116" fmla="*/ 53 w 158"/>
                    <a:gd name="T117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58" h="96">
                      <a:moveTo>
                        <a:pt x="53" y="0"/>
                      </a:moveTo>
                      <a:lnTo>
                        <a:pt x="53" y="5"/>
                      </a:lnTo>
                      <a:lnTo>
                        <a:pt x="62" y="10"/>
                      </a:lnTo>
                      <a:lnTo>
                        <a:pt x="77" y="14"/>
                      </a:lnTo>
                      <a:lnTo>
                        <a:pt x="82" y="14"/>
                      </a:lnTo>
                      <a:lnTo>
                        <a:pt x="96" y="24"/>
                      </a:lnTo>
                      <a:lnTo>
                        <a:pt x="101" y="29"/>
                      </a:lnTo>
                      <a:lnTo>
                        <a:pt x="106" y="39"/>
                      </a:lnTo>
                      <a:lnTo>
                        <a:pt x="115" y="43"/>
                      </a:lnTo>
                      <a:lnTo>
                        <a:pt x="125" y="53"/>
                      </a:lnTo>
                      <a:lnTo>
                        <a:pt x="134" y="63"/>
                      </a:lnTo>
                      <a:lnTo>
                        <a:pt x="144" y="77"/>
                      </a:lnTo>
                      <a:lnTo>
                        <a:pt x="149" y="77"/>
                      </a:lnTo>
                      <a:lnTo>
                        <a:pt x="153" y="91"/>
                      </a:lnTo>
                      <a:lnTo>
                        <a:pt x="153" y="91"/>
                      </a:lnTo>
                      <a:lnTo>
                        <a:pt x="158" y="96"/>
                      </a:lnTo>
                      <a:lnTo>
                        <a:pt x="149" y="91"/>
                      </a:lnTo>
                      <a:lnTo>
                        <a:pt x="149" y="87"/>
                      </a:lnTo>
                      <a:lnTo>
                        <a:pt x="139" y="87"/>
                      </a:lnTo>
                      <a:lnTo>
                        <a:pt x="139" y="87"/>
                      </a:lnTo>
                      <a:lnTo>
                        <a:pt x="139" y="91"/>
                      </a:lnTo>
                      <a:lnTo>
                        <a:pt x="134" y="91"/>
                      </a:lnTo>
                      <a:lnTo>
                        <a:pt x="139" y="82"/>
                      </a:lnTo>
                      <a:lnTo>
                        <a:pt x="134" y="77"/>
                      </a:lnTo>
                      <a:lnTo>
                        <a:pt x="125" y="77"/>
                      </a:lnTo>
                      <a:lnTo>
                        <a:pt x="120" y="77"/>
                      </a:lnTo>
                      <a:lnTo>
                        <a:pt x="120" y="77"/>
                      </a:lnTo>
                      <a:lnTo>
                        <a:pt x="115" y="77"/>
                      </a:lnTo>
                      <a:lnTo>
                        <a:pt x="120" y="72"/>
                      </a:lnTo>
                      <a:lnTo>
                        <a:pt x="120" y="67"/>
                      </a:lnTo>
                      <a:lnTo>
                        <a:pt x="115" y="63"/>
                      </a:lnTo>
                      <a:lnTo>
                        <a:pt x="110" y="63"/>
                      </a:lnTo>
                      <a:lnTo>
                        <a:pt x="101" y="58"/>
                      </a:lnTo>
                      <a:lnTo>
                        <a:pt x="101" y="63"/>
                      </a:lnTo>
                      <a:lnTo>
                        <a:pt x="96" y="67"/>
                      </a:lnTo>
                      <a:lnTo>
                        <a:pt x="96" y="67"/>
                      </a:lnTo>
                      <a:lnTo>
                        <a:pt x="96" y="58"/>
                      </a:lnTo>
                      <a:lnTo>
                        <a:pt x="96" y="53"/>
                      </a:lnTo>
                      <a:lnTo>
                        <a:pt x="86" y="4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7" y="48"/>
                      </a:lnTo>
                      <a:lnTo>
                        <a:pt x="72" y="48"/>
                      </a:lnTo>
                      <a:lnTo>
                        <a:pt x="67" y="48"/>
                      </a:lnTo>
                      <a:lnTo>
                        <a:pt x="72" y="43"/>
                      </a:lnTo>
                      <a:lnTo>
                        <a:pt x="72" y="39"/>
                      </a:lnTo>
                      <a:lnTo>
                        <a:pt x="67" y="34"/>
                      </a:lnTo>
                      <a:lnTo>
                        <a:pt x="58" y="29"/>
                      </a:lnTo>
                      <a:lnTo>
                        <a:pt x="48" y="29"/>
                      </a:lnTo>
                      <a:lnTo>
                        <a:pt x="43" y="29"/>
                      </a:lnTo>
                      <a:lnTo>
                        <a:pt x="38" y="34"/>
                      </a:lnTo>
                      <a:lnTo>
                        <a:pt x="38" y="34"/>
                      </a:lnTo>
                      <a:lnTo>
                        <a:pt x="38" y="24"/>
                      </a:lnTo>
                      <a:lnTo>
                        <a:pt x="34" y="24"/>
                      </a:lnTo>
                      <a:lnTo>
                        <a:pt x="34" y="19"/>
                      </a:lnTo>
                      <a:lnTo>
                        <a:pt x="0" y="5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3" name="Freeform 710">
                  <a:extLst>
                    <a:ext uri="{FF2B5EF4-FFF2-40B4-BE49-F238E27FC236}">
                      <a16:creationId xmlns:a16="http://schemas.microsoft.com/office/drawing/2014/main" id="{61BB8C33-60CC-CE8C-F3F7-9C081AACD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4" name="Freeform 711">
                  <a:extLst>
                    <a:ext uri="{FF2B5EF4-FFF2-40B4-BE49-F238E27FC236}">
                      <a16:creationId xmlns:a16="http://schemas.microsoft.com/office/drawing/2014/main" id="{19023FEE-D9E0-4388-0989-64F24A9DE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398"/>
                  <a:ext cx="230" cy="77"/>
                </a:xfrm>
                <a:custGeom>
                  <a:avLst/>
                  <a:gdLst>
                    <a:gd name="T0" fmla="*/ 0 w 230"/>
                    <a:gd name="T1" fmla="*/ 29 h 77"/>
                    <a:gd name="T2" fmla="*/ 53 w 230"/>
                    <a:gd name="T3" fmla="*/ 19 h 77"/>
                    <a:gd name="T4" fmla="*/ 125 w 230"/>
                    <a:gd name="T5" fmla="*/ 0 h 77"/>
                    <a:gd name="T6" fmla="*/ 134 w 230"/>
                    <a:gd name="T7" fmla="*/ 0 h 77"/>
                    <a:gd name="T8" fmla="*/ 158 w 230"/>
                    <a:gd name="T9" fmla="*/ 0 h 77"/>
                    <a:gd name="T10" fmla="*/ 192 w 230"/>
                    <a:gd name="T11" fmla="*/ 0 h 77"/>
                    <a:gd name="T12" fmla="*/ 216 w 230"/>
                    <a:gd name="T13" fmla="*/ 4 h 77"/>
                    <a:gd name="T14" fmla="*/ 221 w 230"/>
                    <a:gd name="T15" fmla="*/ 9 h 77"/>
                    <a:gd name="T16" fmla="*/ 225 w 230"/>
                    <a:gd name="T17" fmla="*/ 14 h 77"/>
                    <a:gd name="T18" fmla="*/ 230 w 230"/>
                    <a:gd name="T19" fmla="*/ 19 h 77"/>
                    <a:gd name="T20" fmla="*/ 221 w 230"/>
                    <a:gd name="T21" fmla="*/ 33 h 77"/>
                    <a:gd name="T22" fmla="*/ 221 w 230"/>
                    <a:gd name="T23" fmla="*/ 33 h 77"/>
                    <a:gd name="T24" fmla="*/ 211 w 230"/>
                    <a:gd name="T25" fmla="*/ 43 h 77"/>
                    <a:gd name="T26" fmla="*/ 192 w 230"/>
                    <a:gd name="T27" fmla="*/ 48 h 77"/>
                    <a:gd name="T28" fmla="*/ 163 w 230"/>
                    <a:gd name="T29" fmla="*/ 53 h 77"/>
                    <a:gd name="T30" fmla="*/ 58 w 230"/>
                    <a:gd name="T31" fmla="*/ 67 h 77"/>
                    <a:gd name="T32" fmla="*/ 29 w 230"/>
                    <a:gd name="T33" fmla="*/ 72 h 77"/>
                    <a:gd name="T34" fmla="*/ 0 w 230"/>
                    <a:gd name="T35" fmla="*/ 77 h 77"/>
                    <a:gd name="T36" fmla="*/ 0 w 230"/>
                    <a:gd name="T37" fmla="*/ 2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0" h="77">
                      <a:moveTo>
                        <a:pt x="0" y="29"/>
                      </a:moveTo>
                      <a:lnTo>
                        <a:pt x="53" y="19"/>
                      </a:lnTo>
                      <a:lnTo>
                        <a:pt x="125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92" y="0"/>
                      </a:lnTo>
                      <a:lnTo>
                        <a:pt x="216" y="4"/>
                      </a:lnTo>
                      <a:lnTo>
                        <a:pt x="221" y="9"/>
                      </a:lnTo>
                      <a:lnTo>
                        <a:pt x="225" y="14"/>
                      </a:lnTo>
                      <a:lnTo>
                        <a:pt x="230" y="19"/>
                      </a:lnTo>
                      <a:lnTo>
                        <a:pt x="221" y="33"/>
                      </a:lnTo>
                      <a:lnTo>
                        <a:pt x="221" y="33"/>
                      </a:lnTo>
                      <a:lnTo>
                        <a:pt x="211" y="43"/>
                      </a:lnTo>
                      <a:lnTo>
                        <a:pt x="192" y="48"/>
                      </a:lnTo>
                      <a:lnTo>
                        <a:pt x="163" y="53"/>
                      </a:lnTo>
                      <a:lnTo>
                        <a:pt x="58" y="67"/>
                      </a:lnTo>
                      <a:lnTo>
                        <a:pt x="29" y="72"/>
                      </a:lnTo>
                      <a:lnTo>
                        <a:pt x="0" y="77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5" name="Freeform 712">
                  <a:extLst>
                    <a:ext uri="{FF2B5EF4-FFF2-40B4-BE49-F238E27FC236}">
                      <a16:creationId xmlns:a16="http://schemas.microsoft.com/office/drawing/2014/main" id="{EFD50691-36C8-78A9-49CB-83D896EC6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41"/>
                  <a:ext cx="72" cy="34"/>
                </a:xfrm>
                <a:custGeom>
                  <a:avLst/>
                  <a:gdLst>
                    <a:gd name="T0" fmla="*/ 5 w 72"/>
                    <a:gd name="T1" fmla="*/ 5 h 34"/>
                    <a:gd name="T2" fmla="*/ 10 w 72"/>
                    <a:gd name="T3" fmla="*/ 0 h 34"/>
                    <a:gd name="T4" fmla="*/ 24 w 72"/>
                    <a:gd name="T5" fmla="*/ 0 h 34"/>
                    <a:gd name="T6" fmla="*/ 43 w 72"/>
                    <a:gd name="T7" fmla="*/ 5 h 34"/>
                    <a:gd name="T8" fmla="*/ 72 w 72"/>
                    <a:gd name="T9" fmla="*/ 24 h 34"/>
                    <a:gd name="T10" fmla="*/ 24 w 72"/>
                    <a:gd name="T11" fmla="*/ 29 h 34"/>
                    <a:gd name="T12" fmla="*/ 10 w 72"/>
                    <a:gd name="T13" fmla="*/ 34 h 34"/>
                    <a:gd name="T14" fmla="*/ 0 w 72"/>
                    <a:gd name="T15" fmla="*/ 34 h 34"/>
                    <a:gd name="T16" fmla="*/ 5 w 72"/>
                    <a:gd name="T17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2" h="34">
                      <a:moveTo>
                        <a:pt x="5" y="5"/>
                      </a:move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43" y="5"/>
                      </a:lnTo>
                      <a:lnTo>
                        <a:pt x="72" y="24"/>
                      </a:lnTo>
                      <a:lnTo>
                        <a:pt x="24" y="29"/>
                      </a:lnTo>
                      <a:lnTo>
                        <a:pt x="10" y="34"/>
                      </a:lnTo>
                      <a:lnTo>
                        <a:pt x="0" y="34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6" name="Freeform 713">
                  <a:extLst>
                    <a:ext uri="{FF2B5EF4-FFF2-40B4-BE49-F238E27FC236}">
                      <a16:creationId xmlns:a16="http://schemas.microsoft.com/office/drawing/2014/main" id="{FA77A0AC-EDE0-B675-8BD3-FE6C69AC3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7" name="Freeform 714">
                  <a:extLst>
                    <a:ext uri="{FF2B5EF4-FFF2-40B4-BE49-F238E27FC236}">
                      <a16:creationId xmlns:a16="http://schemas.microsoft.com/office/drawing/2014/main" id="{94BE9376-6D07-2F9A-9016-B103E5370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7" cy="81"/>
                </a:xfrm>
                <a:custGeom>
                  <a:avLst/>
                  <a:gdLst>
                    <a:gd name="T0" fmla="*/ 0 w 77"/>
                    <a:gd name="T1" fmla="*/ 67 h 81"/>
                    <a:gd name="T2" fmla="*/ 10 w 77"/>
                    <a:gd name="T3" fmla="*/ 33 h 81"/>
                    <a:gd name="T4" fmla="*/ 19 w 77"/>
                    <a:gd name="T5" fmla="*/ 19 h 81"/>
                    <a:gd name="T6" fmla="*/ 43 w 77"/>
                    <a:gd name="T7" fmla="*/ 0 h 81"/>
                    <a:gd name="T8" fmla="*/ 58 w 77"/>
                    <a:gd name="T9" fmla="*/ 0 h 81"/>
                    <a:gd name="T10" fmla="*/ 72 w 77"/>
                    <a:gd name="T11" fmla="*/ 4 h 81"/>
                    <a:gd name="T12" fmla="*/ 72 w 77"/>
                    <a:gd name="T13" fmla="*/ 4 h 81"/>
                    <a:gd name="T14" fmla="*/ 77 w 77"/>
                    <a:gd name="T15" fmla="*/ 14 h 81"/>
                    <a:gd name="T16" fmla="*/ 77 w 77"/>
                    <a:gd name="T17" fmla="*/ 19 h 81"/>
                    <a:gd name="T18" fmla="*/ 77 w 77"/>
                    <a:gd name="T19" fmla="*/ 28 h 81"/>
                    <a:gd name="T20" fmla="*/ 77 w 77"/>
                    <a:gd name="T21" fmla="*/ 38 h 81"/>
                    <a:gd name="T22" fmla="*/ 67 w 77"/>
                    <a:gd name="T23" fmla="*/ 48 h 81"/>
                    <a:gd name="T24" fmla="*/ 58 w 77"/>
                    <a:gd name="T25" fmla="*/ 52 h 81"/>
                    <a:gd name="T26" fmla="*/ 48 w 77"/>
                    <a:gd name="T27" fmla="*/ 52 h 81"/>
                    <a:gd name="T28" fmla="*/ 43 w 77"/>
                    <a:gd name="T29" fmla="*/ 52 h 81"/>
                    <a:gd name="T30" fmla="*/ 29 w 77"/>
                    <a:gd name="T31" fmla="*/ 62 h 81"/>
                    <a:gd name="T32" fmla="*/ 19 w 77"/>
                    <a:gd name="T33" fmla="*/ 72 h 81"/>
                    <a:gd name="T34" fmla="*/ 14 w 77"/>
                    <a:gd name="T35" fmla="*/ 77 h 81"/>
                    <a:gd name="T36" fmla="*/ 10 w 77"/>
                    <a:gd name="T37" fmla="*/ 81 h 81"/>
                    <a:gd name="T38" fmla="*/ 5 w 77"/>
                    <a:gd name="T39" fmla="*/ 77 h 81"/>
                    <a:gd name="T40" fmla="*/ 0 w 77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7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0"/>
                      </a:lnTo>
                      <a:lnTo>
                        <a:pt x="58" y="0"/>
                      </a:lnTo>
                      <a:lnTo>
                        <a:pt x="72" y="4"/>
                      </a:lnTo>
                      <a:lnTo>
                        <a:pt x="72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lnTo>
                        <a:pt x="77" y="28"/>
                      </a:lnTo>
                      <a:lnTo>
                        <a:pt x="77" y="38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19" y="72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8" name="Freeform 715">
                  <a:extLst>
                    <a:ext uri="{FF2B5EF4-FFF2-40B4-BE49-F238E27FC236}">
                      <a16:creationId xmlns:a16="http://schemas.microsoft.com/office/drawing/2014/main" id="{D46381D5-7F86-93E1-9EF1-4DCE1376E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81"/>
                </a:xfrm>
                <a:custGeom>
                  <a:avLst/>
                  <a:gdLst>
                    <a:gd name="T0" fmla="*/ 0 w 72"/>
                    <a:gd name="T1" fmla="*/ 67 h 81"/>
                    <a:gd name="T2" fmla="*/ 10 w 72"/>
                    <a:gd name="T3" fmla="*/ 33 h 81"/>
                    <a:gd name="T4" fmla="*/ 19 w 72"/>
                    <a:gd name="T5" fmla="*/ 19 h 81"/>
                    <a:gd name="T6" fmla="*/ 43 w 72"/>
                    <a:gd name="T7" fmla="*/ 4 h 81"/>
                    <a:gd name="T8" fmla="*/ 58 w 72"/>
                    <a:gd name="T9" fmla="*/ 0 h 81"/>
                    <a:gd name="T10" fmla="*/ 67 w 72"/>
                    <a:gd name="T11" fmla="*/ 4 h 81"/>
                    <a:gd name="T12" fmla="*/ 72 w 72"/>
                    <a:gd name="T13" fmla="*/ 9 h 81"/>
                    <a:gd name="T14" fmla="*/ 72 w 72"/>
                    <a:gd name="T15" fmla="*/ 14 h 81"/>
                    <a:gd name="T16" fmla="*/ 72 w 72"/>
                    <a:gd name="T17" fmla="*/ 19 h 81"/>
                    <a:gd name="T18" fmla="*/ 72 w 72"/>
                    <a:gd name="T19" fmla="*/ 28 h 81"/>
                    <a:gd name="T20" fmla="*/ 72 w 72"/>
                    <a:gd name="T21" fmla="*/ 33 h 81"/>
                    <a:gd name="T22" fmla="*/ 67 w 72"/>
                    <a:gd name="T23" fmla="*/ 48 h 81"/>
                    <a:gd name="T24" fmla="*/ 58 w 72"/>
                    <a:gd name="T25" fmla="*/ 52 h 81"/>
                    <a:gd name="T26" fmla="*/ 48 w 72"/>
                    <a:gd name="T27" fmla="*/ 52 h 81"/>
                    <a:gd name="T28" fmla="*/ 43 w 72"/>
                    <a:gd name="T29" fmla="*/ 52 h 81"/>
                    <a:gd name="T30" fmla="*/ 29 w 72"/>
                    <a:gd name="T31" fmla="*/ 62 h 81"/>
                    <a:gd name="T32" fmla="*/ 24 w 72"/>
                    <a:gd name="T33" fmla="*/ 67 h 81"/>
                    <a:gd name="T34" fmla="*/ 14 w 72"/>
                    <a:gd name="T35" fmla="*/ 77 h 81"/>
                    <a:gd name="T36" fmla="*/ 10 w 72"/>
                    <a:gd name="T37" fmla="*/ 81 h 81"/>
                    <a:gd name="T38" fmla="*/ 5 w 72"/>
                    <a:gd name="T39" fmla="*/ 77 h 81"/>
                    <a:gd name="T40" fmla="*/ 0 w 72"/>
                    <a:gd name="T41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2" h="81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43" y="4"/>
                      </a:lnTo>
                      <a:lnTo>
                        <a:pt x="58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67" y="48"/>
                      </a:lnTo>
                      <a:lnTo>
                        <a:pt x="58" y="52"/>
                      </a:lnTo>
                      <a:lnTo>
                        <a:pt x="48" y="52"/>
                      </a:lnTo>
                      <a:lnTo>
                        <a:pt x="43" y="52"/>
                      </a:lnTo>
                      <a:lnTo>
                        <a:pt x="29" y="62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81"/>
                      </a:lnTo>
                      <a:lnTo>
                        <a:pt x="5" y="77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59" name="Freeform 716">
                  <a:extLst>
                    <a:ext uri="{FF2B5EF4-FFF2-40B4-BE49-F238E27FC236}">
                      <a16:creationId xmlns:a16="http://schemas.microsoft.com/office/drawing/2014/main" id="{651D4583-8557-ACB7-A34A-2380EE608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7 w 72"/>
                    <a:gd name="T11" fmla="*/ 4 h 77"/>
                    <a:gd name="T12" fmla="*/ 72 w 72"/>
                    <a:gd name="T13" fmla="*/ 9 h 77"/>
                    <a:gd name="T14" fmla="*/ 72 w 72"/>
                    <a:gd name="T15" fmla="*/ 14 h 77"/>
                    <a:gd name="T16" fmla="*/ 72 w 72"/>
                    <a:gd name="T17" fmla="*/ 19 h 77"/>
                    <a:gd name="T18" fmla="*/ 72 w 72"/>
                    <a:gd name="T19" fmla="*/ 28 h 77"/>
                    <a:gd name="T20" fmla="*/ 72 w 72"/>
                    <a:gd name="T21" fmla="*/ 33 h 77"/>
                    <a:gd name="T22" fmla="*/ 58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7 h 77"/>
                    <a:gd name="T30" fmla="*/ 14 w 72"/>
                    <a:gd name="T31" fmla="*/ 77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7" y="4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72" y="19"/>
                      </a:lnTo>
                      <a:lnTo>
                        <a:pt x="72" y="28"/>
                      </a:lnTo>
                      <a:lnTo>
                        <a:pt x="72" y="33"/>
                      </a:lnTo>
                      <a:lnTo>
                        <a:pt x="58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7"/>
                      </a:lnTo>
                      <a:lnTo>
                        <a:pt x="14" y="77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0" name="Freeform 717">
                  <a:extLst>
                    <a:ext uri="{FF2B5EF4-FFF2-40B4-BE49-F238E27FC236}">
                      <a16:creationId xmlns:a16="http://schemas.microsoft.com/office/drawing/2014/main" id="{7B456E56-4A97-82DD-0209-0487DEFE2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72" cy="77"/>
                </a:xfrm>
                <a:custGeom>
                  <a:avLst/>
                  <a:gdLst>
                    <a:gd name="T0" fmla="*/ 0 w 72"/>
                    <a:gd name="T1" fmla="*/ 67 h 77"/>
                    <a:gd name="T2" fmla="*/ 10 w 72"/>
                    <a:gd name="T3" fmla="*/ 33 h 77"/>
                    <a:gd name="T4" fmla="*/ 19 w 72"/>
                    <a:gd name="T5" fmla="*/ 19 h 77"/>
                    <a:gd name="T6" fmla="*/ 38 w 72"/>
                    <a:gd name="T7" fmla="*/ 4 h 77"/>
                    <a:gd name="T8" fmla="*/ 53 w 72"/>
                    <a:gd name="T9" fmla="*/ 0 h 77"/>
                    <a:gd name="T10" fmla="*/ 62 w 72"/>
                    <a:gd name="T11" fmla="*/ 4 h 77"/>
                    <a:gd name="T12" fmla="*/ 67 w 72"/>
                    <a:gd name="T13" fmla="*/ 9 h 77"/>
                    <a:gd name="T14" fmla="*/ 72 w 72"/>
                    <a:gd name="T15" fmla="*/ 14 h 77"/>
                    <a:gd name="T16" fmla="*/ 67 w 72"/>
                    <a:gd name="T17" fmla="*/ 19 h 77"/>
                    <a:gd name="T18" fmla="*/ 67 w 72"/>
                    <a:gd name="T19" fmla="*/ 28 h 77"/>
                    <a:gd name="T20" fmla="*/ 67 w 72"/>
                    <a:gd name="T21" fmla="*/ 33 h 77"/>
                    <a:gd name="T22" fmla="*/ 53 w 72"/>
                    <a:gd name="T23" fmla="*/ 48 h 77"/>
                    <a:gd name="T24" fmla="*/ 43 w 72"/>
                    <a:gd name="T25" fmla="*/ 48 h 77"/>
                    <a:gd name="T26" fmla="*/ 29 w 72"/>
                    <a:gd name="T27" fmla="*/ 57 h 77"/>
                    <a:gd name="T28" fmla="*/ 24 w 72"/>
                    <a:gd name="T29" fmla="*/ 62 h 77"/>
                    <a:gd name="T30" fmla="*/ 14 w 72"/>
                    <a:gd name="T31" fmla="*/ 72 h 77"/>
                    <a:gd name="T32" fmla="*/ 10 w 72"/>
                    <a:gd name="T33" fmla="*/ 77 h 77"/>
                    <a:gd name="T34" fmla="*/ 5 w 72"/>
                    <a:gd name="T35" fmla="*/ 72 h 77"/>
                    <a:gd name="T36" fmla="*/ 0 w 72"/>
                    <a:gd name="T37" fmla="*/ 6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77">
                      <a:moveTo>
                        <a:pt x="0" y="67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lnTo>
                        <a:pt x="67" y="28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7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1" name="Freeform 718">
                  <a:extLst>
                    <a:ext uri="{FF2B5EF4-FFF2-40B4-BE49-F238E27FC236}">
                      <a16:creationId xmlns:a16="http://schemas.microsoft.com/office/drawing/2014/main" id="{92F522D8-628F-64CC-0EA5-447A2BC09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427"/>
                  <a:ext cx="67" cy="77"/>
                </a:xfrm>
                <a:custGeom>
                  <a:avLst/>
                  <a:gdLst>
                    <a:gd name="T0" fmla="*/ 0 w 67"/>
                    <a:gd name="T1" fmla="*/ 62 h 77"/>
                    <a:gd name="T2" fmla="*/ 10 w 67"/>
                    <a:gd name="T3" fmla="*/ 33 h 77"/>
                    <a:gd name="T4" fmla="*/ 19 w 67"/>
                    <a:gd name="T5" fmla="*/ 19 h 77"/>
                    <a:gd name="T6" fmla="*/ 38 w 67"/>
                    <a:gd name="T7" fmla="*/ 4 h 77"/>
                    <a:gd name="T8" fmla="*/ 53 w 67"/>
                    <a:gd name="T9" fmla="*/ 0 h 77"/>
                    <a:gd name="T10" fmla="*/ 62 w 67"/>
                    <a:gd name="T11" fmla="*/ 4 h 77"/>
                    <a:gd name="T12" fmla="*/ 67 w 67"/>
                    <a:gd name="T13" fmla="*/ 9 h 77"/>
                    <a:gd name="T14" fmla="*/ 67 w 67"/>
                    <a:gd name="T15" fmla="*/ 14 h 77"/>
                    <a:gd name="T16" fmla="*/ 67 w 67"/>
                    <a:gd name="T17" fmla="*/ 19 h 77"/>
                    <a:gd name="T18" fmla="*/ 67 w 67"/>
                    <a:gd name="T19" fmla="*/ 24 h 77"/>
                    <a:gd name="T20" fmla="*/ 67 w 67"/>
                    <a:gd name="T21" fmla="*/ 33 h 77"/>
                    <a:gd name="T22" fmla="*/ 53 w 67"/>
                    <a:gd name="T23" fmla="*/ 48 h 77"/>
                    <a:gd name="T24" fmla="*/ 43 w 67"/>
                    <a:gd name="T25" fmla="*/ 48 h 77"/>
                    <a:gd name="T26" fmla="*/ 29 w 67"/>
                    <a:gd name="T27" fmla="*/ 52 h 77"/>
                    <a:gd name="T28" fmla="*/ 24 w 67"/>
                    <a:gd name="T29" fmla="*/ 62 h 77"/>
                    <a:gd name="T30" fmla="*/ 14 w 67"/>
                    <a:gd name="T31" fmla="*/ 72 h 77"/>
                    <a:gd name="T32" fmla="*/ 10 w 67"/>
                    <a:gd name="T33" fmla="*/ 77 h 77"/>
                    <a:gd name="T34" fmla="*/ 5 w 67"/>
                    <a:gd name="T35" fmla="*/ 72 h 77"/>
                    <a:gd name="T36" fmla="*/ 0 w 67"/>
                    <a:gd name="T37" fmla="*/ 62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77">
                      <a:moveTo>
                        <a:pt x="0" y="62"/>
                      </a:moveTo>
                      <a:lnTo>
                        <a:pt x="10" y="33"/>
                      </a:lnTo>
                      <a:lnTo>
                        <a:pt x="19" y="19"/>
                      </a:lnTo>
                      <a:lnTo>
                        <a:pt x="38" y="4"/>
                      </a:lnTo>
                      <a:lnTo>
                        <a:pt x="53" y="0"/>
                      </a:lnTo>
                      <a:lnTo>
                        <a:pt x="62" y="4"/>
                      </a:lnTo>
                      <a:lnTo>
                        <a:pt x="67" y="9"/>
                      </a:lnTo>
                      <a:lnTo>
                        <a:pt x="67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7" y="33"/>
                      </a:lnTo>
                      <a:lnTo>
                        <a:pt x="53" y="48"/>
                      </a:lnTo>
                      <a:lnTo>
                        <a:pt x="43" y="48"/>
                      </a:lnTo>
                      <a:lnTo>
                        <a:pt x="29" y="52"/>
                      </a:lnTo>
                      <a:lnTo>
                        <a:pt x="24" y="62"/>
                      </a:lnTo>
                      <a:lnTo>
                        <a:pt x="14" y="72"/>
                      </a:lnTo>
                      <a:lnTo>
                        <a:pt x="10" y="77"/>
                      </a:lnTo>
                      <a:lnTo>
                        <a:pt x="5" y="72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2" name="Freeform 719">
                  <a:extLst>
                    <a:ext uri="{FF2B5EF4-FFF2-40B4-BE49-F238E27FC236}">
                      <a16:creationId xmlns:a16="http://schemas.microsoft.com/office/drawing/2014/main" id="{5CE3C869-0F12-731D-E835-0D9E2F4F2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62" cy="73"/>
                </a:xfrm>
                <a:custGeom>
                  <a:avLst/>
                  <a:gdLst>
                    <a:gd name="T0" fmla="*/ 0 w 62"/>
                    <a:gd name="T1" fmla="*/ 58 h 73"/>
                    <a:gd name="T2" fmla="*/ 5 w 62"/>
                    <a:gd name="T3" fmla="*/ 29 h 73"/>
                    <a:gd name="T4" fmla="*/ 14 w 62"/>
                    <a:gd name="T5" fmla="*/ 20 h 73"/>
                    <a:gd name="T6" fmla="*/ 33 w 62"/>
                    <a:gd name="T7" fmla="*/ 0 h 73"/>
                    <a:gd name="T8" fmla="*/ 43 w 62"/>
                    <a:gd name="T9" fmla="*/ 0 h 73"/>
                    <a:gd name="T10" fmla="*/ 57 w 62"/>
                    <a:gd name="T11" fmla="*/ 0 h 73"/>
                    <a:gd name="T12" fmla="*/ 57 w 62"/>
                    <a:gd name="T13" fmla="*/ 5 h 73"/>
                    <a:gd name="T14" fmla="*/ 62 w 62"/>
                    <a:gd name="T15" fmla="*/ 10 h 73"/>
                    <a:gd name="T16" fmla="*/ 62 w 62"/>
                    <a:gd name="T17" fmla="*/ 15 h 73"/>
                    <a:gd name="T18" fmla="*/ 62 w 62"/>
                    <a:gd name="T19" fmla="*/ 20 h 73"/>
                    <a:gd name="T20" fmla="*/ 62 w 62"/>
                    <a:gd name="T21" fmla="*/ 29 h 73"/>
                    <a:gd name="T22" fmla="*/ 48 w 62"/>
                    <a:gd name="T23" fmla="*/ 39 h 73"/>
                    <a:gd name="T24" fmla="*/ 38 w 62"/>
                    <a:gd name="T25" fmla="*/ 39 h 73"/>
                    <a:gd name="T26" fmla="*/ 24 w 62"/>
                    <a:gd name="T27" fmla="*/ 48 h 73"/>
                    <a:gd name="T28" fmla="*/ 19 w 62"/>
                    <a:gd name="T29" fmla="*/ 53 h 73"/>
                    <a:gd name="T30" fmla="*/ 9 w 62"/>
                    <a:gd name="T31" fmla="*/ 63 h 73"/>
                    <a:gd name="T32" fmla="*/ 5 w 62"/>
                    <a:gd name="T33" fmla="*/ 73 h 73"/>
                    <a:gd name="T34" fmla="*/ 0 w 62"/>
                    <a:gd name="T35" fmla="*/ 68 h 73"/>
                    <a:gd name="T36" fmla="*/ 0 w 62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57" y="0"/>
                      </a:lnTo>
                      <a:lnTo>
                        <a:pt x="57" y="5"/>
                      </a:lnTo>
                      <a:lnTo>
                        <a:pt x="62" y="10"/>
                      </a:lnTo>
                      <a:lnTo>
                        <a:pt x="62" y="15"/>
                      </a:lnTo>
                      <a:lnTo>
                        <a:pt x="62" y="20"/>
                      </a:lnTo>
                      <a:lnTo>
                        <a:pt x="62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3" name="Freeform 720">
                  <a:extLst>
                    <a:ext uri="{FF2B5EF4-FFF2-40B4-BE49-F238E27FC236}">
                      <a16:creationId xmlns:a16="http://schemas.microsoft.com/office/drawing/2014/main" id="{DD9BA7EE-129E-5415-B158-E60CE665A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73"/>
                </a:xfrm>
                <a:custGeom>
                  <a:avLst/>
                  <a:gdLst>
                    <a:gd name="T0" fmla="*/ 0 w 57"/>
                    <a:gd name="T1" fmla="*/ 58 h 73"/>
                    <a:gd name="T2" fmla="*/ 5 w 57"/>
                    <a:gd name="T3" fmla="*/ 29 h 73"/>
                    <a:gd name="T4" fmla="*/ 14 w 57"/>
                    <a:gd name="T5" fmla="*/ 20 h 73"/>
                    <a:gd name="T6" fmla="*/ 33 w 57"/>
                    <a:gd name="T7" fmla="*/ 5 h 73"/>
                    <a:gd name="T8" fmla="*/ 43 w 57"/>
                    <a:gd name="T9" fmla="*/ 0 h 73"/>
                    <a:gd name="T10" fmla="*/ 53 w 57"/>
                    <a:gd name="T11" fmla="*/ 0 h 73"/>
                    <a:gd name="T12" fmla="*/ 57 w 57"/>
                    <a:gd name="T13" fmla="*/ 5 h 73"/>
                    <a:gd name="T14" fmla="*/ 57 w 57"/>
                    <a:gd name="T15" fmla="*/ 10 h 73"/>
                    <a:gd name="T16" fmla="*/ 57 w 57"/>
                    <a:gd name="T17" fmla="*/ 15 h 73"/>
                    <a:gd name="T18" fmla="*/ 57 w 57"/>
                    <a:gd name="T19" fmla="*/ 20 h 73"/>
                    <a:gd name="T20" fmla="*/ 57 w 57"/>
                    <a:gd name="T21" fmla="*/ 29 h 73"/>
                    <a:gd name="T22" fmla="*/ 48 w 57"/>
                    <a:gd name="T23" fmla="*/ 39 h 73"/>
                    <a:gd name="T24" fmla="*/ 38 w 57"/>
                    <a:gd name="T25" fmla="*/ 39 h 73"/>
                    <a:gd name="T26" fmla="*/ 24 w 57"/>
                    <a:gd name="T27" fmla="*/ 48 h 73"/>
                    <a:gd name="T28" fmla="*/ 19 w 57"/>
                    <a:gd name="T29" fmla="*/ 53 h 73"/>
                    <a:gd name="T30" fmla="*/ 9 w 57"/>
                    <a:gd name="T31" fmla="*/ 63 h 73"/>
                    <a:gd name="T32" fmla="*/ 5 w 57"/>
                    <a:gd name="T33" fmla="*/ 73 h 73"/>
                    <a:gd name="T34" fmla="*/ 0 w 57"/>
                    <a:gd name="T35" fmla="*/ 68 h 73"/>
                    <a:gd name="T36" fmla="*/ 0 w 57"/>
                    <a:gd name="T37" fmla="*/ 58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73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33" y="5"/>
                      </a:lnTo>
                      <a:lnTo>
                        <a:pt x="43" y="0"/>
                      </a:lnTo>
                      <a:lnTo>
                        <a:pt x="53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9"/>
                      </a:lnTo>
                      <a:lnTo>
                        <a:pt x="48" y="39"/>
                      </a:lnTo>
                      <a:lnTo>
                        <a:pt x="38" y="39"/>
                      </a:lnTo>
                      <a:lnTo>
                        <a:pt x="24" y="48"/>
                      </a:lnTo>
                      <a:lnTo>
                        <a:pt x="19" y="53"/>
                      </a:lnTo>
                      <a:lnTo>
                        <a:pt x="9" y="63"/>
                      </a:lnTo>
                      <a:lnTo>
                        <a:pt x="5" y="73"/>
                      </a:lnTo>
                      <a:lnTo>
                        <a:pt x="0" y="6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4" name="Freeform 721">
                  <a:extLst>
                    <a:ext uri="{FF2B5EF4-FFF2-40B4-BE49-F238E27FC236}">
                      <a16:creationId xmlns:a16="http://schemas.microsoft.com/office/drawing/2014/main" id="{00BD2285-A4DE-526D-5F9E-0DAB48C55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43 w 57"/>
                    <a:gd name="T9" fmla="*/ 0 h 68"/>
                    <a:gd name="T10" fmla="*/ 53 w 57"/>
                    <a:gd name="T11" fmla="*/ 5 h 68"/>
                    <a:gd name="T12" fmla="*/ 57 w 57"/>
                    <a:gd name="T13" fmla="*/ 5 h 68"/>
                    <a:gd name="T14" fmla="*/ 57 w 57"/>
                    <a:gd name="T15" fmla="*/ 10 h 68"/>
                    <a:gd name="T16" fmla="*/ 57 w 57"/>
                    <a:gd name="T17" fmla="*/ 15 h 68"/>
                    <a:gd name="T18" fmla="*/ 57 w 57"/>
                    <a:gd name="T19" fmla="*/ 20 h 68"/>
                    <a:gd name="T20" fmla="*/ 57 w 57"/>
                    <a:gd name="T21" fmla="*/ 24 h 68"/>
                    <a:gd name="T22" fmla="*/ 43 w 57"/>
                    <a:gd name="T23" fmla="*/ 39 h 68"/>
                    <a:gd name="T24" fmla="*/ 38 w 57"/>
                    <a:gd name="T25" fmla="*/ 39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63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43" y="0"/>
                      </a:lnTo>
                      <a:lnTo>
                        <a:pt x="53" y="5"/>
                      </a:lnTo>
                      <a:lnTo>
                        <a:pt x="57" y="5"/>
                      </a:lnTo>
                      <a:lnTo>
                        <a:pt x="57" y="10"/>
                      </a:lnTo>
                      <a:lnTo>
                        <a:pt x="57" y="15"/>
                      </a:lnTo>
                      <a:lnTo>
                        <a:pt x="57" y="20"/>
                      </a:lnTo>
                      <a:lnTo>
                        <a:pt x="57" y="24"/>
                      </a:lnTo>
                      <a:lnTo>
                        <a:pt x="43" y="39"/>
                      </a:lnTo>
                      <a:lnTo>
                        <a:pt x="38" y="39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63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5" name="Freeform 722">
                  <a:extLst>
                    <a:ext uri="{FF2B5EF4-FFF2-40B4-BE49-F238E27FC236}">
                      <a16:creationId xmlns:a16="http://schemas.microsoft.com/office/drawing/2014/main" id="{81C15A77-CB36-5FC9-5D83-C4322A755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7" cy="68"/>
                </a:xfrm>
                <a:custGeom>
                  <a:avLst/>
                  <a:gdLst>
                    <a:gd name="T0" fmla="*/ 0 w 57"/>
                    <a:gd name="T1" fmla="*/ 58 h 68"/>
                    <a:gd name="T2" fmla="*/ 5 w 57"/>
                    <a:gd name="T3" fmla="*/ 29 h 68"/>
                    <a:gd name="T4" fmla="*/ 14 w 57"/>
                    <a:gd name="T5" fmla="*/ 20 h 68"/>
                    <a:gd name="T6" fmla="*/ 29 w 57"/>
                    <a:gd name="T7" fmla="*/ 5 h 68"/>
                    <a:gd name="T8" fmla="*/ 38 w 57"/>
                    <a:gd name="T9" fmla="*/ 0 h 68"/>
                    <a:gd name="T10" fmla="*/ 48 w 57"/>
                    <a:gd name="T11" fmla="*/ 5 h 68"/>
                    <a:gd name="T12" fmla="*/ 53 w 57"/>
                    <a:gd name="T13" fmla="*/ 5 h 68"/>
                    <a:gd name="T14" fmla="*/ 57 w 57"/>
                    <a:gd name="T15" fmla="*/ 10 h 68"/>
                    <a:gd name="T16" fmla="*/ 53 w 57"/>
                    <a:gd name="T17" fmla="*/ 15 h 68"/>
                    <a:gd name="T18" fmla="*/ 53 w 57"/>
                    <a:gd name="T19" fmla="*/ 20 h 68"/>
                    <a:gd name="T20" fmla="*/ 53 w 57"/>
                    <a:gd name="T21" fmla="*/ 24 h 68"/>
                    <a:gd name="T22" fmla="*/ 43 w 57"/>
                    <a:gd name="T23" fmla="*/ 34 h 68"/>
                    <a:gd name="T24" fmla="*/ 33 w 57"/>
                    <a:gd name="T25" fmla="*/ 34 h 68"/>
                    <a:gd name="T26" fmla="*/ 24 w 57"/>
                    <a:gd name="T27" fmla="*/ 44 h 68"/>
                    <a:gd name="T28" fmla="*/ 19 w 57"/>
                    <a:gd name="T29" fmla="*/ 48 h 68"/>
                    <a:gd name="T30" fmla="*/ 9 w 57"/>
                    <a:gd name="T31" fmla="*/ 58 h 68"/>
                    <a:gd name="T32" fmla="*/ 5 w 57"/>
                    <a:gd name="T33" fmla="*/ 68 h 68"/>
                    <a:gd name="T34" fmla="*/ 0 w 57"/>
                    <a:gd name="T35" fmla="*/ 63 h 68"/>
                    <a:gd name="T36" fmla="*/ 0 w 57"/>
                    <a:gd name="T37" fmla="*/ 5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68">
                      <a:moveTo>
                        <a:pt x="0" y="58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7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44"/>
                      </a:lnTo>
                      <a:lnTo>
                        <a:pt x="19" y="48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6" name="Freeform 723">
                  <a:extLst>
                    <a:ext uri="{FF2B5EF4-FFF2-40B4-BE49-F238E27FC236}">
                      <a16:creationId xmlns:a16="http://schemas.microsoft.com/office/drawing/2014/main" id="{00771297-4F51-5DFD-1082-D4D57D6CF1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53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19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53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19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7" name="Freeform 724">
                  <a:extLst>
                    <a:ext uri="{FF2B5EF4-FFF2-40B4-BE49-F238E27FC236}">
                      <a16:creationId xmlns:a16="http://schemas.microsoft.com/office/drawing/2014/main" id="{A9D4D18B-01E4-0093-7E1F-D51AFE3B3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53" cy="68"/>
                </a:xfrm>
                <a:custGeom>
                  <a:avLst/>
                  <a:gdLst>
                    <a:gd name="T0" fmla="*/ 0 w 53"/>
                    <a:gd name="T1" fmla="*/ 53 h 68"/>
                    <a:gd name="T2" fmla="*/ 5 w 53"/>
                    <a:gd name="T3" fmla="*/ 29 h 68"/>
                    <a:gd name="T4" fmla="*/ 14 w 53"/>
                    <a:gd name="T5" fmla="*/ 20 h 68"/>
                    <a:gd name="T6" fmla="*/ 29 w 53"/>
                    <a:gd name="T7" fmla="*/ 5 h 68"/>
                    <a:gd name="T8" fmla="*/ 38 w 53"/>
                    <a:gd name="T9" fmla="*/ 0 h 68"/>
                    <a:gd name="T10" fmla="*/ 48 w 53"/>
                    <a:gd name="T11" fmla="*/ 5 h 68"/>
                    <a:gd name="T12" fmla="*/ 48 w 53"/>
                    <a:gd name="T13" fmla="*/ 5 h 68"/>
                    <a:gd name="T14" fmla="*/ 53 w 53"/>
                    <a:gd name="T15" fmla="*/ 10 h 68"/>
                    <a:gd name="T16" fmla="*/ 53 w 53"/>
                    <a:gd name="T17" fmla="*/ 15 h 68"/>
                    <a:gd name="T18" fmla="*/ 53 w 53"/>
                    <a:gd name="T19" fmla="*/ 20 h 68"/>
                    <a:gd name="T20" fmla="*/ 53 w 53"/>
                    <a:gd name="T21" fmla="*/ 24 h 68"/>
                    <a:gd name="T22" fmla="*/ 43 w 53"/>
                    <a:gd name="T23" fmla="*/ 34 h 68"/>
                    <a:gd name="T24" fmla="*/ 33 w 53"/>
                    <a:gd name="T25" fmla="*/ 34 h 68"/>
                    <a:gd name="T26" fmla="*/ 24 w 53"/>
                    <a:gd name="T27" fmla="*/ 39 h 68"/>
                    <a:gd name="T28" fmla="*/ 24 w 53"/>
                    <a:gd name="T29" fmla="*/ 44 h 68"/>
                    <a:gd name="T30" fmla="*/ 9 w 53"/>
                    <a:gd name="T31" fmla="*/ 58 h 68"/>
                    <a:gd name="T32" fmla="*/ 5 w 53"/>
                    <a:gd name="T33" fmla="*/ 68 h 68"/>
                    <a:gd name="T34" fmla="*/ 0 w 53"/>
                    <a:gd name="T35" fmla="*/ 63 h 68"/>
                    <a:gd name="T36" fmla="*/ 0 w 53"/>
                    <a:gd name="T37" fmla="*/ 5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" h="68">
                      <a:moveTo>
                        <a:pt x="0" y="53"/>
                      </a:moveTo>
                      <a:lnTo>
                        <a:pt x="5" y="29"/>
                      </a:lnTo>
                      <a:lnTo>
                        <a:pt x="14" y="20"/>
                      </a:lnTo>
                      <a:lnTo>
                        <a:pt x="29" y="5"/>
                      </a:lnTo>
                      <a:lnTo>
                        <a:pt x="38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53" y="10"/>
                      </a:lnTo>
                      <a:lnTo>
                        <a:pt x="53" y="15"/>
                      </a:lnTo>
                      <a:lnTo>
                        <a:pt x="53" y="20"/>
                      </a:lnTo>
                      <a:lnTo>
                        <a:pt x="53" y="24"/>
                      </a:lnTo>
                      <a:lnTo>
                        <a:pt x="43" y="34"/>
                      </a:lnTo>
                      <a:lnTo>
                        <a:pt x="33" y="34"/>
                      </a:lnTo>
                      <a:lnTo>
                        <a:pt x="24" y="39"/>
                      </a:lnTo>
                      <a:lnTo>
                        <a:pt x="24" y="44"/>
                      </a:lnTo>
                      <a:lnTo>
                        <a:pt x="9" y="58"/>
                      </a:lnTo>
                      <a:lnTo>
                        <a:pt x="5" y="68"/>
                      </a:lnTo>
                      <a:lnTo>
                        <a:pt x="0" y="63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8" name="Freeform 725">
                  <a:extLst>
                    <a:ext uri="{FF2B5EF4-FFF2-40B4-BE49-F238E27FC236}">
                      <a16:creationId xmlns:a16="http://schemas.microsoft.com/office/drawing/2014/main" id="{0FEA96E6-0F2F-A9CF-8D0F-25CA0DC40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6"/>
                  <a:ext cx="48" cy="63"/>
                </a:xfrm>
                <a:custGeom>
                  <a:avLst/>
                  <a:gdLst>
                    <a:gd name="T0" fmla="*/ 0 w 48"/>
                    <a:gd name="T1" fmla="*/ 48 h 63"/>
                    <a:gd name="T2" fmla="*/ 5 w 48"/>
                    <a:gd name="T3" fmla="*/ 24 h 63"/>
                    <a:gd name="T4" fmla="*/ 14 w 48"/>
                    <a:gd name="T5" fmla="*/ 15 h 63"/>
                    <a:gd name="T6" fmla="*/ 29 w 48"/>
                    <a:gd name="T7" fmla="*/ 5 h 63"/>
                    <a:gd name="T8" fmla="*/ 33 w 48"/>
                    <a:gd name="T9" fmla="*/ 0 h 63"/>
                    <a:gd name="T10" fmla="*/ 43 w 48"/>
                    <a:gd name="T11" fmla="*/ 0 h 63"/>
                    <a:gd name="T12" fmla="*/ 48 w 48"/>
                    <a:gd name="T13" fmla="*/ 5 h 63"/>
                    <a:gd name="T14" fmla="*/ 48 w 48"/>
                    <a:gd name="T15" fmla="*/ 5 h 63"/>
                    <a:gd name="T16" fmla="*/ 48 w 48"/>
                    <a:gd name="T17" fmla="*/ 10 h 63"/>
                    <a:gd name="T18" fmla="*/ 48 w 48"/>
                    <a:gd name="T19" fmla="*/ 15 h 63"/>
                    <a:gd name="T20" fmla="*/ 48 w 48"/>
                    <a:gd name="T21" fmla="*/ 19 h 63"/>
                    <a:gd name="T22" fmla="*/ 38 w 48"/>
                    <a:gd name="T23" fmla="*/ 24 h 63"/>
                    <a:gd name="T24" fmla="*/ 33 w 48"/>
                    <a:gd name="T25" fmla="*/ 24 h 63"/>
                    <a:gd name="T26" fmla="*/ 24 w 48"/>
                    <a:gd name="T27" fmla="*/ 29 h 63"/>
                    <a:gd name="T28" fmla="*/ 24 w 48"/>
                    <a:gd name="T29" fmla="*/ 34 h 63"/>
                    <a:gd name="T30" fmla="*/ 9 w 48"/>
                    <a:gd name="T31" fmla="*/ 48 h 63"/>
                    <a:gd name="T32" fmla="*/ 0 w 48"/>
                    <a:gd name="T33" fmla="*/ 63 h 63"/>
                    <a:gd name="T34" fmla="*/ 0 w 48"/>
                    <a:gd name="T35" fmla="*/ 53 h 63"/>
                    <a:gd name="T36" fmla="*/ 0 w 48"/>
                    <a:gd name="T37" fmla="*/ 48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8" h="63">
                      <a:moveTo>
                        <a:pt x="0" y="48"/>
                      </a:moveTo>
                      <a:lnTo>
                        <a:pt x="5" y="24"/>
                      </a:lnTo>
                      <a:lnTo>
                        <a:pt x="14" y="15"/>
                      </a:lnTo>
                      <a:lnTo>
                        <a:pt x="29" y="5"/>
                      </a:lnTo>
                      <a:lnTo>
                        <a:pt x="3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48" y="5"/>
                      </a:lnTo>
                      <a:lnTo>
                        <a:pt x="48" y="10"/>
                      </a:lnTo>
                      <a:lnTo>
                        <a:pt x="48" y="15"/>
                      </a:lnTo>
                      <a:lnTo>
                        <a:pt x="48" y="19"/>
                      </a:lnTo>
                      <a:lnTo>
                        <a:pt x="38" y="24"/>
                      </a:lnTo>
                      <a:lnTo>
                        <a:pt x="33" y="24"/>
                      </a:lnTo>
                      <a:lnTo>
                        <a:pt x="24" y="29"/>
                      </a:lnTo>
                      <a:lnTo>
                        <a:pt x="24" y="34"/>
                      </a:lnTo>
                      <a:lnTo>
                        <a:pt x="9" y="48"/>
                      </a:ln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69" name="Freeform 726">
                  <a:extLst>
                    <a:ext uri="{FF2B5EF4-FFF2-40B4-BE49-F238E27FC236}">
                      <a16:creationId xmlns:a16="http://schemas.microsoft.com/office/drawing/2014/main" id="{3B6C2977-C5F0-FF29-0E1A-A59E02F82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431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43 w 48"/>
                    <a:gd name="T3" fmla="*/ 0 h 48"/>
                    <a:gd name="T4" fmla="*/ 38 w 48"/>
                    <a:gd name="T5" fmla="*/ 0 h 48"/>
                    <a:gd name="T6" fmla="*/ 29 w 48"/>
                    <a:gd name="T7" fmla="*/ 5 h 48"/>
                    <a:gd name="T8" fmla="*/ 19 w 48"/>
                    <a:gd name="T9" fmla="*/ 10 h 48"/>
                    <a:gd name="T10" fmla="*/ 14 w 48"/>
                    <a:gd name="T11" fmla="*/ 15 h 48"/>
                    <a:gd name="T12" fmla="*/ 5 w 48"/>
                    <a:gd name="T13" fmla="*/ 29 h 48"/>
                    <a:gd name="T14" fmla="*/ 0 w 48"/>
                    <a:gd name="T15" fmla="*/ 39 h 48"/>
                    <a:gd name="T16" fmla="*/ 0 w 48"/>
                    <a:gd name="T17" fmla="*/ 44 h 48"/>
                    <a:gd name="T18" fmla="*/ 0 w 48"/>
                    <a:gd name="T19" fmla="*/ 48 h 48"/>
                    <a:gd name="T20" fmla="*/ 9 w 48"/>
                    <a:gd name="T21" fmla="*/ 29 h 48"/>
                    <a:gd name="T22" fmla="*/ 14 w 48"/>
                    <a:gd name="T23" fmla="*/ 20 h 48"/>
                    <a:gd name="T24" fmla="*/ 38 w 48"/>
                    <a:gd name="T25" fmla="*/ 0 h 48"/>
                    <a:gd name="T26" fmla="*/ 43 w 48"/>
                    <a:gd name="T27" fmla="*/ 0 h 48"/>
                    <a:gd name="T28" fmla="*/ 48 w 48"/>
                    <a:gd name="T2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43" y="0"/>
                      </a:lnTo>
                      <a:lnTo>
                        <a:pt x="38" y="0"/>
                      </a:lnTo>
                      <a:lnTo>
                        <a:pt x="29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5" y="29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9" y="29"/>
                      </a:lnTo>
                      <a:lnTo>
                        <a:pt x="14" y="20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0" name="Freeform 727">
                  <a:extLst>
                    <a:ext uri="{FF2B5EF4-FFF2-40B4-BE49-F238E27FC236}">
                      <a16:creationId xmlns:a16="http://schemas.microsoft.com/office/drawing/2014/main" id="{5825141F-BAE9-8A95-6461-558664096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1" name="Freeform 728">
                  <a:extLst>
                    <a:ext uri="{FF2B5EF4-FFF2-40B4-BE49-F238E27FC236}">
                      <a16:creationId xmlns:a16="http://schemas.microsoft.com/office/drawing/2014/main" id="{21917E31-3406-F331-04E2-776AEEAFF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60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9 w 9"/>
                    <a:gd name="T5" fmla="*/ 0 h 10"/>
                    <a:gd name="T6" fmla="*/ 9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2" name="Freeform 729">
                  <a:extLst>
                    <a:ext uri="{FF2B5EF4-FFF2-40B4-BE49-F238E27FC236}">
                      <a16:creationId xmlns:a16="http://schemas.microsoft.com/office/drawing/2014/main" id="{149DC13F-5930-AC56-C2E9-F453341F0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3" name="Freeform 730">
                  <a:extLst>
                    <a:ext uri="{FF2B5EF4-FFF2-40B4-BE49-F238E27FC236}">
                      <a16:creationId xmlns:a16="http://schemas.microsoft.com/office/drawing/2014/main" id="{FC003C0A-47DA-6FD7-7459-7182DB735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60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5 w 9"/>
                    <a:gd name="T3" fmla="*/ 5 h 10"/>
                    <a:gd name="T4" fmla="*/ 9 w 9"/>
                    <a:gd name="T5" fmla="*/ 0 h 10"/>
                    <a:gd name="T6" fmla="*/ 5 w 9"/>
                    <a:gd name="T7" fmla="*/ 0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4" name="Freeform 731">
                  <a:extLst>
                    <a:ext uri="{FF2B5EF4-FFF2-40B4-BE49-F238E27FC236}">
                      <a16:creationId xmlns:a16="http://schemas.microsoft.com/office/drawing/2014/main" id="{E8EDCD22-EB94-7085-F055-3602D76CA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5" name="Freeform 732">
                  <a:extLst>
                    <a:ext uri="{FF2B5EF4-FFF2-40B4-BE49-F238E27FC236}">
                      <a16:creationId xmlns:a16="http://schemas.microsoft.com/office/drawing/2014/main" id="{FCDBD147-70F4-8DDA-8A1F-76D10D891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6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0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6" name="Freeform 733">
                  <a:extLst>
                    <a:ext uri="{FF2B5EF4-FFF2-40B4-BE49-F238E27FC236}">
                      <a16:creationId xmlns:a16="http://schemas.microsoft.com/office/drawing/2014/main" id="{BE0E2B8B-51FD-BC38-1A4C-71BF9157B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12"/>
                  <a:ext cx="67" cy="53"/>
                </a:xfrm>
                <a:custGeom>
                  <a:avLst/>
                  <a:gdLst>
                    <a:gd name="T0" fmla="*/ 0 w 67"/>
                    <a:gd name="T1" fmla="*/ 53 h 53"/>
                    <a:gd name="T2" fmla="*/ 9 w 67"/>
                    <a:gd name="T3" fmla="*/ 48 h 53"/>
                    <a:gd name="T4" fmla="*/ 33 w 67"/>
                    <a:gd name="T5" fmla="*/ 34 h 53"/>
                    <a:gd name="T6" fmla="*/ 57 w 67"/>
                    <a:gd name="T7" fmla="*/ 15 h 53"/>
                    <a:gd name="T8" fmla="*/ 67 w 67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53">
                      <a:moveTo>
                        <a:pt x="0" y="53"/>
                      </a:moveTo>
                      <a:lnTo>
                        <a:pt x="9" y="48"/>
                      </a:lnTo>
                      <a:lnTo>
                        <a:pt x="33" y="34"/>
                      </a:lnTo>
                      <a:lnTo>
                        <a:pt x="57" y="1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7" name="Freeform 734">
                  <a:extLst>
                    <a:ext uri="{FF2B5EF4-FFF2-40B4-BE49-F238E27FC236}">
                      <a16:creationId xmlns:a16="http://schemas.microsoft.com/office/drawing/2014/main" id="{C2219F7D-67DF-7306-84D0-3DE0FD021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1407"/>
                  <a:ext cx="29" cy="53"/>
                </a:xfrm>
                <a:custGeom>
                  <a:avLst/>
                  <a:gdLst>
                    <a:gd name="T0" fmla="*/ 5 w 29"/>
                    <a:gd name="T1" fmla="*/ 0 h 53"/>
                    <a:gd name="T2" fmla="*/ 29 w 29"/>
                    <a:gd name="T3" fmla="*/ 48 h 53"/>
                    <a:gd name="T4" fmla="*/ 24 w 29"/>
                    <a:gd name="T5" fmla="*/ 53 h 53"/>
                    <a:gd name="T6" fmla="*/ 0 w 29"/>
                    <a:gd name="T7" fmla="*/ 0 h 53"/>
                    <a:gd name="T8" fmla="*/ 5 w 29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53">
                      <a:moveTo>
                        <a:pt x="5" y="0"/>
                      </a:moveTo>
                      <a:lnTo>
                        <a:pt x="29" y="48"/>
                      </a:lnTo>
                      <a:lnTo>
                        <a:pt x="24" y="53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8" name="Freeform 735">
                  <a:extLst>
                    <a:ext uri="{FF2B5EF4-FFF2-40B4-BE49-F238E27FC236}">
                      <a16:creationId xmlns:a16="http://schemas.microsoft.com/office/drawing/2014/main" id="{77B50132-B00B-16BA-55DB-0DAA37E46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0" y="1412"/>
                  <a:ext cx="24" cy="34"/>
                </a:xfrm>
                <a:custGeom>
                  <a:avLst/>
                  <a:gdLst>
                    <a:gd name="T0" fmla="*/ 9 w 24"/>
                    <a:gd name="T1" fmla="*/ 34 h 34"/>
                    <a:gd name="T2" fmla="*/ 19 w 24"/>
                    <a:gd name="T3" fmla="*/ 15 h 34"/>
                    <a:gd name="T4" fmla="*/ 19 w 24"/>
                    <a:gd name="T5" fmla="*/ 10 h 34"/>
                    <a:gd name="T6" fmla="*/ 24 w 24"/>
                    <a:gd name="T7" fmla="*/ 0 h 34"/>
                    <a:gd name="T8" fmla="*/ 14 w 24"/>
                    <a:gd name="T9" fmla="*/ 5 h 34"/>
                    <a:gd name="T10" fmla="*/ 9 w 24"/>
                    <a:gd name="T11" fmla="*/ 15 h 34"/>
                    <a:gd name="T12" fmla="*/ 0 w 24"/>
                    <a:gd name="T13" fmla="*/ 34 h 34"/>
                    <a:gd name="T14" fmla="*/ 4 w 24"/>
                    <a:gd name="T15" fmla="*/ 34 h 34"/>
                    <a:gd name="T16" fmla="*/ 9 w 24"/>
                    <a:gd name="T17" fmla="*/ 3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34">
                      <a:moveTo>
                        <a:pt x="9" y="34"/>
                      </a:moveTo>
                      <a:lnTo>
                        <a:pt x="19" y="15"/>
                      </a:lnTo>
                      <a:lnTo>
                        <a:pt x="19" y="10"/>
                      </a:lnTo>
                      <a:lnTo>
                        <a:pt x="24" y="0"/>
                      </a:lnTo>
                      <a:lnTo>
                        <a:pt x="14" y="5"/>
                      </a:lnTo>
                      <a:lnTo>
                        <a:pt x="9" y="15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9" y="3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79" name="Freeform 736">
                  <a:extLst>
                    <a:ext uri="{FF2B5EF4-FFF2-40B4-BE49-F238E27FC236}">
                      <a16:creationId xmlns:a16="http://schemas.microsoft.com/office/drawing/2014/main" id="{3E15D54D-2733-804C-438C-F19557790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402"/>
                  <a:ext cx="96" cy="68"/>
                </a:xfrm>
                <a:custGeom>
                  <a:avLst/>
                  <a:gdLst>
                    <a:gd name="T0" fmla="*/ 0 w 96"/>
                    <a:gd name="T1" fmla="*/ 68 h 68"/>
                    <a:gd name="T2" fmla="*/ 9 w 96"/>
                    <a:gd name="T3" fmla="*/ 63 h 68"/>
                    <a:gd name="T4" fmla="*/ 33 w 96"/>
                    <a:gd name="T5" fmla="*/ 53 h 68"/>
                    <a:gd name="T6" fmla="*/ 52 w 96"/>
                    <a:gd name="T7" fmla="*/ 44 h 68"/>
                    <a:gd name="T8" fmla="*/ 67 w 96"/>
                    <a:gd name="T9" fmla="*/ 34 h 68"/>
                    <a:gd name="T10" fmla="*/ 86 w 96"/>
                    <a:gd name="T11" fmla="*/ 20 h 68"/>
                    <a:gd name="T12" fmla="*/ 96 w 96"/>
                    <a:gd name="T1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6" h="68">
                      <a:moveTo>
                        <a:pt x="0" y="68"/>
                      </a:moveTo>
                      <a:lnTo>
                        <a:pt x="9" y="63"/>
                      </a:lnTo>
                      <a:lnTo>
                        <a:pt x="33" y="53"/>
                      </a:lnTo>
                      <a:lnTo>
                        <a:pt x="52" y="44"/>
                      </a:lnTo>
                      <a:lnTo>
                        <a:pt x="67" y="34"/>
                      </a:lnTo>
                      <a:lnTo>
                        <a:pt x="86" y="20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0" name="Freeform 737">
                  <a:extLst>
                    <a:ext uri="{FF2B5EF4-FFF2-40B4-BE49-F238E27FC236}">
                      <a16:creationId xmlns:a16="http://schemas.microsoft.com/office/drawing/2014/main" id="{35075F94-7EE7-C6B1-7D68-F075463FD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1398"/>
                  <a:ext cx="129" cy="72"/>
                </a:xfrm>
                <a:custGeom>
                  <a:avLst/>
                  <a:gdLst>
                    <a:gd name="T0" fmla="*/ 0 w 129"/>
                    <a:gd name="T1" fmla="*/ 72 h 72"/>
                    <a:gd name="T2" fmla="*/ 14 w 129"/>
                    <a:gd name="T3" fmla="*/ 67 h 72"/>
                    <a:gd name="T4" fmla="*/ 52 w 129"/>
                    <a:gd name="T5" fmla="*/ 57 h 72"/>
                    <a:gd name="T6" fmla="*/ 72 w 129"/>
                    <a:gd name="T7" fmla="*/ 48 h 72"/>
                    <a:gd name="T8" fmla="*/ 96 w 129"/>
                    <a:gd name="T9" fmla="*/ 33 h 72"/>
                    <a:gd name="T10" fmla="*/ 115 w 129"/>
                    <a:gd name="T11" fmla="*/ 19 h 72"/>
                    <a:gd name="T12" fmla="*/ 129 w 129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9" h="72">
                      <a:moveTo>
                        <a:pt x="0" y="72"/>
                      </a:moveTo>
                      <a:lnTo>
                        <a:pt x="14" y="67"/>
                      </a:lnTo>
                      <a:lnTo>
                        <a:pt x="52" y="57"/>
                      </a:lnTo>
                      <a:lnTo>
                        <a:pt x="72" y="48"/>
                      </a:lnTo>
                      <a:lnTo>
                        <a:pt x="96" y="33"/>
                      </a:lnTo>
                      <a:lnTo>
                        <a:pt x="115" y="19"/>
                      </a:lnTo>
                      <a:lnTo>
                        <a:pt x="12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1" name="Freeform 738">
                  <a:extLst>
                    <a:ext uri="{FF2B5EF4-FFF2-40B4-BE49-F238E27FC236}">
                      <a16:creationId xmlns:a16="http://schemas.microsoft.com/office/drawing/2014/main" id="{F3EFFFF4-B916-7464-DF3A-90C0F47A3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1398"/>
                  <a:ext cx="158" cy="72"/>
                </a:xfrm>
                <a:custGeom>
                  <a:avLst/>
                  <a:gdLst>
                    <a:gd name="T0" fmla="*/ 0 w 158"/>
                    <a:gd name="T1" fmla="*/ 72 h 72"/>
                    <a:gd name="T2" fmla="*/ 19 w 158"/>
                    <a:gd name="T3" fmla="*/ 67 h 72"/>
                    <a:gd name="T4" fmla="*/ 67 w 158"/>
                    <a:gd name="T5" fmla="*/ 53 h 72"/>
                    <a:gd name="T6" fmla="*/ 91 w 158"/>
                    <a:gd name="T7" fmla="*/ 43 h 72"/>
                    <a:gd name="T8" fmla="*/ 120 w 158"/>
                    <a:gd name="T9" fmla="*/ 29 h 72"/>
                    <a:gd name="T10" fmla="*/ 144 w 158"/>
                    <a:gd name="T11" fmla="*/ 14 h 72"/>
                    <a:gd name="T12" fmla="*/ 158 w 158"/>
                    <a:gd name="T1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72">
                      <a:moveTo>
                        <a:pt x="0" y="72"/>
                      </a:moveTo>
                      <a:lnTo>
                        <a:pt x="19" y="67"/>
                      </a:lnTo>
                      <a:lnTo>
                        <a:pt x="67" y="53"/>
                      </a:lnTo>
                      <a:lnTo>
                        <a:pt x="91" y="43"/>
                      </a:lnTo>
                      <a:lnTo>
                        <a:pt x="120" y="29"/>
                      </a:lnTo>
                      <a:lnTo>
                        <a:pt x="144" y="14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2" name="Freeform 739">
                  <a:extLst>
                    <a:ext uri="{FF2B5EF4-FFF2-40B4-BE49-F238E27FC236}">
                      <a16:creationId xmlns:a16="http://schemas.microsoft.com/office/drawing/2014/main" id="{1B22AFA7-09D8-0488-7E73-76A46C79F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4" y="1398"/>
                  <a:ext cx="159" cy="67"/>
                </a:xfrm>
                <a:custGeom>
                  <a:avLst/>
                  <a:gdLst>
                    <a:gd name="T0" fmla="*/ 0 w 159"/>
                    <a:gd name="T1" fmla="*/ 67 h 67"/>
                    <a:gd name="T2" fmla="*/ 24 w 159"/>
                    <a:gd name="T3" fmla="*/ 62 h 67"/>
                    <a:gd name="T4" fmla="*/ 77 w 159"/>
                    <a:gd name="T5" fmla="*/ 48 h 67"/>
                    <a:gd name="T6" fmla="*/ 106 w 159"/>
                    <a:gd name="T7" fmla="*/ 38 h 67"/>
                    <a:gd name="T8" fmla="*/ 130 w 159"/>
                    <a:gd name="T9" fmla="*/ 29 h 67"/>
                    <a:gd name="T10" fmla="*/ 149 w 159"/>
                    <a:gd name="T11" fmla="*/ 14 h 67"/>
                    <a:gd name="T12" fmla="*/ 159 w 159"/>
                    <a:gd name="T1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67">
                      <a:moveTo>
                        <a:pt x="0" y="67"/>
                      </a:moveTo>
                      <a:lnTo>
                        <a:pt x="24" y="62"/>
                      </a:lnTo>
                      <a:lnTo>
                        <a:pt x="77" y="48"/>
                      </a:lnTo>
                      <a:lnTo>
                        <a:pt x="106" y="38"/>
                      </a:lnTo>
                      <a:lnTo>
                        <a:pt x="130" y="29"/>
                      </a:lnTo>
                      <a:lnTo>
                        <a:pt x="149" y="14"/>
                      </a:lnTo>
                      <a:lnTo>
                        <a:pt x="159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3" name="Freeform 740">
                  <a:extLst>
                    <a:ext uri="{FF2B5EF4-FFF2-40B4-BE49-F238E27FC236}">
                      <a16:creationId xmlns:a16="http://schemas.microsoft.com/office/drawing/2014/main" id="{EDD7F2CA-7692-F004-153D-F56A4F3243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402"/>
                  <a:ext cx="158" cy="63"/>
                </a:xfrm>
                <a:custGeom>
                  <a:avLst/>
                  <a:gdLst>
                    <a:gd name="T0" fmla="*/ 0 w 158"/>
                    <a:gd name="T1" fmla="*/ 63 h 63"/>
                    <a:gd name="T2" fmla="*/ 19 w 158"/>
                    <a:gd name="T3" fmla="*/ 58 h 63"/>
                    <a:gd name="T4" fmla="*/ 72 w 158"/>
                    <a:gd name="T5" fmla="*/ 44 h 63"/>
                    <a:gd name="T6" fmla="*/ 95 w 158"/>
                    <a:gd name="T7" fmla="*/ 34 h 63"/>
                    <a:gd name="T8" fmla="*/ 124 w 158"/>
                    <a:gd name="T9" fmla="*/ 25 h 63"/>
                    <a:gd name="T10" fmla="*/ 143 w 158"/>
                    <a:gd name="T11" fmla="*/ 15 h 63"/>
                    <a:gd name="T12" fmla="*/ 158 w 158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" h="63">
                      <a:moveTo>
                        <a:pt x="0" y="63"/>
                      </a:moveTo>
                      <a:lnTo>
                        <a:pt x="19" y="58"/>
                      </a:lnTo>
                      <a:lnTo>
                        <a:pt x="72" y="44"/>
                      </a:lnTo>
                      <a:lnTo>
                        <a:pt x="95" y="34"/>
                      </a:lnTo>
                      <a:lnTo>
                        <a:pt x="124" y="25"/>
                      </a:lnTo>
                      <a:lnTo>
                        <a:pt x="143" y="15"/>
                      </a:lnTo>
                      <a:lnTo>
                        <a:pt x="15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4" name="Freeform 741">
                  <a:extLst>
                    <a:ext uri="{FF2B5EF4-FFF2-40B4-BE49-F238E27FC236}">
                      <a16:creationId xmlns:a16="http://schemas.microsoft.com/office/drawing/2014/main" id="{CC5D02D1-2BF6-716D-E4EC-7555F1C7A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1412"/>
                  <a:ext cx="148" cy="48"/>
                </a:xfrm>
                <a:custGeom>
                  <a:avLst/>
                  <a:gdLst>
                    <a:gd name="T0" fmla="*/ 0 w 148"/>
                    <a:gd name="T1" fmla="*/ 48 h 48"/>
                    <a:gd name="T2" fmla="*/ 24 w 148"/>
                    <a:gd name="T3" fmla="*/ 48 h 48"/>
                    <a:gd name="T4" fmla="*/ 67 w 148"/>
                    <a:gd name="T5" fmla="*/ 34 h 48"/>
                    <a:gd name="T6" fmla="*/ 96 w 148"/>
                    <a:gd name="T7" fmla="*/ 29 h 48"/>
                    <a:gd name="T8" fmla="*/ 120 w 148"/>
                    <a:gd name="T9" fmla="*/ 19 h 48"/>
                    <a:gd name="T10" fmla="*/ 139 w 148"/>
                    <a:gd name="T11" fmla="*/ 10 h 48"/>
                    <a:gd name="T12" fmla="*/ 148 w 148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8" h="48">
                      <a:moveTo>
                        <a:pt x="0" y="48"/>
                      </a:moveTo>
                      <a:lnTo>
                        <a:pt x="24" y="48"/>
                      </a:lnTo>
                      <a:lnTo>
                        <a:pt x="67" y="34"/>
                      </a:lnTo>
                      <a:lnTo>
                        <a:pt x="96" y="29"/>
                      </a:lnTo>
                      <a:lnTo>
                        <a:pt x="120" y="19"/>
                      </a:lnTo>
                      <a:lnTo>
                        <a:pt x="139" y="10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5" name="Freeform 742">
                  <a:extLst>
                    <a:ext uri="{FF2B5EF4-FFF2-40B4-BE49-F238E27FC236}">
                      <a16:creationId xmlns:a16="http://schemas.microsoft.com/office/drawing/2014/main" id="{EE0E062F-2556-9738-E3DC-4F6FFBE78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0" y="1417"/>
                  <a:ext cx="192" cy="19"/>
                </a:xfrm>
                <a:custGeom>
                  <a:avLst/>
                  <a:gdLst>
                    <a:gd name="T0" fmla="*/ 0 w 192"/>
                    <a:gd name="T1" fmla="*/ 5 h 19"/>
                    <a:gd name="T2" fmla="*/ 29 w 192"/>
                    <a:gd name="T3" fmla="*/ 5 h 19"/>
                    <a:gd name="T4" fmla="*/ 62 w 192"/>
                    <a:gd name="T5" fmla="*/ 5 h 19"/>
                    <a:gd name="T6" fmla="*/ 91 w 192"/>
                    <a:gd name="T7" fmla="*/ 5 h 19"/>
                    <a:gd name="T8" fmla="*/ 120 w 192"/>
                    <a:gd name="T9" fmla="*/ 0 h 19"/>
                    <a:gd name="T10" fmla="*/ 153 w 192"/>
                    <a:gd name="T11" fmla="*/ 5 h 19"/>
                    <a:gd name="T12" fmla="*/ 192 w 192"/>
                    <a:gd name="T13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2" h="19">
                      <a:moveTo>
                        <a:pt x="0" y="5"/>
                      </a:moveTo>
                      <a:lnTo>
                        <a:pt x="29" y="5"/>
                      </a:lnTo>
                      <a:lnTo>
                        <a:pt x="62" y="5"/>
                      </a:lnTo>
                      <a:lnTo>
                        <a:pt x="91" y="5"/>
                      </a:lnTo>
                      <a:lnTo>
                        <a:pt x="120" y="0"/>
                      </a:lnTo>
                      <a:lnTo>
                        <a:pt x="153" y="5"/>
                      </a:lnTo>
                      <a:lnTo>
                        <a:pt x="192" y="19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6" name="Freeform 743">
                  <a:extLst>
                    <a:ext uri="{FF2B5EF4-FFF2-40B4-BE49-F238E27FC236}">
                      <a16:creationId xmlns:a16="http://schemas.microsoft.com/office/drawing/2014/main" id="{ADF15B9F-F329-C480-E9B6-7482DF397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27"/>
                  <a:ext cx="172" cy="24"/>
                </a:xfrm>
                <a:custGeom>
                  <a:avLst/>
                  <a:gdLst>
                    <a:gd name="T0" fmla="*/ 0 w 172"/>
                    <a:gd name="T1" fmla="*/ 0 h 24"/>
                    <a:gd name="T2" fmla="*/ 29 w 172"/>
                    <a:gd name="T3" fmla="*/ 0 h 24"/>
                    <a:gd name="T4" fmla="*/ 57 w 172"/>
                    <a:gd name="T5" fmla="*/ 4 h 24"/>
                    <a:gd name="T6" fmla="*/ 72 w 172"/>
                    <a:gd name="T7" fmla="*/ 4 h 24"/>
                    <a:gd name="T8" fmla="*/ 110 w 172"/>
                    <a:gd name="T9" fmla="*/ 4 h 24"/>
                    <a:gd name="T10" fmla="*/ 148 w 172"/>
                    <a:gd name="T11" fmla="*/ 9 h 24"/>
                    <a:gd name="T12" fmla="*/ 172 w 172"/>
                    <a:gd name="T13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2" h="24">
                      <a:moveTo>
                        <a:pt x="0" y="0"/>
                      </a:moveTo>
                      <a:lnTo>
                        <a:pt x="29" y="0"/>
                      </a:lnTo>
                      <a:lnTo>
                        <a:pt x="57" y="4"/>
                      </a:lnTo>
                      <a:lnTo>
                        <a:pt x="72" y="4"/>
                      </a:lnTo>
                      <a:lnTo>
                        <a:pt x="110" y="4"/>
                      </a:lnTo>
                      <a:lnTo>
                        <a:pt x="148" y="9"/>
                      </a:lnTo>
                      <a:lnTo>
                        <a:pt x="172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7" name="Freeform 744">
                  <a:extLst>
                    <a:ext uri="{FF2B5EF4-FFF2-40B4-BE49-F238E27FC236}">
                      <a16:creationId xmlns:a16="http://schemas.microsoft.com/office/drawing/2014/main" id="{E775F5E4-9789-35E2-92D2-FA50B7A6F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20" cy="24"/>
                </a:xfrm>
                <a:custGeom>
                  <a:avLst/>
                  <a:gdLst>
                    <a:gd name="T0" fmla="*/ 0 w 120"/>
                    <a:gd name="T1" fmla="*/ 0 h 24"/>
                    <a:gd name="T2" fmla="*/ 57 w 120"/>
                    <a:gd name="T3" fmla="*/ 5 h 24"/>
                    <a:gd name="T4" fmla="*/ 81 w 120"/>
                    <a:gd name="T5" fmla="*/ 10 h 24"/>
                    <a:gd name="T6" fmla="*/ 120 w 120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0" h="24">
                      <a:moveTo>
                        <a:pt x="0" y="0"/>
                      </a:moveTo>
                      <a:lnTo>
                        <a:pt x="57" y="5"/>
                      </a:lnTo>
                      <a:lnTo>
                        <a:pt x="81" y="10"/>
                      </a:lnTo>
                      <a:lnTo>
                        <a:pt x="120" y="2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8" name="Freeform 745">
                  <a:extLst>
                    <a:ext uri="{FF2B5EF4-FFF2-40B4-BE49-F238E27FC236}">
                      <a16:creationId xmlns:a16="http://schemas.microsoft.com/office/drawing/2014/main" id="{A0846108-B825-E127-D56D-42069003D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89" name="Freeform 746">
                  <a:extLst>
                    <a:ext uri="{FF2B5EF4-FFF2-40B4-BE49-F238E27FC236}">
                      <a16:creationId xmlns:a16="http://schemas.microsoft.com/office/drawing/2014/main" id="{6047320C-0958-F64A-C92E-CAD7D8F4B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5 h 10"/>
                    <a:gd name="T4" fmla="*/ 10 w 10"/>
                    <a:gd name="T5" fmla="*/ 0 h 10"/>
                    <a:gd name="T6" fmla="*/ 5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0" name="Freeform 747">
                  <a:extLst>
                    <a:ext uri="{FF2B5EF4-FFF2-40B4-BE49-F238E27FC236}">
                      <a16:creationId xmlns:a16="http://schemas.microsoft.com/office/drawing/2014/main" id="{0A26AFF2-E150-BE27-207F-298D42AB18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1" name="Freeform 748">
                  <a:extLst>
                    <a:ext uri="{FF2B5EF4-FFF2-40B4-BE49-F238E27FC236}">
                      <a16:creationId xmlns:a16="http://schemas.microsoft.com/office/drawing/2014/main" id="{3660DC16-8A20-F62F-869B-25DCCD65D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46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0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2" name="Freeform 749">
                  <a:extLst>
                    <a:ext uri="{FF2B5EF4-FFF2-40B4-BE49-F238E27FC236}">
                      <a16:creationId xmlns:a16="http://schemas.microsoft.com/office/drawing/2014/main" id="{6F05118A-ED44-345C-2E98-0735760CC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3" name="Freeform 750">
                  <a:extLst>
                    <a:ext uri="{FF2B5EF4-FFF2-40B4-BE49-F238E27FC236}">
                      <a16:creationId xmlns:a16="http://schemas.microsoft.com/office/drawing/2014/main" id="{A84622FA-3A74-F947-225E-931577232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1441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5 h 10"/>
                    <a:gd name="T4" fmla="*/ 9 w 9"/>
                    <a:gd name="T5" fmla="*/ 0 h 10"/>
                    <a:gd name="T6" fmla="*/ 5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4" name="Freeform 751">
                  <a:extLst>
                    <a:ext uri="{FF2B5EF4-FFF2-40B4-BE49-F238E27FC236}">
                      <a16:creationId xmlns:a16="http://schemas.microsoft.com/office/drawing/2014/main" id="{6B4EDEE2-D181-E540-F4DC-9941A9331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5" name="Freeform 752">
                  <a:extLst>
                    <a:ext uri="{FF2B5EF4-FFF2-40B4-BE49-F238E27FC236}">
                      <a16:creationId xmlns:a16="http://schemas.microsoft.com/office/drawing/2014/main" id="{90439454-E794-D659-BEDA-4768E5E76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31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6" name="Freeform 753">
                  <a:extLst>
                    <a:ext uri="{FF2B5EF4-FFF2-40B4-BE49-F238E27FC236}">
                      <a16:creationId xmlns:a16="http://schemas.microsoft.com/office/drawing/2014/main" id="{28B4438C-F49D-7ECC-35AE-462DF3C0D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7" name="Freeform 754">
                  <a:extLst>
                    <a:ext uri="{FF2B5EF4-FFF2-40B4-BE49-F238E27FC236}">
                      <a16:creationId xmlns:a16="http://schemas.microsoft.com/office/drawing/2014/main" id="{0F887566-B39D-11CC-CFD3-CC1BBE079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31"/>
                  <a:ext cx="9" cy="5"/>
                </a:xfrm>
                <a:custGeom>
                  <a:avLst/>
                  <a:gdLst>
                    <a:gd name="T0" fmla="*/ 0 w 9"/>
                    <a:gd name="T1" fmla="*/ 5 h 5"/>
                    <a:gd name="T2" fmla="*/ 4 w 9"/>
                    <a:gd name="T3" fmla="*/ 5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8" name="Freeform 755">
                  <a:extLst>
                    <a:ext uri="{FF2B5EF4-FFF2-40B4-BE49-F238E27FC236}">
                      <a16:creationId xmlns:a16="http://schemas.microsoft.com/office/drawing/2014/main" id="{158AEC41-22D2-907E-92B2-C7EF68BBC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899" name="Freeform 756">
                  <a:extLst>
                    <a:ext uri="{FF2B5EF4-FFF2-40B4-BE49-F238E27FC236}">
                      <a16:creationId xmlns:a16="http://schemas.microsoft.com/office/drawing/2014/main" id="{CB12752C-109F-9D65-1005-7A37E74C0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9 w 19"/>
                    <a:gd name="T3" fmla="*/ 5 h 14"/>
                    <a:gd name="T4" fmla="*/ 19 w 19"/>
                    <a:gd name="T5" fmla="*/ 0 h 14"/>
                    <a:gd name="T6" fmla="*/ 9 w 19"/>
                    <a:gd name="T7" fmla="*/ 5 h 14"/>
                    <a:gd name="T8" fmla="*/ 4 w 19"/>
                    <a:gd name="T9" fmla="*/ 14 h 14"/>
                    <a:gd name="T10" fmla="*/ 0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9" y="5"/>
                      </a:lnTo>
                      <a:lnTo>
                        <a:pt x="19" y="0"/>
                      </a:lnTo>
                      <a:lnTo>
                        <a:pt x="9" y="5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0" name="Freeform 757">
                  <a:extLst>
                    <a:ext uri="{FF2B5EF4-FFF2-40B4-BE49-F238E27FC236}">
                      <a16:creationId xmlns:a16="http://schemas.microsoft.com/office/drawing/2014/main" id="{6CF9479B-009C-1437-E73C-FBE3DE317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1" name="Freeform 758">
                  <a:extLst>
                    <a:ext uri="{FF2B5EF4-FFF2-40B4-BE49-F238E27FC236}">
                      <a16:creationId xmlns:a16="http://schemas.microsoft.com/office/drawing/2014/main" id="{F3E828C0-2A89-E423-4185-EFE67A5F0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17"/>
                  <a:ext cx="19" cy="14"/>
                </a:xfrm>
                <a:custGeom>
                  <a:avLst/>
                  <a:gdLst>
                    <a:gd name="T0" fmla="*/ 0 w 19"/>
                    <a:gd name="T1" fmla="*/ 14 h 14"/>
                    <a:gd name="T2" fmla="*/ 10 w 19"/>
                    <a:gd name="T3" fmla="*/ 5 h 14"/>
                    <a:gd name="T4" fmla="*/ 19 w 19"/>
                    <a:gd name="T5" fmla="*/ 0 h 14"/>
                    <a:gd name="T6" fmla="*/ 10 w 19"/>
                    <a:gd name="T7" fmla="*/ 5 h 14"/>
                    <a:gd name="T8" fmla="*/ 5 w 19"/>
                    <a:gd name="T9" fmla="*/ 14 h 14"/>
                    <a:gd name="T10" fmla="*/ 5 w 19"/>
                    <a:gd name="T11" fmla="*/ 14 h 14"/>
                    <a:gd name="T12" fmla="*/ 0 w 19"/>
                    <a:gd name="T13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14">
                      <a:moveTo>
                        <a:pt x="0" y="14"/>
                      </a:moveTo>
                      <a:lnTo>
                        <a:pt x="10" y="5"/>
                      </a:lnTo>
                      <a:lnTo>
                        <a:pt x="19" y="0"/>
                      </a:lnTo>
                      <a:lnTo>
                        <a:pt x="10" y="5"/>
                      </a:lnTo>
                      <a:lnTo>
                        <a:pt x="5" y="14"/>
                      </a:lnTo>
                      <a:lnTo>
                        <a:pt x="5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2" name="Freeform 759">
                  <a:extLst>
                    <a:ext uri="{FF2B5EF4-FFF2-40B4-BE49-F238E27FC236}">
                      <a16:creationId xmlns:a16="http://schemas.microsoft.com/office/drawing/2014/main" id="{8CB3E48E-7DB6-4FF8-79F4-F713A8DB5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3" name="Freeform 760">
                  <a:extLst>
                    <a:ext uri="{FF2B5EF4-FFF2-40B4-BE49-F238E27FC236}">
                      <a16:creationId xmlns:a16="http://schemas.microsoft.com/office/drawing/2014/main" id="{745EBBD8-1284-CB2E-6C04-E51D80E2E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4" name="Freeform 761">
                  <a:extLst>
                    <a:ext uri="{FF2B5EF4-FFF2-40B4-BE49-F238E27FC236}">
                      <a16:creationId xmlns:a16="http://schemas.microsoft.com/office/drawing/2014/main" id="{93BF605F-E495-702E-FD81-A36E971395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5" name="Freeform 762">
                  <a:extLst>
                    <a:ext uri="{FF2B5EF4-FFF2-40B4-BE49-F238E27FC236}">
                      <a16:creationId xmlns:a16="http://schemas.microsoft.com/office/drawing/2014/main" id="{074D7F2E-CE88-FBE1-02B7-FBDA1113F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31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5 h 10"/>
                    <a:gd name="T8" fmla="*/ 5 w 10"/>
                    <a:gd name="T9" fmla="*/ 10 h 10"/>
                    <a:gd name="T10" fmla="*/ 5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6" name="Freeform 763">
                  <a:extLst>
                    <a:ext uri="{FF2B5EF4-FFF2-40B4-BE49-F238E27FC236}">
                      <a16:creationId xmlns:a16="http://schemas.microsoft.com/office/drawing/2014/main" id="{20DD1F89-B5AE-DA87-70CC-9BE250093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7" name="Freeform 764">
                  <a:extLst>
                    <a:ext uri="{FF2B5EF4-FFF2-40B4-BE49-F238E27FC236}">
                      <a16:creationId xmlns:a16="http://schemas.microsoft.com/office/drawing/2014/main" id="{731E69E5-2A00-5519-69BA-BC1BA451B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31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9 w 14"/>
                    <a:gd name="T7" fmla="*/ 0 h 10"/>
                    <a:gd name="T8" fmla="*/ 4 w 14"/>
                    <a:gd name="T9" fmla="*/ 10 h 10"/>
                    <a:gd name="T10" fmla="*/ 4 w 14"/>
                    <a:gd name="T11" fmla="*/ 10 h 10"/>
                    <a:gd name="T12" fmla="*/ 0 w 14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8" name="Freeform 765">
                  <a:extLst>
                    <a:ext uri="{FF2B5EF4-FFF2-40B4-BE49-F238E27FC236}">
                      <a16:creationId xmlns:a16="http://schemas.microsoft.com/office/drawing/2014/main" id="{18F42799-94B4-F274-26CE-B7E1A0C6E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09" name="Freeform 766">
                  <a:extLst>
                    <a:ext uri="{FF2B5EF4-FFF2-40B4-BE49-F238E27FC236}">
                      <a16:creationId xmlns:a16="http://schemas.microsoft.com/office/drawing/2014/main" id="{56031756-1FC5-D3BD-3504-F92C7A5C2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1422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5 w 10"/>
                    <a:gd name="T3" fmla="*/ 5 h 9"/>
                    <a:gd name="T4" fmla="*/ 10 w 10"/>
                    <a:gd name="T5" fmla="*/ 0 h 9"/>
                    <a:gd name="T6" fmla="*/ 5 w 10"/>
                    <a:gd name="T7" fmla="*/ 5 h 9"/>
                    <a:gd name="T8" fmla="*/ 5 w 10"/>
                    <a:gd name="T9" fmla="*/ 9 h 9"/>
                    <a:gd name="T10" fmla="*/ 0 w 10"/>
                    <a:gd name="T11" fmla="*/ 9 h 9"/>
                    <a:gd name="T12" fmla="*/ 0 w 10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0" name="Freeform 767">
                  <a:extLst>
                    <a:ext uri="{FF2B5EF4-FFF2-40B4-BE49-F238E27FC236}">
                      <a16:creationId xmlns:a16="http://schemas.microsoft.com/office/drawing/2014/main" id="{3F6C4317-3A3B-B089-5896-631E407A4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1" name="Freeform 768">
                  <a:extLst>
                    <a:ext uri="{FF2B5EF4-FFF2-40B4-BE49-F238E27FC236}">
                      <a16:creationId xmlns:a16="http://schemas.microsoft.com/office/drawing/2014/main" id="{A85F3628-16E7-6733-48C1-6A2183C8B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27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4 h 9"/>
                    <a:gd name="T4" fmla="*/ 9 w 9"/>
                    <a:gd name="T5" fmla="*/ 0 h 9"/>
                    <a:gd name="T6" fmla="*/ 4 w 9"/>
                    <a:gd name="T7" fmla="*/ 4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2" name="Freeform 769">
                  <a:extLst>
                    <a:ext uri="{FF2B5EF4-FFF2-40B4-BE49-F238E27FC236}">
                      <a16:creationId xmlns:a16="http://schemas.microsoft.com/office/drawing/2014/main" id="{FEA65EB3-8C58-9C8A-F593-195887818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3" name="Freeform 770">
                  <a:extLst>
                    <a:ext uri="{FF2B5EF4-FFF2-40B4-BE49-F238E27FC236}">
                      <a16:creationId xmlns:a16="http://schemas.microsoft.com/office/drawing/2014/main" id="{1C1B64F3-F1D2-D2BE-E31C-1E1FAF9EA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55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0 h 10"/>
                    <a:gd name="T6" fmla="*/ 10 w 10"/>
                    <a:gd name="T7" fmla="*/ 0 h 10"/>
                    <a:gd name="T8" fmla="*/ 5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4" name="Freeform 771">
                  <a:extLst>
                    <a:ext uri="{FF2B5EF4-FFF2-40B4-BE49-F238E27FC236}">
                      <a16:creationId xmlns:a16="http://schemas.microsoft.com/office/drawing/2014/main" id="{B326F6F7-84E4-8FAE-C5F7-94086B5E4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5" name="Freeform 772">
                  <a:extLst>
                    <a:ext uri="{FF2B5EF4-FFF2-40B4-BE49-F238E27FC236}">
                      <a16:creationId xmlns:a16="http://schemas.microsoft.com/office/drawing/2014/main" id="{4EA336D9-083A-E67D-2238-29B4F7B6A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451"/>
                  <a:ext cx="10" cy="14"/>
                </a:xfrm>
                <a:custGeom>
                  <a:avLst/>
                  <a:gdLst>
                    <a:gd name="T0" fmla="*/ 0 w 10"/>
                    <a:gd name="T1" fmla="*/ 9 h 14"/>
                    <a:gd name="T2" fmla="*/ 5 w 10"/>
                    <a:gd name="T3" fmla="*/ 9 h 14"/>
                    <a:gd name="T4" fmla="*/ 10 w 10"/>
                    <a:gd name="T5" fmla="*/ 0 h 14"/>
                    <a:gd name="T6" fmla="*/ 5 w 10"/>
                    <a:gd name="T7" fmla="*/ 4 h 14"/>
                    <a:gd name="T8" fmla="*/ 5 w 10"/>
                    <a:gd name="T9" fmla="*/ 9 h 14"/>
                    <a:gd name="T10" fmla="*/ 0 w 10"/>
                    <a:gd name="T11" fmla="*/ 14 h 14"/>
                    <a:gd name="T12" fmla="*/ 0 w 10"/>
                    <a:gd name="T13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4">
                      <a:moveTo>
                        <a:pt x="0" y="9"/>
                      </a:moveTo>
                      <a:lnTo>
                        <a:pt x="5" y="9"/>
                      </a:lnTo>
                      <a:lnTo>
                        <a:pt x="1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0" y="14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6" name="Freeform 773">
                  <a:extLst>
                    <a:ext uri="{FF2B5EF4-FFF2-40B4-BE49-F238E27FC236}">
                      <a16:creationId xmlns:a16="http://schemas.microsoft.com/office/drawing/2014/main" id="{DD9F9033-AD14-958E-F37C-912610C26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1470"/>
                  <a:ext cx="15" cy="24"/>
                </a:xfrm>
                <a:custGeom>
                  <a:avLst/>
                  <a:gdLst>
                    <a:gd name="T0" fmla="*/ 15 w 15"/>
                    <a:gd name="T1" fmla="*/ 0 h 24"/>
                    <a:gd name="T2" fmla="*/ 10 w 15"/>
                    <a:gd name="T3" fmla="*/ 9 h 24"/>
                    <a:gd name="T4" fmla="*/ 5 w 15"/>
                    <a:gd name="T5" fmla="*/ 24 h 24"/>
                    <a:gd name="T6" fmla="*/ 0 w 15"/>
                    <a:gd name="T7" fmla="*/ 24 h 24"/>
                    <a:gd name="T8" fmla="*/ 5 w 15"/>
                    <a:gd name="T9" fmla="*/ 24 h 24"/>
                    <a:gd name="T10" fmla="*/ 10 w 15"/>
                    <a:gd name="T11" fmla="*/ 14 h 24"/>
                    <a:gd name="T12" fmla="*/ 15 w 15"/>
                    <a:gd name="T13" fmla="*/ 0 h 24"/>
                    <a:gd name="T14" fmla="*/ 15 w 15"/>
                    <a:gd name="T15" fmla="*/ 0 h 24"/>
                    <a:gd name="T16" fmla="*/ 15 w 15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24">
                      <a:moveTo>
                        <a:pt x="15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4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7" name="Freeform 774">
                  <a:extLst>
                    <a:ext uri="{FF2B5EF4-FFF2-40B4-BE49-F238E27FC236}">
                      <a16:creationId xmlns:a16="http://schemas.microsoft.com/office/drawing/2014/main" id="{F196C5E3-00F3-6675-3A29-A83252F32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1479"/>
                  <a:ext cx="5" cy="29"/>
                </a:xfrm>
                <a:custGeom>
                  <a:avLst/>
                  <a:gdLst>
                    <a:gd name="T0" fmla="*/ 5 w 5"/>
                    <a:gd name="T1" fmla="*/ 0 h 29"/>
                    <a:gd name="T2" fmla="*/ 5 w 5"/>
                    <a:gd name="T3" fmla="*/ 10 h 29"/>
                    <a:gd name="T4" fmla="*/ 0 w 5"/>
                    <a:gd name="T5" fmla="*/ 29 h 29"/>
                    <a:gd name="T6" fmla="*/ 0 w 5"/>
                    <a:gd name="T7" fmla="*/ 29 h 29"/>
                    <a:gd name="T8" fmla="*/ 0 w 5"/>
                    <a:gd name="T9" fmla="*/ 29 h 29"/>
                    <a:gd name="T10" fmla="*/ 5 w 5"/>
                    <a:gd name="T11" fmla="*/ 15 h 29"/>
                    <a:gd name="T12" fmla="*/ 5 w 5"/>
                    <a:gd name="T13" fmla="*/ 0 h 29"/>
                    <a:gd name="T14" fmla="*/ 5 w 5"/>
                    <a:gd name="T15" fmla="*/ 0 h 29"/>
                    <a:gd name="T16" fmla="*/ 5 w 5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29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0" y="29"/>
                      </a:lnTo>
                      <a:lnTo>
                        <a:pt x="5" y="1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8" name="Freeform 775">
                  <a:extLst>
                    <a:ext uri="{FF2B5EF4-FFF2-40B4-BE49-F238E27FC236}">
                      <a16:creationId xmlns:a16="http://schemas.microsoft.com/office/drawing/2014/main" id="{0C2C223B-9350-93C3-9ED7-253AECB27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" y="1499"/>
                  <a:ext cx="10" cy="29"/>
                </a:xfrm>
                <a:custGeom>
                  <a:avLst/>
                  <a:gdLst>
                    <a:gd name="T0" fmla="*/ 10 w 10"/>
                    <a:gd name="T1" fmla="*/ 0 h 29"/>
                    <a:gd name="T2" fmla="*/ 10 w 10"/>
                    <a:gd name="T3" fmla="*/ 9 h 29"/>
                    <a:gd name="T4" fmla="*/ 5 w 10"/>
                    <a:gd name="T5" fmla="*/ 24 h 29"/>
                    <a:gd name="T6" fmla="*/ 0 w 10"/>
                    <a:gd name="T7" fmla="*/ 29 h 29"/>
                    <a:gd name="T8" fmla="*/ 5 w 10"/>
                    <a:gd name="T9" fmla="*/ 24 h 29"/>
                    <a:gd name="T10" fmla="*/ 10 w 10"/>
                    <a:gd name="T11" fmla="*/ 14 h 29"/>
                    <a:gd name="T12" fmla="*/ 10 w 10"/>
                    <a:gd name="T13" fmla="*/ 5 h 29"/>
                    <a:gd name="T14" fmla="*/ 10 w 10"/>
                    <a:gd name="T15" fmla="*/ 0 h 29"/>
                    <a:gd name="T16" fmla="*/ 10 w 10"/>
                    <a:gd name="T1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9">
                      <a:moveTo>
                        <a:pt x="10" y="0"/>
                      </a:moveTo>
                      <a:lnTo>
                        <a:pt x="10" y="9"/>
                      </a:lnTo>
                      <a:lnTo>
                        <a:pt x="5" y="24"/>
                      </a:lnTo>
                      <a:lnTo>
                        <a:pt x="0" y="29"/>
                      </a:lnTo>
                      <a:lnTo>
                        <a:pt x="5" y="24"/>
                      </a:ln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19" name="Freeform 776">
                  <a:extLst>
                    <a:ext uri="{FF2B5EF4-FFF2-40B4-BE49-F238E27FC236}">
                      <a16:creationId xmlns:a16="http://schemas.microsoft.com/office/drawing/2014/main" id="{936FF064-291A-D46F-DCB7-4442623EB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1518"/>
                  <a:ext cx="9" cy="24"/>
                </a:xfrm>
                <a:custGeom>
                  <a:avLst/>
                  <a:gdLst>
                    <a:gd name="T0" fmla="*/ 5 w 9"/>
                    <a:gd name="T1" fmla="*/ 0 h 24"/>
                    <a:gd name="T2" fmla="*/ 5 w 9"/>
                    <a:gd name="T3" fmla="*/ 10 h 24"/>
                    <a:gd name="T4" fmla="*/ 0 w 9"/>
                    <a:gd name="T5" fmla="*/ 24 h 24"/>
                    <a:gd name="T6" fmla="*/ 0 w 9"/>
                    <a:gd name="T7" fmla="*/ 24 h 24"/>
                    <a:gd name="T8" fmla="*/ 5 w 9"/>
                    <a:gd name="T9" fmla="*/ 19 h 24"/>
                    <a:gd name="T10" fmla="*/ 5 w 9"/>
                    <a:gd name="T11" fmla="*/ 14 h 24"/>
                    <a:gd name="T12" fmla="*/ 9 w 9"/>
                    <a:gd name="T13" fmla="*/ 0 h 24"/>
                    <a:gd name="T14" fmla="*/ 9 w 9"/>
                    <a:gd name="T15" fmla="*/ 0 h 24"/>
                    <a:gd name="T16" fmla="*/ 5 w 9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24">
                      <a:moveTo>
                        <a:pt x="5" y="0"/>
                      </a:moveTo>
                      <a:lnTo>
                        <a:pt x="5" y="10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5" y="19"/>
                      </a:lnTo>
                      <a:lnTo>
                        <a:pt x="5" y="1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0" name="Freeform 777">
                  <a:extLst>
                    <a:ext uri="{FF2B5EF4-FFF2-40B4-BE49-F238E27FC236}">
                      <a16:creationId xmlns:a16="http://schemas.microsoft.com/office/drawing/2014/main" id="{E12FCA63-F9EA-B65E-6BB9-34D4CBACF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1537"/>
                  <a:ext cx="5" cy="15"/>
                </a:xfrm>
                <a:custGeom>
                  <a:avLst/>
                  <a:gdLst>
                    <a:gd name="T0" fmla="*/ 5 w 5"/>
                    <a:gd name="T1" fmla="*/ 0 h 15"/>
                    <a:gd name="T2" fmla="*/ 0 w 5"/>
                    <a:gd name="T3" fmla="*/ 5 h 15"/>
                    <a:gd name="T4" fmla="*/ 0 w 5"/>
                    <a:gd name="T5" fmla="*/ 15 h 15"/>
                    <a:gd name="T6" fmla="*/ 0 w 5"/>
                    <a:gd name="T7" fmla="*/ 15 h 15"/>
                    <a:gd name="T8" fmla="*/ 0 w 5"/>
                    <a:gd name="T9" fmla="*/ 15 h 15"/>
                    <a:gd name="T10" fmla="*/ 5 w 5"/>
                    <a:gd name="T11" fmla="*/ 10 h 15"/>
                    <a:gd name="T12" fmla="*/ 5 w 5"/>
                    <a:gd name="T13" fmla="*/ 0 h 15"/>
                    <a:gd name="T14" fmla="*/ 5 w 5"/>
                    <a:gd name="T15" fmla="*/ 0 h 15"/>
                    <a:gd name="T16" fmla="*/ 5 w 5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1" name="Freeform 778">
                  <a:extLst>
                    <a:ext uri="{FF2B5EF4-FFF2-40B4-BE49-F238E27FC236}">
                      <a16:creationId xmlns:a16="http://schemas.microsoft.com/office/drawing/2014/main" id="{B518C0EC-33E6-42BD-1C9C-B385C58A4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1552"/>
                  <a:ext cx="4" cy="9"/>
                </a:xfrm>
                <a:custGeom>
                  <a:avLst/>
                  <a:gdLst>
                    <a:gd name="T0" fmla="*/ 4 w 4"/>
                    <a:gd name="T1" fmla="*/ 0 h 9"/>
                    <a:gd name="T2" fmla="*/ 4 w 4"/>
                    <a:gd name="T3" fmla="*/ 4 h 9"/>
                    <a:gd name="T4" fmla="*/ 0 w 4"/>
                    <a:gd name="T5" fmla="*/ 9 h 9"/>
                    <a:gd name="T6" fmla="*/ 0 w 4"/>
                    <a:gd name="T7" fmla="*/ 9 h 9"/>
                    <a:gd name="T8" fmla="*/ 0 w 4"/>
                    <a:gd name="T9" fmla="*/ 9 h 9"/>
                    <a:gd name="T10" fmla="*/ 4 w 4"/>
                    <a:gd name="T11" fmla="*/ 4 h 9"/>
                    <a:gd name="T12" fmla="*/ 4 w 4"/>
                    <a:gd name="T13" fmla="*/ 0 h 9"/>
                    <a:gd name="T14" fmla="*/ 4 w 4"/>
                    <a:gd name="T15" fmla="*/ 0 h 9"/>
                    <a:gd name="T16" fmla="*/ 4 w 4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9">
                      <a:moveTo>
                        <a:pt x="4" y="0"/>
                      </a:move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2" name="Freeform 779">
                  <a:extLst>
                    <a:ext uri="{FF2B5EF4-FFF2-40B4-BE49-F238E27FC236}">
                      <a16:creationId xmlns:a16="http://schemas.microsoft.com/office/drawing/2014/main" id="{501DA6A1-5A36-C705-479E-179A13565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465"/>
                  <a:ext cx="72" cy="10"/>
                </a:xfrm>
                <a:custGeom>
                  <a:avLst/>
                  <a:gdLst>
                    <a:gd name="T0" fmla="*/ 0 w 72"/>
                    <a:gd name="T1" fmla="*/ 10 h 10"/>
                    <a:gd name="T2" fmla="*/ 5 w 72"/>
                    <a:gd name="T3" fmla="*/ 10 h 10"/>
                    <a:gd name="T4" fmla="*/ 24 w 72"/>
                    <a:gd name="T5" fmla="*/ 5 h 10"/>
                    <a:gd name="T6" fmla="*/ 53 w 72"/>
                    <a:gd name="T7" fmla="*/ 5 h 10"/>
                    <a:gd name="T8" fmla="*/ 72 w 7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2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24" y="5"/>
                      </a:lnTo>
                      <a:lnTo>
                        <a:pt x="53" y="5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3" name="Freeform 780">
                  <a:extLst>
                    <a:ext uri="{FF2B5EF4-FFF2-40B4-BE49-F238E27FC236}">
                      <a16:creationId xmlns:a16="http://schemas.microsoft.com/office/drawing/2014/main" id="{404287BE-BA53-7E7E-5B32-90C27A909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1528"/>
                  <a:ext cx="34" cy="9"/>
                </a:xfrm>
                <a:custGeom>
                  <a:avLst/>
                  <a:gdLst>
                    <a:gd name="T0" fmla="*/ 34 w 34"/>
                    <a:gd name="T1" fmla="*/ 0 h 9"/>
                    <a:gd name="T2" fmla="*/ 34 w 34"/>
                    <a:gd name="T3" fmla="*/ 0 h 9"/>
                    <a:gd name="T4" fmla="*/ 34 w 34"/>
                    <a:gd name="T5" fmla="*/ 0 h 9"/>
                    <a:gd name="T6" fmla="*/ 34 w 34"/>
                    <a:gd name="T7" fmla="*/ 0 h 9"/>
                    <a:gd name="T8" fmla="*/ 29 w 34"/>
                    <a:gd name="T9" fmla="*/ 4 h 9"/>
                    <a:gd name="T10" fmla="*/ 20 w 34"/>
                    <a:gd name="T11" fmla="*/ 4 h 9"/>
                    <a:gd name="T12" fmla="*/ 10 w 34"/>
                    <a:gd name="T13" fmla="*/ 9 h 9"/>
                    <a:gd name="T14" fmla="*/ 5 w 34"/>
                    <a:gd name="T15" fmla="*/ 4 h 9"/>
                    <a:gd name="T16" fmla="*/ 0 w 34"/>
                    <a:gd name="T17" fmla="*/ 0 h 9"/>
                    <a:gd name="T18" fmla="*/ 5 w 34"/>
                    <a:gd name="T19" fmla="*/ 0 h 9"/>
                    <a:gd name="T20" fmla="*/ 10 w 34"/>
                    <a:gd name="T21" fmla="*/ 4 h 9"/>
                    <a:gd name="T22" fmla="*/ 20 w 34"/>
                    <a:gd name="T23" fmla="*/ 4 h 9"/>
                    <a:gd name="T24" fmla="*/ 34 w 34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" h="9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34" y="0"/>
                      </a:lnTo>
                      <a:lnTo>
                        <a:pt x="29" y="4"/>
                      </a:lnTo>
                      <a:lnTo>
                        <a:pt x="20" y="4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4" name="Freeform 781">
                  <a:extLst>
                    <a:ext uri="{FF2B5EF4-FFF2-40B4-BE49-F238E27FC236}">
                      <a16:creationId xmlns:a16="http://schemas.microsoft.com/office/drawing/2014/main" id="{ADEA94D4-6451-2BF1-5346-4AE23AFF9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1513"/>
                  <a:ext cx="24" cy="19"/>
                </a:xfrm>
                <a:custGeom>
                  <a:avLst/>
                  <a:gdLst>
                    <a:gd name="T0" fmla="*/ 0 w 24"/>
                    <a:gd name="T1" fmla="*/ 10 h 19"/>
                    <a:gd name="T2" fmla="*/ 5 w 24"/>
                    <a:gd name="T3" fmla="*/ 5 h 19"/>
                    <a:gd name="T4" fmla="*/ 15 w 24"/>
                    <a:gd name="T5" fmla="*/ 0 h 19"/>
                    <a:gd name="T6" fmla="*/ 19 w 24"/>
                    <a:gd name="T7" fmla="*/ 5 h 19"/>
                    <a:gd name="T8" fmla="*/ 24 w 24"/>
                    <a:gd name="T9" fmla="*/ 10 h 19"/>
                    <a:gd name="T10" fmla="*/ 19 w 24"/>
                    <a:gd name="T11" fmla="*/ 19 h 19"/>
                    <a:gd name="T12" fmla="*/ 15 w 24"/>
                    <a:gd name="T13" fmla="*/ 19 h 19"/>
                    <a:gd name="T14" fmla="*/ 5 w 24"/>
                    <a:gd name="T15" fmla="*/ 19 h 19"/>
                    <a:gd name="T16" fmla="*/ 0 w 24"/>
                    <a:gd name="T17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9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19" y="19"/>
                      </a:lnTo>
                      <a:lnTo>
                        <a:pt x="15" y="19"/>
                      </a:lnTo>
                      <a:lnTo>
                        <a:pt x="5" y="1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5" name="Freeform 782">
                  <a:extLst>
                    <a:ext uri="{FF2B5EF4-FFF2-40B4-BE49-F238E27FC236}">
                      <a16:creationId xmlns:a16="http://schemas.microsoft.com/office/drawing/2014/main" id="{B07BB284-4801-E76A-0A66-3B50C2172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6" name="Freeform 783">
                  <a:extLst>
                    <a:ext uri="{FF2B5EF4-FFF2-40B4-BE49-F238E27FC236}">
                      <a16:creationId xmlns:a16="http://schemas.microsoft.com/office/drawing/2014/main" id="{B7F15E02-1C39-46FD-FF5B-89248E34F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9" cy="19"/>
                </a:xfrm>
                <a:custGeom>
                  <a:avLst/>
                  <a:gdLst>
                    <a:gd name="T0" fmla="*/ 10 w 19"/>
                    <a:gd name="T1" fmla="*/ 19 h 19"/>
                    <a:gd name="T2" fmla="*/ 0 w 19"/>
                    <a:gd name="T3" fmla="*/ 15 h 19"/>
                    <a:gd name="T4" fmla="*/ 0 w 19"/>
                    <a:gd name="T5" fmla="*/ 10 h 19"/>
                    <a:gd name="T6" fmla="*/ 0 w 19"/>
                    <a:gd name="T7" fmla="*/ 5 h 19"/>
                    <a:gd name="T8" fmla="*/ 10 w 19"/>
                    <a:gd name="T9" fmla="*/ 0 h 19"/>
                    <a:gd name="T10" fmla="*/ 14 w 19"/>
                    <a:gd name="T11" fmla="*/ 5 h 19"/>
                    <a:gd name="T12" fmla="*/ 19 w 19"/>
                    <a:gd name="T13" fmla="*/ 10 h 19"/>
                    <a:gd name="T14" fmla="*/ 14 w 19"/>
                    <a:gd name="T15" fmla="*/ 15 h 19"/>
                    <a:gd name="T16" fmla="*/ 10 w 19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0" y="19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7" name="Freeform 784">
                  <a:extLst>
                    <a:ext uri="{FF2B5EF4-FFF2-40B4-BE49-F238E27FC236}">
                      <a16:creationId xmlns:a16="http://schemas.microsoft.com/office/drawing/2014/main" id="{4877D98F-5D61-15DF-7571-8E23A886C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3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0 w 14"/>
                    <a:gd name="T3" fmla="*/ 15 h 15"/>
                    <a:gd name="T4" fmla="*/ 0 w 14"/>
                    <a:gd name="T5" fmla="*/ 10 h 15"/>
                    <a:gd name="T6" fmla="*/ 0 w 14"/>
                    <a:gd name="T7" fmla="*/ 5 h 15"/>
                    <a:gd name="T8" fmla="*/ 10 w 14"/>
                    <a:gd name="T9" fmla="*/ 0 h 15"/>
                    <a:gd name="T10" fmla="*/ 14 w 14"/>
                    <a:gd name="T11" fmla="*/ 5 h 15"/>
                    <a:gd name="T12" fmla="*/ 14 w 14"/>
                    <a:gd name="T13" fmla="*/ 10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0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8" name="Freeform 785">
                  <a:extLst>
                    <a:ext uri="{FF2B5EF4-FFF2-40B4-BE49-F238E27FC236}">
                      <a16:creationId xmlns:a16="http://schemas.microsoft.com/office/drawing/2014/main" id="{16709B48-F642-1542-F761-1BF21025A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10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10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29" name="Freeform 786">
                  <a:extLst>
                    <a:ext uri="{FF2B5EF4-FFF2-40B4-BE49-F238E27FC236}">
                      <a16:creationId xmlns:a16="http://schemas.microsoft.com/office/drawing/2014/main" id="{3A410089-A3B9-1F04-2E77-1FA0F2572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18"/>
                  <a:ext cx="14" cy="10"/>
                </a:xfrm>
                <a:custGeom>
                  <a:avLst/>
                  <a:gdLst>
                    <a:gd name="T0" fmla="*/ 10 w 14"/>
                    <a:gd name="T1" fmla="*/ 10 h 10"/>
                    <a:gd name="T2" fmla="*/ 5 w 14"/>
                    <a:gd name="T3" fmla="*/ 5 h 10"/>
                    <a:gd name="T4" fmla="*/ 0 w 14"/>
                    <a:gd name="T5" fmla="*/ 5 h 10"/>
                    <a:gd name="T6" fmla="*/ 5 w 14"/>
                    <a:gd name="T7" fmla="*/ 0 h 10"/>
                    <a:gd name="T8" fmla="*/ 10 w 14"/>
                    <a:gd name="T9" fmla="*/ 0 h 10"/>
                    <a:gd name="T10" fmla="*/ 14 w 14"/>
                    <a:gd name="T11" fmla="*/ 0 h 10"/>
                    <a:gd name="T12" fmla="*/ 14 w 14"/>
                    <a:gd name="T13" fmla="*/ 5 h 10"/>
                    <a:gd name="T14" fmla="*/ 14 w 14"/>
                    <a:gd name="T15" fmla="*/ 5 h 10"/>
                    <a:gd name="T16" fmla="*/ 1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10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10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0" name="Freeform 787">
                  <a:extLst>
                    <a:ext uri="{FF2B5EF4-FFF2-40B4-BE49-F238E27FC236}">
                      <a16:creationId xmlns:a16="http://schemas.microsoft.com/office/drawing/2014/main" id="{6CE75E53-E93E-9751-3B14-6FC17B174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0 h 5"/>
                    <a:gd name="T8" fmla="*/ 5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5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1" name="Freeform 788">
                  <a:extLst>
                    <a:ext uri="{FF2B5EF4-FFF2-40B4-BE49-F238E27FC236}">
                      <a16:creationId xmlns:a16="http://schemas.microsoft.com/office/drawing/2014/main" id="{9F8DF0EE-64AD-0163-26CE-9E94C3DAB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2" name="Freeform 789">
                  <a:extLst>
                    <a:ext uri="{FF2B5EF4-FFF2-40B4-BE49-F238E27FC236}">
                      <a16:creationId xmlns:a16="http://schemas.microsoft.com/office/drawing/2014/main" id="{E589B9DA-2077-5B14-1AB7-508D117F9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1518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0 w 5"/>
                    <a:gd name="T15" fmla="*/ 5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3" name="Freeform 790">
                  <a:extLst>
                    <a:ext uri="{FF2B5EF4-FFF2-40B4-BE49-F238E27FC236}">
                      <a16:creationId xmlns:a16="http://schemas.microsoft.com/office/drawing/2014/main" id="{BCE902C6-A6C8-BA83-0B2B-4701201D6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1489"/>
                  <a:ext cx="10" cy="19"/>
                </a:xfrm>
                <a:custGeom>
                  <a:avLst/>
                  <a:gdLst>
                    <a:gd name="T0" fmla="*/ 10 w 10"/>
                    <a:gd name="T1" fmla="*/ 15 h 19"/>
                    <a:gd name="T2" fmla="*/ 10 w 10"/>
                    <a:gd name="T3" fmla="*/ 10 h 19"/>
                    <a:gd name="T4" fmla="*/ 10 w 10"/>
                    <a:gd name="T5" fmla="*/ 0 h 19"/>
                    <a:gd name="T6" fmla="*/ 10 w 10"/>
                    <a:gd name="T7" fmla="*/ 0 h 19"/>
                    <a:gd name="T8" fmla="*/ 5 w 10"/>
                    <a:gd name="T9" fmla="*/ 0 h 19"/>
                    <a:gd name="T10" fmla="*/ 0 w 10"/>
                    <a:gd name="T11" fmla="*/ 0 h 19"/>
                    <a:gd name="T12" fmla="*/ 0 w 10"/>
                    <a:gd name="T13" fmla="*/ 0 h 19"/>
                    <a:gd name="T14" fmla="*/ 5 w 10"/>
                    <a:gd name="T15" fmla="*/ 5 h 19"/>
                    <a:gd name="T16" fmla="*/ 5 w 10"/>
                    <a:gd name="T17" fmla="*/ 15 h 19"/>
                    <a:gd name="T18" fmla="*/ 10 w 10"/>
                    <a:gd name="T19" fmla="*/ 19 h 19"/>
                    <a:gd name="T20" fmla="*/ 10 w 10"/>
                    <a:gd name="T21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15"/>
                      </a:moveTo>
                      <a:lnTo>
                        <a:pt x="10" y="1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4" name="Freeform 791">
                  <a:extLst>
                    <a:ext uri="{FF2B5EF4-FFF2-40B4-BE49-F238E27FC236}">
                      <a16:creationId xmlns:a16="http://schemas.microsoft.com/office/drawing/2014/main" id="{9E4FEB3C-6F7D-F287-490B-8E8E9FFC6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84"/>
                  <a:ext cx="5" cy="20"/>
                </a:xfrm>
                <a:custGeom>
                  <a:avLst/>
                  <a:gdLst>
                    <a:gd name="T0" fmla="*/ 5 w 5"/>
                    <a:gd name="T1" fmla="*/ 5 h 20"/>
                    <a:gd name="T2" fmla="*/ 0 w 5"/>
                    <a:gd name="T3" fmla="*/ 0 h 20"/>
                    <a:gd name="T4" fmla="*/ 0 w 5"/>
                    <a:gd name="T5" fmla="*/ 5 h 20"/>
                    <a:gd name="T6" fmla="*/ 0 w 5"/>
                    <a:gd name="T7" fmla="*/ 10 h 20"/>
                    <a:gd name="T8" fmla="*/ 5 w 5"/>
                    <a:gd name="T9" fmla="*/ 20 h 20"/>
                    <a:gd name="T10" fmla="*/ 5 w 5"/>
                    <a:gd name="T11" fmla="*/ 15 h 20"/>
                    <a:gd name="T12" fmla="*/ 5 w 5"/>
                    <a:gd name="T13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20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20"/>
                      </a:lnTo>
                      <a:lnTo>
                        <a:pt x="5" y="1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5" name="Freeform 792">
                  <a:extLst>
                    <a:ext uri="{FF2B5EF4-FFF2-40B4-BE49-F238E27FC236}">
                      <a16:creationId xmlns:a16="http://schemas.microsoft.com/office/drawing/2014/main" id="{1A012D10-484D-D2EF-F708-BBDA90865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1494"/>
                  <a:ext cx="9" cy="14"/>
                </a:xfrm>
                <a:custGeom>
                  <a:avLst/>
                  <a:gdLst>
                    <a:gd name="T0" fmla="*/ 9 w 9"/>
                    <a:gd name="T1" fmla="*/ 10 h 14"/>
                    <a:gd name="T2" fmla="*/ 4 w 9"/>
                    <a:gd name="T3" fmla="*/ 5 h 14"/>
                    <a:gd name="T4" fmla="*/ 0 w 9"/>
                    <a:gd name="T5" fmla="*/ 0 h 14"/>
                    <a:gd name="T6" fmla="*/ 0 w 9"/>
                    <a:gd name="T7" fmla="*/ 5 h 14"/>
                    <a:gd name="T8" fmla="*/ 0 w 9"/>
                    <a:gd name="T9" fmla="*/ 10 h 14"/>
                    <a:gd name="T10" fmla="*/ 4 w 9"/>
                    <a:gd name="T11" fmla="*/ 10 h 14"/>
                    <a:gd name="T12" fmla="*/ 4 w 9"/>
                    <a:gd name="T13" fmla="*/ 14 h 14"/>
                    <a:gd name="T14" fmla="*/ 9 w 9"/>
                    <a:gd name="T15" fmla="*/ 14 h 14"/>
                    <a:gd name="T16" fmla="*/ 9 w 9"/>
                    <a:gd name="T17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9" y="14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6" name="Freeform 793">
                  <a:extLst>
                    <a:ext uri="{FF2B5EF4-FFF2-40B4-BE49-F238E27FC236}">
                      <a16:creationId xmlns:a16="http://schemas.microsoft.com/office/drawing/2014/main" id="{A250AB2D-C7A1-AC55-9A8B-4CB7FA41C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  <a:close/>
                    </a:path>
                  </a:pathLst>
                </a:custGeom>
                <a:solidFill>
                  <a:srgbClr val="837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7" name="Freeform 794">
                  <a:extLst>
                    <a:ext uri="{FF2B5EF4-FFF2-40B4-BE49-F238E27FC236}">
                      <a16:creationId xmlns:a16="http://schemas.microsoft.com/office/drawing/2014/main" id="{7D21060C-10C2-6447-A4A1-9C94EC7DD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393"/>
                  <a:ext cx="76" cy="125"/>
                </a:xfrm>
                <a:custGeom>
                  <a:avLst/>
                  <a:gdLst>
                    <a:gd name="T0" fmla="*/ 76 w 76"/>
                    <a:gd name="T1" fmla="*/ 125 h 125"/>
                    <a:gd name="T2" fmla="*/ 76 w 76"/>
                    <a:gd name="T3" fmla="*/ 125 h 125"/>
                    <a:gd name="T4" fmla="*/ 76 w 76"/>
                    <a:gd name="T5" fmla="*/ 125 h 125"/>
                    <a:gd name="T6" fmla="*/ 71 w 76"/>
                    <a:gd name="T7" fmla="*/ 120 h 125"/>
                    <a:gd name="T8" fmla="*/ 62 w 76"/>
                    <a:gd name="T9" fmla="*/ 111 h 125"/>
                    <a:gd name="T10" fmla="*/ 52 w 76"/>
                    <a:gd name="T11" fmla="*/ 101 h 125"/>
                    <a:gd name="T12" fmla="*/ 24 w 76"/>
                    <a:gd name="T13" fmla="*/ 58 h 125"/>
                    <a:gd name="T14" fmla="*/ 14 w 76"/>
                    <a:gd name="T15" fmla="*/ 34 h 125"/>
                    <a:gd name="T16" fmla="*/ 0 w 76"/>
                    <a:gd name="T17" fmla="*/ 0 h 125"/>
                    <a:gd name="T18" fmla="*/ 4 w 76"/>
                    <a:gd name="T19" fmla="*/ 14 h 125"/>
                    <a:gd name="T20" fmla="*/ 24 w 76"/>
                    <a:gd name="T21" fmla="*/ 62 h 125"/>
                    <a:gd name="T22" fmla="*/ 33 w 76"/>
                    <a:gd name="T23" fmla="*/ 77 h 125"/>
                    <a:gd name="T24" fmla="*/ 52 w 76"/>
                    <a:gd name="T25" fmla="*/ 101 h 125"/>
                    <a:gd name="T26" fmla="*/ 62 w 76"/>
                    <a:gd name="T27" fmla="*/ 115 h 125"/>
                    <a:gd name="T28" fmla="*/ 76 w 76"/>
                    <a:gd name="T2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6" h="125">
                      <a:moveTo>
                        <a:pt x="76" y="125"/>
                      </a:moveTo>
                      <a:lnTo>
                        <a:pt x="76" y="125"/>
                      </a:lnTo>
                      <a:lnTo>
                        <a:pt x="76" y="125"/>
                      </a:lnTo>
                      <a:lnTo>
                        <a:pt x="71" y="120"/>
                      </a:lnTo>
                      <a:lnTo>
                        <a:pt x="62" y="111"/>
                      </a:lnTo>
                      <a:lnTo>
                        <a:pt x="52" y="101"/>
                      </a:lnTo>
                      <a:lnTo>
                        <a:pt x="24" y="58"/>
                      </a:lnTo>
                      <a:lnTo>
                        <a:pt x="14" y="34"/>
                      </a:lnTo>
                      <a:lnTo>
                        <a:pt x="0" y="0"/>
                      </a:lnTo>
                      <a:lnTo>
                        <a:pt x="4" y="14"/>
                      </a:lnTo>
                      <a:lnTo>
                        <a:pt x="24" y="62"/>
                      </a:lnTo>
                      <a:lnTo>
                        <a:pt x="33" y="77"/>
                      </a:lnTo>
                      <a:lnTo>
                        <a:pt x="52" y="101"/>
                      </a:lnTo>
                      <a:lnTo>
                        <a:pt x="62" y="115"/>
                      </a:lnTo>
                      <a:lnTo>
                        <a:pt x="76" y="12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8" name="Freeform 795">
                  <a:extLst>
                    <a:ext uri="{FF2B5EF4-FFF2-40B4-BE49-F238E27FC236}">
                      <a16:creationId xmlns:a16="http://schemas.microsoft.com/office/drawing/2014/main" id="{DC9FCF40-0F01-9052-7C70-2AC83042F4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8" y="1629"/>
                  <a:ext cx="9" cy="9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4 h 9"/>
                    <a:gd name="T4" fmla="*/ 0 w 9"/>
                    <a:gd name="T5" fmla="*/ 4 h 9"/>
                    <a:gd name="T6" fmla="*/ 0 w 9"/>
                    <a:gd name="T7" fmla="*/ 4 h 9"/>
                    <a:gd name="T8" fmla="*/ 4 w 9"/>
                    <a:gd name="T9" fmla="*/ 4 h 9"/>
                    <a:gd name="T10" fmla="*/ 0 w 9"/>
                    <a:gd name="T11" fmla="*/ 9 h 9"/>
                    <a:gd name="T12" fmla="*/ 4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39" name="Freeform 796">
                  <a:extLst>
                    <a:ext uri="{FF2B5EF4-FFF2-40B4-BE49-F238E27FC236}">
                      <a16:creationId xmlns:a16="http://schemas.microsoft.com/office/drawing/2014/main" id="{4ED03B4A-5051-A287-8015-7FFEE108C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0" name="Freeform 797">
                  <a:extLst>
                    <a:ext uri="{FF2B5EF4-FFF2-40B4-BE49-F238E27FC236}">
                      <a16:creationId xmlns:a16="http://schemas.microsoft.com/office/drawing/2014/main" id="{A6D3F13A-BFF4-384A-391F-F3D5D9A1F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15 w 15"/>
                    <a:gd name="T1" fmla="*/ 5 h 14"/>
                    <a:gd name="T2" fmla="*/ 10 w 15"/>
                    <a:gd name="T3" fmla="*/ 10 h 14"/>
                    <a:gd name="T4" fmla="*/ 5 w 15"/>
                    <a:gd name="T5" fmla="*/ 14 h 14"/>
                    <a:gd name="T6" fmla="*/ 0 w 15"/>
                    <a:gd name="T7" fmla="*/ 10 h 14"/>
                    <a:gd name="T8" fmla="*/ 0 w 15"/>
                    <a:gd name="T9" fmla="*/ 10 h 14"/>
                    <a:gd name="T10" fmla="*/ 5 w 15"/>
                    <a:gd name="T11" fmla="*/ 5 h 14"/>
                    <a:gd name="T12" fmla="*/ 10 w 15"/>
                    <a:gd name="T13" fmla="*/ 0 h 14"/>
                    <a:gd name="T14" fmla="*/ 15 w 15"/>
                    <a:gd name="T15" fmla="*/ 0 h 14"/>
                    <a:gd name="T16" fmla="*/ 15 w 15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1" name="Freeform 798">
                  <a:extLst>
                    <a:ext uri="{FF2B5EF4-FFF2-40B4-BE49-F238E27FC236}">
                      <a16:creationId xmlns:a16="http://schemas.microsoft.com/office/drawing/2014/main" id="{3E486EB9-E590-C1C2-B0B3-A307CD6DF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2" y="1619"/>
                  <a:ext cx="15" cy="14"/>
                </a:xfrm>
                <a:custGeom>
                  <a:avLst/>
                  <a:gdLst>
                    <a:gd name="T0" fmla="*/ 5 w 15"/>
                    <a:gd name="T1" fmla="*/ 14 h 14"/>
                    <a:gd name="T2" fmla="*/ 0 w 15"/>
                    <a:gd name="T3" fmla="*/ 10 h 14"/>
                    <a:gd name="T4" fmla="*/ 0 w 15"/>
                    <a:gd name="T5" fmla="*/ 10 h 14"/>
                    <a:gd name="T6" fmla="*/ 5 w 15"/>
                    <a:gd name="T7" fmla="*/ 5 h 14"/>
                    <a:gd name="T8" fmla="*/ 10 w 15"/>
                    <a:gd name="T9" fmla="*/ 0 h 14"/>
                    <a:gd name="T10" fmla="*/ 15 w 15"/>
                    <a:gd name="T11" fmla="*/ 0 h 14"/>
                    <a:gd name="T12" fmla="*/ 15 w 15"/>
                    <a:gd name="T13" fmla="*/ 5 h 14"/>
                    <a:gd name="T14" fmla="*/ 10 w 15"/>
                    <a:gd name="T15" fmla="*/ 10 h 14"/>
                    <a:gd name="T16" fmla="*/ 5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14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2" name="Freeform 799">
                  <a:extLst>
                    <a:ext uri="{FF2B5EF4-FFF2-40B4-BE49-F238E27FC236}">
                      <a16:creationId xmlns:a16="http://schemas.microsoft.com/office/drawing/2014/main" id="{7BDED05F-946F-91CA-87A1-20CCF142C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3" name="Freeform 800">
                  <a:extLst>
                    <a:ext uri="{FF2B5EF4-FFF2-40B4-BE49-F238E27FC236}">
                      <a16:creationId xmlns:a16="http://schemas.microsoft.com/office/drawing/2014/main" id="{FF78CBA8-56F7-B322-D0BD-26F21F922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4" name="Freeform 801">
                  <a:extLst>
                    <a:ext uri="{FF2B5EF4-FFF2-40B4-BE49-F238E27FC236}">
                      <a16:creationId xmlns:a16="http://schemas.microsoft.com/office/drawing/2014/main" id="{AC5C33CD-B02E-7487-517A-93A5CD7C0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" y="1619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5 h 10"/>
                    <a:gd name="T4" fmla="*/ 5 w 10"/>
                    <a:gd name="T5" fmla="*/ 10 h 10"/>
                    <a:gd name="T6" fmla="*/ 0 w 10"/>
                    <a:gd name="T7" fmla="*/ 5 h 10"/>
                    <a:gd name="T8" fmla="*/ 0 w 10"/>
                    <a:gd name="T9" fmla="*/ 5 h 10"/>
                    <a:gd name="T10" fmla="*/ 5 w 10"/>
                    <a:gd name="T11" fmla="*/ 5 h 10"/>
                    <a:gd name="T12" fmla="*/ 5 w 10"/>
                    <a:gd name="T13" fmla="*/ 0 h 10"/>
                    <a:gd name="T14" fmla="*/ 10 w 10"/>
                    <a:gd name="T15" fmla="*/ 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5" name="Freeform 802">
                  <a:extLst>
                    <a:ext uri="{FF2B5EF4-FFF2-40B4-BE49-F238E27FC236}">
                      <a16:creationId xmlns:a16="http://schemas.microsoft.com/office/drawing/2014/main" id="{F16E9422-3D29-2511-9161-594EA9DDD8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6" name="Freeform 803">
                  <a:extLst>
                    <a:ext uri="{FF2B5EF4-FFF2-40B4-BE49-F238E27FC236}">
                      <a16:creationId xmlns:a16="http://schemas.microsoft.com/office/drawing/2014/main" id="{21FD1749-3183-A804-3E15-493101ECE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14 w 14"/>
                    <a:gd name="T1" fmla="*/ 5 h 15"/>
                    <a:gd name="T2" fmla="*/ 10 w 14"/>
                    <a:gd name="T3" fmla="*/ 10 h 15"/>
                    <a:gd name="T4" fmla="*/ 5 w 14"/>
                    <a:gd name="T5" fmla="*/ 15 h 15"/>
                    <a:gd name="T6" fmla="*/ 0 w 14"/>
                    <a:gd name="T7" fmla="*/ 10 h 15"/>
                    <a:gd name="T8" fmla="*/ 0 w 14"/>
                    <a:gd name="T9" fmla="*/ 10 h 15"/>
                    <a:gd name="T10" fmla="*/ 5 w 14"/>
                    <a:gd name="T11" fmla="*/ 5 h 15"/>
                    <a:gd name="T12" fmla="*/ 14 w 14"/>
                    <a:gd name="T13" fmla="*/ 0 h 15"/>
                    <a:gd name="T14" fmla="*/ 14 w 14"/>
                    <a:gd name="T15" fmla="*/ 0 h 15"/>
                    <a:gd name="T16" fmla="*/ 14 w 14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4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7" name="Freeform 804">
                  <a:extLst>
                    <a:ext uri="{FF2B5EF4-FFF2-40B4-BE49-F238E27FC236}">
                      <a16:creationId xmlns:a16="http://schemas.microsoft.com/office/drawing/2014/main" id="{16CB00E3-268D-44EA-810B-61EAE3D0C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2" y="1609"/>
                  <a:ext cx="14" cy="15"/>
                </a:xfrm>
                <a:custGeom>
                  <a:avLst/>
                  <a:gdLst>
                    <a:gd name="T0" fmla="*/ 5 w 14"/>
                    <a:gd name="T1" fmla="*/ 15 h 15"/>
                    <a:gd name="T2" fmla="*/ 0 w 14"/>
                    <a:gd name="T3" fmla="*/ 10 h 15"/>
                    <a:gd name="T4" fmla="*/ 0 w 14"/>
                    <a:gd name="T5" fmla="*/ 10 h 15"/>
                    <a:gd name="T6" fmla="*/ 10 w 14"/>
                    <a:gd name="T7" fmla="*/ 5 h 15"/>
                    <a:gd name="T8" fmla="*/ 14 w 14"/>
                    <a:gd name="T9" fmla="*/ 0 h 15"/>
                    <a:gd name="T10" fmla="*/ 14 w 14"/>
                    <a:gd name="T11" fmla="*/ 0 h 15"/>
                    <a:gd name="T12" fmla="*/ 14 w 14"/>
                    <a:gd name="T13" fmla="*/ 5 h 15"/>
                    <a:gd name="T14" fmla="*/ 10 w 14"/>
                    <a:gd name="T15" fmla="*/ 10 h 15"/>
                    <a:gd name="T16" fmla="*/ 5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8" name="Freeform 805">
                  <a:extLst>
                    <a:ext uri="{FF2B5EF4-FFF2-40B4-BE49-F238E27FC236}">
                      <a16:creationId xmlns:a16="http://schemas.microsoft.com/office/drawing/2014/main" id="{0A3DC5D1-48B6-10BC-887D-A5BCCEDE6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0 w 9"/>
                    <a:gd name="T3" fmla="*/ 10 h 10"/>
                    <a:gd name="T4" fmla="*/ 0 w 9"/>
                    <a:gd name="T5" fmla="*/ 10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949" name="Freeform 806">
                  <a:extLst>
                    <a:ext uri="{FF2B5EF4-FFF2-40B4-BE49-F238E27FC236}">
                      <a16:creationId xmlns:a16="http://schemas.microsoft.com/office/drawing/2014/main" id="{8AF25F89-FFEC-5743-A428-CA4F38319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0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9 w 9"/>
                    <a:gd name="T9" fmla="*/ 0 h 10"/>
                    <a:gd name="T10" fmla="*/ 9 w 9"/>
                    <a:gd name="T11" fmla="*/ 0 h 10"/>
                    <a:gd name="T12" fmla="*/ 9 w 9"/>
                    <a:gd name="T13" fmla="*/ 0 h 10"/>
                    <a:gd name="T14" fmla="*/ 5 w 9"/>
                    <a:gd name="T15" fmla="*/ 5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0" name="Group 807">
                <a:extLst>
                  <a:ext uri="{FF2B5EF4-FFF2-40B4-BE49-F238E27FC236}">
                    <a16:creationId xmlns:a16="http://schemas.microsoft.com/office/drawing/2014/main" id="{6B9A423A-EFE0-2A27-74B5-95E695BD25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11" y="1407"/>
                <a:ext cx="1193" cy="1415"/>
                <a:chOff x="1811" y="1407"/>
                <a:chExt cx="1193" cy="1415"/>
              </a:xfrm>
            </p:grpSpPr>
            <p:sp>
              <p:nvSpPr>
                <p:cNvPr id="550" name="Freeform 808">
                  <a:extLst>
                    <a:ext uri="{FF2B5EF4-FFF2-40B4-BE49-F238E27FC236}">
                      <a16:creationId xmlns:a16="http://schemas.microsoft.com/office/drawing/2014/main" id="{651E6194-4147-ABB9-B851-46E03B17F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7" y="1609"/>
                  <a:ext cx="9" cy="10"/>
                </a:xfrm>
                <a:custGeom>
                  <a:avLst/>
                  <a:gdLst>
                    <a:gd name="T0" fmla="*/ 9 w 9"/>
                    <a:gd name="T1" fmla="*/ 0 h 10"/>
                    <a:gd name="T2" fmla="*/ 5 w 9"/>
                    <a:gd name="T3" fmla="*/ 5 h 10"/>
                    <a:gd name="T4" fmla="*/ 5 w 9"/>
                    <a:gd name="T5" fmla="*/ 10 h 10"/>
                    <a:gd name="T6" fmla="*/ 0 w 9"/>
                    <a:gd name="T7" fmla="*/ 5 h 10"/>
                    <a:gd name="T8" fmla="*/ 0 w 9"/>
                    <a:gd name="T9" fmla="*/ 5 h 10"/>
                    <a:gd name="T10" fmla="*/ 5 w 9"/>
                    <a:gd name="T11" fmla="*/ 5 h 10"/>
                    <a:gd name="T12" fmla="*/ 9 w 9"/>
                    <a:gd name="T13" fmla="*/ 0 h 10"/>
                    <a:gd name="T14" fmla="*/ 9 w 9"/>
                    <a:gd name="T15" fmla="*/ 0 h 10"/>
                    <a:gd name="T16" fmla="*/ 9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0"/>
                      </a:move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1" name="Freeform 809">
                  <a:extLst>
                    <a:ext uri="{FF2B5EF4-FFF2-40B4-BE49-F238E27FC236}">
                      <a16:creationId xmlns:a16="http://schemas.microsoft.com/office/drawing/2014/main" id="{21B3FD7F-095B-9B7C-470C-9A2ADD898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2" name="Freeform 810">
                  <a:extLst>
                    <a:ext uri="{FF2B5EF4-FFF2-40B4-BE49-F238E27FC236}">
                      <a16:creationId xmlns:a16="http://schemas.microsoft.com/office/drawing/2014/main" id="{BE0073C4-3D6D-FE78-A61D-866200C0B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14 w 14"/>
                    <a:gd name="T1" fmla="*/ 5 h 14"/>
                    <a:gd name="T2" fmla="*/ 9 w 14"/>
                    <a:gd name="T3" fmla="*/ 9 h 14"/>
                    <a:gd name="T4" fmla="*/ 4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4 w 14"/>
                    <a:gd name="T11" fmla="*/ 5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5"/>
                      </a:moveTo>
                      <a:lnTo>
                        <a:pt x="9" y="9"/>
                      </a:lnTo>
                      <a:lnTo>
                        <a:pt x="4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3" name="Freeform 811">
                  <a:extLst>
                    <a:ext uri="{FF2B5EF4-FFF2-40B4-BE49-F238E27FC236}">
                      <a16:creationId xmlns:a16="http://schemas.microsoft.com/office/drawing/2014/main" id="{52A13E10-B9FC-9BEB-9A72-B12D513B8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1600"/>
                  <a:ext cx="14" cy="14"/>
                </a:xfrm>
                <a:custGeom>
                  <a:avLst/>
                  <a:gdLst>
                    <a:gd name="T0" fmla="*/ 4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9 w 14"/>
                    <a:gd name="T7" fmla="*/ 5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5 h 14"/>
                    <a:gd name="T14" fmla="*/ 9 w 14"/>
                    <a:gd name="T15" fmla="*/ 9 h 14"/>
                    <a:gd name="T16" fmla="*/ 4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4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9"/>
                      </a:lnTo>
                      <a:lnTo>
                        <a:pt x="4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4" name="Freeform 812">
                  <a:extLst>
                    <a:ext uri="{FF2B5EF4-FFF2-40B4-BE49-F238E27FC236}">
                      <a16:creationId xmlns:a16="http://schemas.microsoft.com/office/drawing/2014/main" id="{52E914B5-116D-552D-4A7B-07C4B4749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0 w 10"/>
                    <a:gd name="T1" fmla="*/ 9 h 9"/>
                    <a:gd name="T2" fmla="*/ 0 w 10"/>
                    <a:gd name="T3" fmla="*/ 9 h 9"/>
                    <a:gd name="T4" fmla="*/ 0 w 10"/>
                    <a:gd name="T5" fmla="*/ 9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9 h 9"/>
                    <a:gd name="T16" fmla="*/ 0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5" name="Freeform 813">
                  <a:extLst>
                    <a:ext uri="{FF2B5EF4-FFF2-40B4-BE49-F238E27FC236}">
                      <a16:creationId xmlns:a16="http://schemas.microsoft.com/office/drawing/2014/main" id="{F546503D-72BC-96A9-1B07-4C81AA4D9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5 w 10"/>
                    <a:gd name="T1" fmla="*/ 9 h 9"/>
                    <a:gd name="T2" fmla="*/ 0 w 10"/>
                    <a:gd name="T3" fmla="*/ 9 h 9"/>
                    <a:gd name="T4" fmla="*/ 0 w 10"/>
                    <a:gd name="T5" fmla="*/ 5 h 9"/>
                    <a:gd name="T6" fmla="*/ 5 w 10"/>
                    <a:gd name="T7" fmla="*/ 5 h 9"/>
                    <a:gd name="T8" fmla="*/ 10 w 10"/>
                    <a:gd name="T9" fmla="*/ 0 h 9"/>
                    <a:gd name="T10" fmla="*/ 10 w 10"/>
                    <a:gd name="T11" fmla="*/ 0 h 9"/>
                    <a:gd name="T12" fmla="*/ 10 w 10"/>
                    <a:gd name="T13" fmla="*/ 5 h 9"/>
                    <a:gd name="T14" fmla="*/ 5 w 10"/>
                    <a:gd name="T15" fmla="*/ 5 h 9"/>
                    <a:gd name="T16" fmla="*/ 5 w 10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6" name="Freeform 814">
                  <a:extLst>
                    <a:ext uri="{FF2B5EF4-FFF2-40B4-BE49-F238E27FC236}">
                      <a16:creationId xmlns:a16="http://schemas.microsoft.com/office/drawing/2014/main" id="{D4C646B5-1E46-EA00-AD25-CB33F9824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1600"/>
                  <a:ext cx="10" cy="9"/>
                </a:xfrm>
                <a:custGeom>
                  <a:avLst/>
                  <a:gdLst>
                    <a:gd name="T0" fmla="*/ 10 w 10"/>
                    <a:gd name="T1" fmla="*/ 5 h 9"/>
                    <a:gd name="T2" fmla="*/ 5 w 10"/>
                    <a:gd name="T3" fmla="*/ 5 h 9"/>
                    <a:gd name="T4" fmla="*/ 5 w 10"/>
                    <a:gd name="T5" fmla="*/ 9 h 9"/>
                    <a:gd name="T6" fmla="*/ 0 w 10"/>
                    <a:gd name="T7" fmla="*/ 5 h 9"/>
                    <a:gd name="T8" fmla="*/ 0 w 10"/>
                    <a:gd name="T9" fmla="*/ 5 h 9"/>
                    <a:gd name="T10" fmla="*/ 5 w 10"/>
                    <a:gd name="T11" fmla="*/ 5 h 9"/>
                    <a:gd name="T12" fmla="*/ 10 w 10"/>
                    <a:gd name="T13" fmla="*/ 0 h 9"/>
                    <a:gd name="T14" fmla="*/ 10 w 10"/>
                    <a:gd name="T15" fmla="*/ 0 h 9"/>
                    <a:gd name="T16" fmla="*/ 1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10" y="5"/>
                      </a:move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7" name="Freeform 815">
                  <a:extLst>
                    <a:ext uri="{FF2B5EF4-FFF2-40B4-BE49-F238E27FC236}">
                      <a16:creationId xmlns:a16="http://schemas.microsoft.com/office/drawing/2014/main" id="{7546927A-2724-657F-0F87-31C84AB91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8" name="Freeform 816">
                  <a:extLst>
                    <a:ext uri="{FF2B5EF4-FFF2-40B4-BE49-F238E27FC236}">
                      <a16:creationId xmlns:a16="http://schemas.microsoft.com/office/drawing/2014/main" id="{339C9C4D-478F-05B1-8CFC-ED909590C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15 w 15"/>
                    <a:gd name="T1" fmla="*/ 5 h 15"/>
                    <a:gd name="T2" fmla="*/ 10 w 15"/>
                    <a:gd name="T3" fmla="*/ 10 h 15"/>
                    <a:gd name="T4" fmla="*/ 5 w 15"/>
                    <a:gd name="T5" fmla="*/ 15 h 15"/>
                    <a:gd name="T6" fmla="*/ 0 w 15"/>
                    <a:gd name="T7" fmla="*/ 15 h 15"/>
                    <a:gd name="T8" fmla="*/ 0 w 15"/>
                    <a:gd name="T9" fmla="*/ 10 h 15"/>
                    <a:gd name="T10" fmla="*/ 5 w 15"/>
                    <a:gd name="T11" fmla="*/ 5 h 15"/>
                    <a:gd name="T12" fmla="*/ 10 w 15"/>
                    <a:gd name="T13" fmla="*/ 0 h 15"/>
                    <a:gd name="T14" fmla="*/ 15 w 15"/>
                    <a:gd name="T15" fmla="*/ 0 h 15"/>
                    <a:gd name="T16" fmla="*/ 15 w 15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5"/>
                      </a:moveTo>
                      <a:lnTo>
                        <a:pt x="10" y="10"/>
                      </a:lnTo>
                      <a:lnTo>
                        <a:pt x="5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59" name="Freeform 817">
                  <a:extLst>
                    <a:ext uri="{FF2B5EF4-FFF2-40B4-BE49-F238E27FC236}">
                      <a16:creationId xmlns:a16="http://schemas.microsoft.com/office/drawing/2014/main" id="{3DAE7E50-3CFD-1869-3B3D-CCDF98188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1" y="1590"/>
                  <a:ext cx="15" cy="15"/>
                </a:xfrm>
                <a:custGeom>
                  <a:avLst/>
                  <a:gdLst>
                    <a:gd name="T0" fmla="*/ 5 w 15"/>
                    <a:gd name="T1" fmla="*/ 15 h 15"/>
                    <a:gd name="T2" fmla="*/ 0 w 15"/>
                    <a:gd name="T3" fmla="*/ 10 h 15"/>
                    <a:gd name="T4" fmla="*/ 0 w 15"/>
                    <a:gd name="T5" fmla="*/ 10 h 15"/>
                    <a:gd name="T6" fmla="*/ 5 w 15"/>
                    <a:gd name="T7" fmla="*/ 5 h 15"/>
                    <a:gd name="T8" fmla="*/ 10 w 15"/>
                    <a:gd name="T9" fmla="*/ 0 h 15"/>
                    <a:gd name="T10" fmla="*/ 15 w 15"/>
                    <a:gd name="T11" fmla="*/ 0 h 15"/>
                    <a:gd name="T12" fmla="*/ 15 w 15"/>
                    <a:gd name="T13" fmla="*/ 5 h 15"/>
                    <a:gd name="T14" fmla="*/ 10 w 15"/>
                    <a:gd name="T15" fmla="*/ 10 h 15"/>
                    <a:gd name="T16" fmla="*/ 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5" y="15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0" name="Freeform 818">
                  <a:extLst>
                    <a:ext uri="{FF2B5EF4-FFF2-40B4-BE49-F238E27FC236}">
                      <a16:creationId xmlns:a16="http://schemas.microsoft.com/office/drawing/2014/main" id="{0CC66FC0-14FD-BBF3-2ABB-9AE0C7D50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10 h 10"/>
                    <a:gd name="T6" fmla="*/ 0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1" name="Freeform 819">
                  <a:extLst>
                    <a:ext uri="{FF2B5EF4-FFF2-40B4-BE49-F238E27FC236}">
                      <a16:creationId xmlns:a16="http://schemas.microsoft.com/office/drawing/2014/main" id="{4DF759E6-5EBD-F8D6-2C6E-343973C75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1590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0 w 10"/>
                    <a:gd name="T3" fmla="*/ 10 h 10"/>
                    <a:gd name="T4" fmla="*/ 0 w 10"/>
                    <a:gd name="T5" fmla="*/ 5 h 10"/>
                    <a:gd name="T6" fmla="*/ 5 w 10"/>
                    <a:gd name="T7" fmla="*/ 5 h 10"/>
                    <a:gd name="T8" fmla="*/ 5 w 10"/>
                    <a:gd name="T9" fmla="*/ 0 h 10"/>
                    <a:gd name="T10" fmla="*/ 10 w 10"/>
                    <a:gd name="T11" fmla="*/ 0 h 10"/>
                    <a:gd name="T12" fmla="*/ 10 w 10"/>
                    <a:gd name="T13" fmla="*/ 5 h 10"/>
                    <a:gd name="T14" fmla="*/ 5 w 10"/>
                    <a:gd name="T15" fmla="*/ 5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2" name="Freeform 820">
                  <a:extLst>
                    <a:ext uri="{FF2B5EF4-FFF2-40B4-BE49-F238E27FC236}">
                      <a16:creationId xmlns:a16="http://schemas.microsoft.com/office/drawing/2014/main" id="{1565A852-B0D6-2C01-AEE1-ADE8D2AE0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3" name="Freeform 821">
                  <a:extLst>
                    <a:ext uri="{FF2B5EF4-FFF2-40B4-BE49-F238E27FC236}">
                      <a16:creationId xmlns:a16="http://schemas.microsoft.com/office/drawing/2014/main" id="{E52099FE-66CB-0C2E-362F-38AB095B3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14 w 14"/>
                    <a:gd name="T1" fmla="*/ 4 h 14"/>
                    <a:gd name="T2" fmla="*/ 9 w 14"/>
                    <a:gd name="T3" fmla="*/ 9 h 14"/>
                    <a:gd name="T4" fmla="*/ 5 w 14"/>
                    <a:gd name="T5" fmla="*/ 14 h 14"/>
                    <a:gd name="T6" fmla="*/ 0 w 14"/>
                    <a:gd name="T7" fmla="*/ 9 h 14"/>
                    <a:gd name="T8" fmla="*/ 0 w 14"/>
                    <a:gd name="T9" fmla="*/ 9 h 14"/>
                    <a:gd name="T10" fmla="*/ 5 w 14"/>
                    <a:gd name="T11" fmla="*/ 4 h 14"/>
                    <a:gd name="T12" fmla="*/ 14 w 14"/>
                    <a:gd name="T13" fmla="*/ 0 h 14"/>
                    <a:gd name="T14" fmla="*/ 14 w 14"/>
                    <a:gd name="T15" fmla="*/ 0 h 14"/>
                    <a:gd name="T16" fmla="*/ 14 w 14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4"/>
                      </a:moveTo>
                      <a:lnTo>
                        <a:pt x="9" y="9"/>
                      </a:lnTo>
                      <a:lnTo>
                        <a:pt x="5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4" name="Freeform 822">
                  <a:extLst>
                    <a:ext uri="{FF2B5EF4-FFF2-40B4-BE49-F238E27FC236}">
                      <a16:creationId xmlns:a16="http://schemas.microsoft.com/office/drawing/2014/main" id="{9854CF74-6750-7E1A-E6F3-C2DB795E7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1581"/>
                  <a:ext cx="14" cy="14"/>
                </a:xfrm>
                <a:custGeom>
                  <a:avLst/>
                  <a:gdLst>
                    <a:gd name="T0" fmla="*/ 5 w 14"/>
                    <a:gd name="T1" fmla="*/ 14 h 14"/>
                    <a:gd name="T2" fmla="*/ 0 w 14"/>
                    <a:gd name="T3" fmla="*/ 9 h 14"/>
                    <a:gd name="T4" fmla="*/ 0 w 14"/>
                    <a:gd name="T5" fmla="*/ 9 h 14"/>
                    <a:gd name="T6" fmla="*/ 5 w 14"/>
                    <a:gd name="T7" fmla="*/ 4 h 14"/>
                    <a:gd name="T8" fmla="*/ 14 w 14"/>
                    <a:gd name="T9" fmla="*/ 0 h 14"/>
                    <a:gd name="T10" fmla="*/ 14 w 14"/>
                    <a:gd name="T11" fmla="*/ 0 h 14"/>
                    <a:gd name="T12" fmla="*/ 14 w 14"/>
                    <a:gd name="T13" fmla="*/ 4 h 14"/>
                    <a:gd name="T14" fmla="*/ 9 w 14"/>
                    <a:gd name="T15" fmla="*/ 9 h 14"/>
                    <a:gd name="T16" fmla="*/ 5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5" y="14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9" y="9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5" name="Freeform 823">
                  <a:extLst>
                    <a:ext uri="{FF2B5EF4-FFF2-40B4-BE49-F238E27FC236}">
                      <a16:creationId xmlns:a16="http://schemas.microsoft.com/office/drawing/2014/main" id="{04A4143D-B686-F13C-F284-29A6B4974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0 w 9"/>
                    <a:gd name="T1" fmla="*/ 9 h 9"/>
                    <a:gd name="T2" fmla="*/ 0 w 9"/>
                    <a:gd name="T3" fmla="*/ 9 h 9"/>
                    <a:gd name="T4" fmla="*/ 0 w 9"/>
                    <a:gd name="T5" fmla="*/ 9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9 h 9"/>
                    <a:gd name="T16" fmla="*/ 0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6" name="Freeform 824">
                  <a:extLst>
                    <a:ext uri="{FF2B5EF4-FFF2-40B4-BE49-F238E27FC236}">
                      <a16:creationId xmlns:a16="http://schemas.microsoft.com/office/drawing/2014/main" id="{A585A466-90E6-0461-4F2F-63DCB4623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81"/>
                  <a:ext cx="9" cy="9"/>
                </a:xfrm>
                <a:custGeom>
                  <a:avLst/>
                  <a:gdLst>
                    <a:gd name="T0" fmla="*/ 4 w 9"/>
                    <a:gd name="T1" fmla="*/ 9 h 9"/>
                    <a:gd name="T2" fmla="*/ 0 w 9"/>
                    <a:gd name="T3" fmla="*/ 9 h 9"/>
                    <a:gd name="T4" fmla="*/ 0 w 9"/>
                    <a:gd name="T5" fmla="*/ 4 h 9"/>
                    <a:gd name="T6" fmla="*/ 4 w 9"/>
                    <a:gd name="T7" fmla="*/ 4 h 9"/>
                    <a:gd name="T8" fmla="*/ 9 w 9"/>
                    <a:gd name="T9" fmla="*/ 0 h 9"/>
                    <a:gd name="T10" fmla="*/ 9 w 9"/>
                    <a:gd name="T11" fmla="*/ 0 h 9"/>
                    <a:gd name="T12" fmla="*/ 9 w 9"/>
                    <a:gd name="T13" fmla="*/ 4 h 9"/>
                    <a:gd name="T14" fmla="*/ 4 w 9"/>
                    <a:gd name="T15" fmla="*/ 4 h 9"/>
                    <a:gd name="T16" fmla="*/ 4 w 9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9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7" name="Freeform 825">
                  <a:extLst>
                    <a:ext uri="{FF2B5EF4-FFF2-40B4-BE49-F238E27FC236}">
                      <a16:creationId xmlns:a16="http://schemas.microsoft.com/office/drawing/2014/main" id="{66899C76-A371-2C15-02CA-702FA4353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8" name="Freeform 826">
                  <a:extLst>
                    <a:ext uri="{FF2B5EF4-FFF2-40B4-BE49-F238E27FC236}">
                      <a16:creationId xmlns:a16="http://schemas.microsoft.com/office/drawing/2014/main" id="{DDC90A73-C63C-AE36-646B-422495935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1542"/>
                  <a:ext cx="67" cy="43"/>
                </a:xfrm>
                <a:custGeom>
                  <a:avLst/>
                  <a:gdLst>
                    <a:gd name="T0" fmla="*/ 0 w 67"/>
                    <a:gd name="T1" fmla="*/ 39 h 43"/>
                    <a:gd name="T2" fmla="*/ 0 w 67"/>
                    <a:gd name="T3" fmla="*/ 39 h 43"/>
                    <a:gd name="T4" fmla="*/ 5 w 67"/>
                    <a:gd name="T5" fmla="*/ 43 h 43"/>
                    <a:gd name="T6" fmla="*/ 5 w 67"/>
                    <a:gd name="T7" fmla="*/ 39 h 43"/>
                    <a:gd name="T8" fmla="*/ 10 w 67"/>
                    <a:gd name="T9" fmla="*/ 39 h 43"/>
                    <a:gd name="T10" fmla="*/ 24 w 67"/>
                    <a:gd name="T11" fmla="*/ 29 h 43"/>
                    <a:gd name="T12" fmla="*/ 39 w 67"/>
                    <a:gd name="T13" fmla="*/ 14 h 43"/>
                    <a:gd name="T14" fmla="*/ 58 w 67"/>
                    <a:gd name="T15" fmla="*/ 5 h 43"/>
                    <a:gd name="T16" fmla="*/ 67 w 67"/>
                    <a:gd name="T17" fmla="*/ 0 h 43"/>
                    <a:gd name="T18" fmla="*/ 67 w 67"/>
                    <a:gd name="T19" fmla="*/ 0 h 43"/>
                    <a:gd name="T20" fmla="*/ 63 w 67"/>
                    <a:gd name="T21" fmla="*/ 0 h 43"/>
                    <a:gd name="T22" fmla="*/ 34 w 67"/>
                    <a:gd name="T23" fmla="*/ 14 h 43"/>
                    <a:gd name="T24" fmla="*/ 19 w 67"/>
                    <a:gd name="T25" fmla="*/ 24 h 43"/>
                    <a:gd name="T26" fmla="*/ 0 w 67"/>
                    <a:gd name="T27" fmla="*/ 3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7" h="43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5" y="43"/>
                      </a:lnTo>
                      <a:lnTo>
                        <a:pt x="5" y="39"/>
                      </a:lnTo>
                      <a:lnTo>
                        <a:pt x="10" y="39"/>
                      </a:lnTo>
                      <a:lnTo>
                        <a:pt x="24" y="29"/>
                      </a:lnTo>
                      <a:lnTo>
                        <a:pt x="39" y="14"/>
                      </a:lnTo>
                      <a:lnTo>
                        <a:pt x="58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34" y="14"/>
                      </a:lnTo>
                      <a:lnTo>
                        <a:pt x="19" y="24"/>
                      </a:lnTo>
                      <a:lnTo>
                        <a:pt x="0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69" name="Freeform 827">
                  <a:extLst>
                    <a:ext uri="{FF2B5EF4-FFF2-40B4-BE49-F238E27FC236}">
                      <a16:creationId xmlns:a16="http://schemas.microsoft.com/office/drawing/2014/main" id="{F1907C92-3102-5EE1-C632-8F7633D9D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0" name="Freeform 828">
                  <a:extLst>
                    <a:ext uri="{FF2B5EF4-FFF2-40B4-BE49-F238E27FC236}">
                      <a16:creationId xmlns:a16="http://schemas.microsoft.com/office/drawing/2014/main" id="{A45B877F-DC01-7EA4-D00B-7A39CF73F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1504"/>
                  <a:ext cx="10" cy="19"/>
                </a:xfrm>
                <a:custGeom>
                  <a:avLst/>
                  <a:gdLst>
                    <a:gd name="T0" fmla="*/ 5 w 10"/>
                    <a:gd name="T1" fmla="*/ 0 h 19"/>
                    <a:gd name="T2" fmla="*/ 0 w 10"/>
                    <a:gd name="T3" fmla="*/ 4 h 19"/>
                    <a:gd name="T4" fmla="*/ 0 w 10"/>
                    <a:gd name="T5" fmla="*/ 9 h 19"/>
                    <a:gd name="T6" fmla="*/ 5 w 10"/>
                    <a:gd name="T7" fmla="*/ 14 h 19"/>
                    <a:gd name="T8" fmla="*/ 10 w 10"/>
                    <a:gd name="T9" fmla="*/ 19 h 19"/>
                    <a:gd name="T10" fmla="*/ 5 w 10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9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5" y="14"/>
                      </a:lnTo>
                      <a:lnTo>
                        <a:pt x="10" y="19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1" name="Freeform 829">
                  <a:extLst>
                    <a:ext uri="{FF2B5EF4-FFF2-40B4-BE49-F238E27FC236}">
                      <a16:creationId xmlns:a16="http://schemas.microsoft.com/office/drawing/2014/main" id="{8F921114-D11B-E5B6-1985-7B1854525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2" name="Freeform 830">
                  <a:extLst>
                    <a:ext uri="{FF2B5EF4-FFF2-40B4-BE49-F238E27FC236}">
                      <a16:creationId xmlns:a16="http://schemas.microsoft.com/office/drawing/2014/main" id="{242B793D-5ED7-B3FB-D3E2-BE40FA37C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455"/>
                  <a:ext cx="44" cy="68"/>
                </a:xfrm>
                <a:custGeom>
                  <a:avLst/>
                  <a:gdLst>
                    <a:gd name="T0" fmla="*/ 44 w 44"/>
                    <a:gd name="T1" fmla="*/ 63 h 68"/>
                    <a:gd name="T2" fmla="*/ 34 w 44"/>
                    <a:gd name="T3" fmla="*/ 39 h 68"/>
                    <a:gd name="T4" fmla="*/ 15 w 44"/>
                    <a:gd name="T5" fmla="*/ 10 h 68"/>
                    <a:gd name="T6" fmla="*/ 10 w 44"/>
                    <a:gd name="T7" fmla="*/ 0 h 68"/>
                    <a:gd name="T8" fmla="*/ 0 w 44"/>
                    <a:gd name="T9" fmla="*/ 0 h 68"/>
                    <a:gd name="T10" fmla="*/ 0 w 44"/>
                    <a:gd name="T11" fmla="*/ 0 h 68"/>
                    <a:gd name="T12" fmla="*/ 10 w 44"/>
                    <a:gd name="T13" fmla="*/ 10 h 68"/>
                    <a:gd name="T14" fmla="*/ 15 w 44"/>
                    <a:gd name="T15" fmla="*/ 24 h 68"/>
                    <a:gd name="T16" fmla="*/ 29 w 44"/>
                    <a:gd name="T17" fmla="*/ 44 h 68"/>
                    <a:gd name="T18" fmla="*/ 34 w 44"/>
                    <a:gd name="T19" fmla="*/ 63 h 68"/>
                    <a:gd name="T20" fmla="*/ 34 w 44"/>
                    <a:gd name="T21" fmla="*/ 68 h 68"/>
                    <a:gd name="T22" fmla="*/ 39 w 44"/>
                    <a:gd name="T23" fmla="*/ 68 h 68"/>
                    <a:gd name="T24" fmla="*/ 44 w 44"/>
                    <a:gd name="T25" fmla="*/ 68 h 68"/>
                    <a:gd name="T26" fmla="*/ 44 w 44"/>
                    <a:gd name="T27" fmla="*/ 6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4" h="68">
                      <a:moveTo>
                        <a:pt x="44" y="63"/>
                      </a:moveTo>
                      <a:lnTo>
                        <a:pt x="34" y="39"/>
                      </a:lnTo>
                      <a:lnTo>
                        <a:pt x="15" y="1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5" y="24"/>
                      </a:lnTo>
                      <a:lnTo>
                        <a:pt x="29" y="44"/>
                      </a:lnTo>
                      <a:lnTo>
                        <a:pt x="34" y="63"/>
                      </a:lnTo>
                      <a:lnTo>
                        <a:pt x="34" y="68"/>
                      </a:lnTo>
                      <a:lnTo>
                        <a:pt x="39" y="68"/>
                      </a:lnTo>
                      <a:lnTo>
                        <a:pt x="44" y="68"/>
                      </a:lnTo>
                      <a:lnTo>
                        <a:pt x="4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3" name="Freeform 831">
                  <a:extLst>
                    <a:ext uri="{FF2B5EF4-FFF2-40B4-BE49-F238E27FC236}">
                      <a16:creationId xmlns:a16="http://schemas.microsoft.com/office/drawing/2014/main" id="{CB56FEF2-E13E-BA92-B9F8-6EF6117D4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4" name="Freeform 832">
                  <a:extLst>
                    <a:ext uri="{FF2B5EF4-FFF2-40B4-BE49-F238E27FC236}">
                      <a16:creationId xmlns:a16="http://schemas.microsoft.com/office/drawing/2014/main" id="{B3DAF789-43F0-1101-649D-70244EA49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1455"/>
                  <a:ext cx="19" cy="87"/>
                </a:xfrm>
                <a:custGeom>
                  <a:avLst/>
                  <a:gdLst>
                    <a:gd name="T0" fmla="*/ 0 w 19"/>
                    <a:gd name="T1" fmla="*/ 5 h 87"/>
                    <a:gd name="T2" fmla="*/ 0 w 19"/>
                    <a:gd name="T3" fmla="*/ 0 h 87"/>
                    <a:gd name="T4" fmla="*/ 0 w 19"/>
                    <a:gd name="T5" fmla="*/ 0 h 87"/>
                    <a:gd name="T6" fmla="*/ 5 w 19"/>
                    <a:gd name="T7" fmla="*/ 5 h 87"/>
                    <a:gd name="T8" fmla="*/ 5 w 19"/>
                    <a:gd name="T9" fmla="*/ 10 h 87"/>
                    <a:gd name="T10" fmla="*/ 19 w 19"/>
                    <a:gd name="T11" fmla="*/ 87 h 87"/>
                    <a:gd name="T12" fmla="*/ 19 w 19"/>
                    <a:gd name="T13" fmla="*/ 87 h 87"/>
                    <a:gd name="T14" fmla="*/ 15 w 19"/>
                    <a:gd name="T15" fmla="*/ 87 h 87"/>
                    <a:gd name="T16" fmla="*/ 0 w 19"/>
                    <a:gd name="T17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9" y="87"/>
                      </a:lnTo>
                      <a:lnTo>
                        <a:pt x="19" y="87"/>
                      </a:lnTo>
                      <a:lnTo>
                        <a:pt x="15" y="87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5" name="Freeform 833">
                  <a:extLst>
                    <a:ext uri="{FF2B5EF4-FFF2-40B4-BE49-F238E27FC236}">
                      <a16:creationId xmlns:a16="http://schemas.microsoft.com/office/drawing/2014/main" id="{CA24823F-8009-CC84-BBED-6705DC15D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6" name="Freeform 834">
                  <a:extLst>
                    <a:ext uri="{FF2B5EF4-FFF2-40B4-BE49-F238E27FC236}">
                      <a16:creationId xmlns:a16="http://schemas.microsoft.com/office/drawing/2014/main" id="{6B39205E-36FF-8473-A4B3-5B5DBFF44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1504"/>
                  <a:ext cx="9" cy="19"/>
                </a:xfrm>
                <a:custGeom>
                  <a:avLst/>
                  <a:gdLst>
                    <a:gd name="T0" fmla="*/ 4 w 9"/>
                    <a:gd name="T1" fmla="*/ 0 h 19"/>
                    <a:gd name="T2" fmla="*/ 0 w 9"/>
                    <a:gd name="T3" fmla="*/ 0 h 19"/>
                    <a:gd name="T4" fmla="*/ 0 w 9"/>
                    <a:gd name="T5" fmla="*/ 4 h 19"/>
                    <a:gd name="T6" fmla="*/ 4 w 9"/>
                    <a:gd name="T7" fmla="*/ 14 h 19"/>
                    <a:gd name="T8" fmla="*/ 9 w 9"/>
                    <a:gd name="T9" fmla="*/ 19 h 19"/>
                    <a:gd name="T10" fmla="*/ 4 w 9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9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14"/>
                      </a:lnTo>
                      <a:lnTo>
                        <a:pt x="9" y="19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7" name="Freeform 835">
                  <a:extLst>
                    <a:ext uri="{FF2B5EF4-FFF2-40B4-BE49-F238E27FC236}">
                      <a16:creationId xmlns:a16="http://schemas.microsoft.com/office/drawing/2014/main" id="{2C0ED43F-74F9-3DF9-55B8-7BE137646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8" name="Freeform 836">
                  <a:extLst>
                    <a:ext uri="{FF2B5EF4-FFF2-40B4-BE49-F238E27FC236}">
                      <a16:creationId xmlns:a16="http://schemas.microsoft.com/office/drawing/2014/main" id="{C572DA77-4FD2-43B3-4EEA-FE2EB7B75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1441"/>
                  <a:ext cx="24" cy="82"/>
                </a:xfrm>
                <a:custGeom>
                  <a:avLst/>
                  <a:gdLst>
                    <a:gd name="T0" fmla="*/ 0 w 24"/>
                    <a:gd name="T1" fmla="*/ 77 h 82"/>
                    <a:gd name="T2" fmla="*/ 0 w 24"/>
                    <a:gd name="T3" fmla="*/ 53 h 82"/>
                    <a:gd name="T4" fmla="*/ 15 w 24"/>
                    <a:gd name="T5" fmla="*/ 14 h 82"/>
                    <a:gd name="T6" fmla="*/ 20 w 24"/>
                    <a:gd name="T7" fmla="*/ 5 h 82"/>
                    <a:gd name="T8" fmla="*/ 24 w 24"/>
                    <a:gd name="T9" fmla="*/ 0 h 82"/>
                    <a:gd name="T10" fmla="*/ 24 w 24"/>
                    <a:gd name="T11" fmla="*/ 5 h 82"/>
                    <a:gd name="T12" fmla="*/ 20 w 24"/>
                    <a:gd name="T13" fmla="*/ 14 h 82"/>
                    <a:gd name="T14" fmla="*/ 15 w 24"/>
                    <a:gd name="T15" fmla="*/ 29 h 82"/>
                    <a:gd name="T16" fmla="*/ 10 w 24"/>
                    <a:gd name="T17" fmla="*/ 53 h 82"/>
                    <a:gd name="T18" fmla="*/ 10 w 24"/>
                    <a:gd name="T19" fmla="*/ 77 h 82"/>
                    <a:gd name="T20" fmla="*/ 10 w 24"/>
                    <a:gd name="T21" fmla="*/ 77 h 82"/>
                    <a:gd name="T22" fmla="*/ 5 w 24"/>
                    <a:gd name="T23" fmla="*/ 82 h 82"/>
                    <a:gd name="T24" fmla="*/ 5 w 24"/>
                    <a:gd name="T25" fmla="*/ 82 h 82"/>
                    <a:gd name="T26" fmla="*/ 0 w 24"/>
                    <a:gd name="T2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82">
                      <a:moveTo>
                        <a:pt x="0" y="77"/>
                      </a:moveTo>
                      <a:lnTo>
                        <a:pt x="0" y="53"/>
                      </a:lnTo>
                      <a:lnTo>
                        <a:pt x="15" y="14"/>
                      </a:lnTo>
                      <a:lnTo>
                        <a:pt x="20" y="5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20" y="14"/>
                      </a:lnTo>
                      <a:lnTo>
                        <a:pt x="15" y="29"/>
                      </a:lnTo>
                      <a:lnTo>
                        <a:pt x="10" y="53"/>
                      </a:lnTo>
                      <a:lnTo>
                        <a:pt x="10" y="77"/>
                      </a:lnTo>
                      <a:lnTo>
                        <a:pt x="10" y="77"/>
                      </a:lnTo>
                      <a:lnTo>
                        <a:pt x="5" y="82"/>
                      </a:lnTo>
                      <a:lnTo>
                        <a:pt x="5" y="82"/>
                      </a:lnTo>
                      <a:lnTo>
                        <a:pt x="0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79" name="Freeform 837">
                  <a:extLst>
                    <a:ext uri="{FF2B5EF4-FFF2-40B4-BE49-F238E27FC236}">
                      <a16:creationId xmlns:a16="http://schemas.microsoft.com/office/drawing/2014/main" id="{F01D95FD-0062-94B6-3E82-1DA42B24C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0" name="Freeform 838">
                  <a:extLst>
                    <a:ext uri="{FF2B5EF4-FFF2-40B4-BE49-F238E27FC236}">
                      <a16:creationId xmlns:a16="http://schemas.microsoft.com/office/drawing/2014/main" id="{99C949E8-2183-F0FB-A6FC-952F63265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57" cy="72"/>
                </a:xfrm>
                <a:custGeom>
                  <a:avLst/>
                  <a:gdLst>
                    <a:gd name="T0" fmla="*/ 4 w 57"/>
                    <a:gd name="T1" fmla="*/ 63 h 72"/>
                    <a:gd name="T2" fmla="*/ 14 w 57"/>
                    <a:gd name="T3" fmla="*/ 43 h 72"/>
                    <a:gd name="T4" fmla="*/ 38 w 57"/>
                    <a:gd name="T5" fmla="*/ 10 h 72"/>
                    <a:gd name="T6" fmla="*/ 47 w 57"/>
                    <a:gd name="T7" fmla="*/ 0 h 72"/>
                    <a:gd name="T8" fmla="*/ 57 w 57"/>
                    <a:gd name="T9" fmla="*/ 0 h 72"/>
                    <a:gd name="T10" fmla="*/ 52 w 57"/>
                    <a:gd name="T11" fmla="*/ 5 h 72"/>
                    <a:gd name="T12" fmla="*/ 47 w 57"/>
                    <a:gd name="T13" fmla="*/ 14 h 72"/>
                    <a:gd name="T14" fmla="*/ 38 w 57"/>
                    <a:gd name="T15" fmla="*/ 24 h 72"/>
                    <a:gd name="T16" fmla="*/ 23 w 57"/>
                    <a:gd name="T17" fmla="*/ 43 h 72"/>
                    <a:gd name="T18" fmla="*/ 14 w 57"/>
                    <a:gd name="T19" fmla="*/ 63 h 72"/>
                    <a:gd name="T20" fmla="*/ 9 w 57"/>
                    <a:gd name="T21" fmla="*/ 67 h 72"/>
                    <a:gd name="T22" fmla="*/ 4 w 57"/>
                    <a:gd name="T23" fmla="*/ 72 h 72"/>
                    <a:gd name="T24" fmla="*/ 0 w 57"/>
                    <a:gd name="T25" fmla="*/ 72 h 72"/>
                    <a:gd name="T26" fmla="*/ 4 w 57"/>
                    <a:gd name="T27" fmla="*/ 63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4" y="63"/>
                      </a:moveTo>
                      <a:lnTo>
                        <a:pt x="14" y="43"/>
                      </a:lnTo>
                      <a:lnTo>
                        <a:pt x="38" y="10"/>
                      </a:lnTo>
                      <a:lnTo>
                        <a:pt x="47" y="0"/>
                      </a:lnTo>
                      <a:lnTo>
                        <a:pt x="57" y="0"/>
                      </a:lnTo>
                      <a:lnTo>
                        <a:pt x="52" y="5"/>
                      </a:lnTo>
                      <a:lnTo>
                        <a:pt x="47" y="14"/>
                      </a:lnTo>
                      <a:lnTo>
                        <a:pt x="38" y="24"/>
                      </a:lnTo>
                      <a:lnTo>
                        <a:pt x="23" y="43"/>
                      </a:lnTo>
                      <a:lnTo>
                        <a:pt x="14" y="63"/>
                      </a:lnTo>
                      <a:lnTo>
                        <a:pt x="9" y="67"/>
                      </a:lnTo>
                      <a:lnTo>
                        <a:pt x="4" y="72"/>
                      </a:lnTo>
                      <a:lnTo>
                        <a:pt x="0" y="72"/>
                      </a:lnTo>
                      <a:lnTo>
                        <a:pt x="4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1" name="Freeform 839">
                  <a:extLst>
                    <a:ext uri="{FF2B5EF4-FFF2-40B4-BE49-F238E27FC236}">
                      <a16:creationId xmlns:a16="http://schemas.microsoft.com/office/drawing/2014/main" id="{A9D2A222-B679-1D3B-71B3-8E4CD595A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2" name="Freeform 840">
                  <a:extLst>
                    <a:ext uri="{FF2B5EF4-FFF2-40B4-BE49-F238E27FC236}">
                      <a16:creationId xmlns:a16="http://schemas.microsoft.com/office/drawing/2014/main" id="{9EA25D97-791F-52F1-A830-4D08DD061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1441"/>
                  <a:ext cx="9" cy="96"/>
                </a:xfrm>
                <a:custGeom>
                  <a:avLst/>
                  <a:gdLst>
                    <a:gd name="T0" fmla="*/ 4 w 9"/>
                    <a:gd name="T1" fmla="*/ 10 h 96"/>
                    <a:gd name="T2" fmla="*/ 4 w 9"/>
                    <a:gd name="T3" fmla="*/ 0 h 96"/>
                    <a:gd name="T4" fmla="*/ 4 w 9"/>
                    <a:gd name="T5" fmla="*/ 0 h 96"/>
                    <a:gd name="T6" fmla="*/ 9 w 9"/>
                    <a:gd name="T7" fmla="*/ 10 h 96"/>
                    <a:gd name="T8" fmla="*/ 4 w 9"/>
                    <a:gd name="T9" fmla="*/ 14 h 96"/>
                    <a:gd name="T10" fmla="*/ 4 w 9"/>
                    <a:gd name="T11" fmla="*/ 91 h 96"/>
                    <a:gd name="T12" fmla="*/ 4 w 9"/>
                    <a:gd name="T13" fmla="*/ 96 h 96"/>
                    <a:gd name="T14" fmla="*/ 0 w 9"/>
                    <a:gd name="T15" fmla="*/ 91 h 96"/>
                    <a:gd name="T16" fmla="*/ 4 w 9"/>
                    <a:gd name="T17" fmla="*/ 1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6">
                      <a:moveTo>
                        <a:pt x="4" y="1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10"/>
                      </a:lnTo>
                      <a:lnTo>
                        <a:pt x="4" y="14"/>
                      </a:lnTo>
                      <a:lnTo>
                        <a:pt x="4" y="91"/>
                      </a:lnTo>
                      <a:lnTo>
                        <a:pt x="4" y="96"/>
                      </a:lnTo>
                      <a:lnTo>
                        <a:pt x="0" y="91"/>
                      </a:lnTo>
                      <a:lnTo>
                        <a:pt x="4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3" name="Freeform 841">
                  <a:extLst>
                    <a:ext uri="{FF2B5EF4-FFF2-40B4-BE49-F238E27FC236}">
                      <a16:creationId xmlns:a16="http://schemas.microsoft.com/office/drawing/2014/main" id="{7DFB67A5-FD9C-B439-046E-C2386518D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1504"/>
                  <a:ext cx="24" cy="14"/>
                </a:xfrm>
                <a:custGeom>
                  <a:avLst/>
                  <a:gdLst>
                    <a:gd name="T0" fmla="*/ 0 w 24"/>
                    <a:gd name="T1" fmla="*/ 4 h 14"/>
                    <a:gd name="T2" fmla="*/ 10 w 24"/>
                    <a:gd name="T3" fmla="*/ 4 h 14"/>
                    <a:gd name="T4" fmla="*/ 19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24 w 24"/>
                    <a:gd name="T11" fmla="*/ 4 h 14"/>
                    <a:gd name="T12" fmla="*/ 24 w 24"/>
                    <a:gd name="T13" fmla="*/ 4 h 14"/>
                    <a:gd name="T14" fmla="*/ 19 w 24"/>
                    <a:gd name="T15" fmla="*/ 4 h 14"/>
                    <a:gd name="T16" fmla="*/ 14 w 24"/>
                    <a:gd name="T17" fmla="*/ 0 h 14"/>
                    <a:gd name="T18" fmla="*/ 14 w 24"/>
                    <a:gd name="T19" fmla="*/ 4 h 14"/>
                    <a:gd name="T20" fmla="*/ 10 w 24"/>
                    <a:gd name="T21" fmla="*/ 4 h 14"/>
                    <a:gd name="T22" fmla="*/ 5 w 24"/>
                    <a:gd name="T23" fmla="*/ 4 h 14"/>
                    <a:gd name="T24" fmla="*/ 0 w 24"/>
                    <a:gd name="T25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14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9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24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4" name="Freeform 842">
                  <a:extLst>
                    <a:ext uri="{FF2B5EF4-FFF2-40B4-BE49-F238E27FC236}">
                      <a16:creationId xmlns:a16="http://schemas.microsoft.com/office/drawing/2014/main" id="{1121C4EE-D036-5C1D-11BE-8E1A0C1BC6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1624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4 w 9"/>
                    <a:gd name="T9" fmla="*/ 0 h 5"/>
                    <a:gd name="T10" fmla="*/ 9 w 9"/>
                    <a:gd name="T11" fmla="*/ 0 h 5"/>
                    <a:gd name="T12" fmla="*/ 4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5" name="Freeform 843">
                  <a:extLst>
                    <a:ext uri="{FF2B5EF4-FFF2-40B4-BE49-F238E27FC236}">
                      <a16:creationId xmlns:a16="http://schemas.microsoft.com/office/drawing/2014/main" id="{F08444B1-367D-B2C4-B6A6-70F8E421C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6" name="Freeform 844">
                  <a:extLst>
                    <a:ext uri="{FF2B5EF4-FFF2-40B4-BE49-F238E27FC236}">
                      <a16:creationId xmlns:a16="http://schemas.microsoft.com/office/drawing/2014/main" id="{279B27C9-3792-7FA6-71B0-8A3245BC2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0 w 20"/>
                    <a:gd name="T1" fmla="*/ 0 h 10"/>
                    <a:gd name="T2" fmla="*/ 10 w 20"/>
                    <a:gd name="T3" fmla="*/ 5 h 10"/>
                    <a:gd name="T4" fmla="*/ 20 w 20"/>
                    <a:gd name="T5" fmla="*/ 5 h 10"/>
                    <a:gd name="T6" fmla="*/ 20 w 20"/>
                    <a:gd name="T7" fmla="*/ 10 h 10"/>
                    <a:gd name="T8" fmla="*/ 20 w 20"/>
                    <a:gd name="T9" fmla="*/ 10 h 10"/>
                    <a:gd name="T10" fmla="*/ 10 w 20"/>
                    <a:gd name="T11" fmla="*/ 10 h 10"/>
                    <a:gd name="T12" fmla="*/ 0 w 20"/>
                    <a:gd name="T13" fmla="*/ 5 h 10"/>
                    <a:gd name="T14" fmla="*/ 0 w 20"/>
                    <a:gd name="T15" fmla="*/ 0 h 10"/>
                    <a:gd name="T16" fmla="*/ 0 w 2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20" y="10"/>
                      </a:lnTo>
                      <a:lnTo>
                        <a:pt x="2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7" name="Freeform 845">
                  <a:extLst>
                    <a:ext uri="{FF2B5EF4-FFF2-40B4-BE49-F238E27FC236}">
                      <a16:creationId xmlns:a16="http://schemas.microsoft.com/office/drawing/2014/main" id="{38C6FFA9-0E02-6E13-9F47-7565614D9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20" cy="10"/>
                </a:xfrm>
                <a:custGeom>
                  <a:avLst/>
                  <a:gdLst>
                    <a:gd name="T0" fmla="*/ 15 w 20"/>
                    <a:gd name="T1" fmla="*/ 5 h 10"/>
                    <a:gd name="T2" fmla="*/ 20 w 20"/>
                    <a:gd name="T3" fmla="*/ 10 h 10"/>
                    <a:gd name="T4" fmla="*/ 15 w 20"/>
                    <a:gd name="T5" fmla="*/ 10 h 10"/>
                    <a:gd name="T6" fmla="*/ 10 w 20"/>
                    <a:gd name="T7" fmla="*/ 5 h 10"/>
                    <a:gd name="T8" fmla="*/ 0 w 20"/>
                    <a:gd name="T9" fmla="*/ 5 h 10"/>
                    <a:gd name="T10" fmla="*/ 0 w 20"/>
                    <a:gd name="T11" fmla="*/ 0 h 10"/>
                    <a:gd name="T12" fmla="*/ 5 w 20"/>
                    <a:gd name="T13" fmla="*/ 0 h 10"/>
                    <a:gd name="T14" fmla="*/ 10 w 20"/>
                    <a:gd name="T15" fmla="*/ 5 h 10"/>
                    <a:gd name="T16" fmla="*/ 15 w 2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0">
                      <a:moveTo>
                        <a:pt x="15" y="5"/>
                      </a:moveTo>
                      <a:lnTo>
                        <a:pt x="20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8" name="Freeform 846">
                  <a:extLst>
                    <a:ext uri="{FF2B5EF4-FFF2-40B4-BE49-F238E27FC236}">
                      <a16:creationId xmlns:a16="http://schemas.microsoft.com/office/drawing/2014/main" id="{34284D55-7C88-C9C6-4752-0ED9A3A39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10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89" name="Freeform 847">
                  <a:extLst>
                    <a:ext uri="{FF2B5EF4-FFF2-40B4-BE49-F238E27FC236}">
                      <a16:creationId xmlns:a16="http://schemas.microsoft.com/office/drawing/2014/main" id="{BF820D51-68EF-7C17-57E9-D0B3C27D2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10 h 10"/>
                    <a:gd name="T4" fmla="*/ 15 w 15"/>
                    <a:gd name="T5" fmla="*/ 10 h 10"/>
                    <a:gd name="T6" fmla="*/ 5 w 15"/>
                    <a:gd name="T7" fmla="*/ 5 h 10"/>
                    <a:gd name="T8" fmla="*/ 5 w 15"/>
                    <a:gd name="T9" fmla="*/ 5 h 10"/>
                    <a:gd name="T10" fmla="*/ 0 w 15"/>
                    <a:gd name="T11" fmla="*/ 0 h 10"/>
                    <a:gd name="T12" fmla="*/ 5 w 15"/>
                    <a:gd name="T13" fmla="*/ 0 h 10"/>
                    <a:gd name="T14" fmla="*/ 10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0" name="Freeform 848">
                  <a:extLst>
                    <a:ext uri="{FF2B5EF4-FFF2-40B4-BE49-F238E27FC236}">
                      <a16:creationId xmlns:a16="http://schemas.microsoft.com/office/drawing/2014/main" id="{E9FD0BDA-E523-0BD5-054F-32A91042F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1" y="161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1" name="Freeform 849">
                  <a:extLst>
                    <a:ext uri="{FF2B5EF4-FFF2-40B4-BE49-F238E27FC236}">
                      <a16:creationId xmlns:a16="http://schemas.microsoft.com/office/drawing/2014/main" id="{FF8FCD24-A746-4DEB-CE5D-73C7BC1CF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2" name="Freeform 850">
                  <a:extLst>
                    <a:ext uri="{FF2B5EF4-FFF2-40B4-BE49-F238E27FC236}">
                      <a16:creationId xmlns:a16="http://schemas.microsoft.com/office/drawing/2014/main" id="{AA1A09BF-A8F6-8216-6C15-BA5F4D993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10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3" name="Freeform 851">
                  <a:extLst>
                    <a:ext uri="{FF2B5EF4-FFF2-40B4-BE49-F238E27FC236}">
                      <a16:creationId xmlns:a16="http://schemas.microsoft.com/office/drawing/2014/main" id="{3DF7388A-AD26-FF89-CAE1-005141119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10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4" name="Freeform 852">
                  <a:extLst>
                    <a:ext uri="{FF2B5EF4-FFF2-40B4-BE49-F238E27FC236}">
                      <a16:creationId xmlns:a16="http://schemas.microsoft.com/office/drawing/2014/main" id="{570F1E95-5BC3-1E90-805A-9A50171E0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5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10 w 14"/>
                    <a:gd name="T15" fmla="*/ 5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5" name="Freeform 853">
                  <a:extLst>
                    <a:ext uri="{FF2B5EF4-FFF2-40B4-BE49-F238E27FC236}">
                      <a16:creationId xmlns:a16="http://schemas.microsoft.com/office/drawing/2014/main" id="{60F4F765-D0EB-742E-4660-2948C9046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10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  <a:gd name="T14" fmla="*/ 5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6" name="Freeform 854">
                  <a:extLst>
                    <a:ext uri="{FF2B5EF4-FFF2-40B4-BE49-F238E27FC236}">
                      <a16:creationId xmlns:a16="http://schemas.microsoft.com/office/drawing/2014/main" id="{CF33CC35-17D0-E846-66DA-1828CC204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1609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0 w 10"/>
                    <a:gd name="T13" fmla="*/ 0 h 5"/>
                    <a:gd name="T14" fmla="*/ 0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7" name="Freeform 855">
                  <a:extLst>
                    <a:ext uri="{FF2B5EF4-FFF2-40B4-BE49-F238E27FC236}">
                      <a16:creationId xmlns:a16="http://schemas.microsoft.com/office/drawing/2014/main" id="{AED60F25-7ECA-496C-4ACD-71F22B401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8" name="Freeform 856">
                  <a:extLst>
                    <a:ext uri="{FF2B5EF4-FFF2-40B4-BE49-F238E27FC236}">
                      <a16:creationId xmlns:a16="http://schemas.microsoft.com/office/drawing/2014/main" id="{B8C5B82A-6491-95AA-6D93-2251B2601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9" cy="9"/>
                </a:xfrm>
                <a:custGeom>
                  <a:avLst/>
                  <a:gdLst>
                    <a:gd name="T0" fmla="*/ 0 w 19"/>
                    <a:gd name="T1" fmla="*/ 0 h 9"/>
                    <a:gd name="T2" fmla="*/ 9 w 19"/>
                    <a:gd name="T3" fmla="*/ 0 h 9"/>
                    <a:gd name="T4" fmla="*/ 19 w 19"/>
                    <a:gd name="T5" fmla="*/ 4 h 9"/>
                    <a:gd name="T6" fmla="*/ 19 w 19"/>
                    <a:gd name="T7" fmla="*/ 9 h 9"/>
                    <a:gd name="T8" fmla="*/ 14 w 19"/>
                    <a:gd name="T9" fmla="*/ 9 h 9"/>
                    <a:gd name="T10" fmla="*/ 9 w 19"/>
                    <a:gd name="T11" fmla="*/ 4 h 9"/>
                    <a:gd name="T12" fmla="*/ 0 w 19"/>
                    <a:gd name="T13" fmla="*/ 0 h 9"/>
                    <a:gd name="T14" fmla="*/ 0 w 19"/>
                    <a:gd name="T15" fmla="*/ 0 h 9"/>
                    <a:gd name="T16" fmla="*/ 0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4"/>
                      </a:lnTo>
                      <a:lnTo>
                        <a:pt x="19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99" name="Freeform 857">
                  <a:extLst>
                    <a:ext uri="{FF2B5EF4-FFF2-40B4-BE49-F238E27FC236}">
                      <a16:creationId xmlns:a16="http://schemas.microsoft.com/office/drawing/2014/main" id="{4A420FCD-C3AF-D659-30A3-B795CD5DF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9 h 9"/>
                    <a:gd name="T4" fmla="*/ 14 w 14"/>
                    <a:gd name="T5" fmla="*/ 9 h 9"/>
                    <a:gd name="T6" fmla="*/ 9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0" name="Freeform 858">
                  <a:extLst>
                    <a:ext uri="{FF2B5EF4-FFF2-40B4-BE49-F238E27FC236}">
                      <a16:creationId xmlns:a16="http://schemas.microsoft.com/office/drawing/2014/main" id="{3452187E-EC19-8DB4-0E17-4220F6C73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9"/>
                </a:xfrm>
                <a:custGeom>
                  <a:avLst/>
                  <a:gdLst>
                    <a:gd name="T0" fmla="*/ 14 w 14"/>
                    <a:gd name="T1" fmla="*/ 4 h 9"/>
                    <a:gd name="T2" fmla="*/ 14 w 14"/>
                    <a:gd name="T3" fmla="*/ 4 h 9"/>
                    <a:gd name="T4" fmla="*/ 14 w 14"/>
                    <a:gd name="T5" fmla="*/ 9 h 9"/>
                    <a:gd name="T6" fmla="*/ 4 w 14"/>
                    <a:gd name="T7" fmla="*/ 4 h 9"/>
                    <a:gd name="T8" fmla="*/ 0 w 14"/>
                    <a:gd name="T9" fmla="*/ 0 h 9"/>
                    <a:gd name="T10" fmla="*/ 0 w 14"/>
                    <a:gd name="T11" fmla="*/ 0 h 9"/>
                    <a:gd name="T12" fmla="*/ 0 w 14"/>
                    <a:gd name="T13" fmla="*/ 0 h 9"/>
                    <a:gd name="T14" fmla="*/ 9 w 14"/>
                    <a:gd name="T15" fmla="*/ 0 h 9"/>
                    <a:gd name="T16" fmla="*/ 14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1" name="Freeform 859">
                  <a:extLst>
                    <a:ext uri="{FF2B5EF4-FFF2-40B4-BE49-F238E27FC236}">
                      <a16:creationId xmlns:a16="http://schemas.microsoft.com/office/drawing/2014/main" id="{89870CF5-7F5F-CD42-378A-8759C0D90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14" cy="4"/>
                </a:xfrm>
                <a:custGeom>
                  <a:avLst/>
                  <a:gdLst>
                    <a:gd name="T0" fmla="*/ 9 w 14"/>
                    <a:gd name="T1" fmla="*/ 4 h 4"/>
                    <a:gd name="T2" fmla="*/ 14 w 14"/>
                    <a:gd name="T3" fmla="*/ 4 h 4"/>
                    <a:gd name="T4" fmla="*/ 9 w 14"/>
                    <a:gd name="T5" fmla="*/ 4 h 4"/>
                    <a:gd name="T6" fmla="*/ 4 w 14"/>
                    <a:gd name="T7" fmla="*/ 4 h 4"/>
                    <a:gd name="T8" fmla="*/ 0 w 14"/>
                    <a:gd name="T9" fmla="*/ 0 h 4"/>
                    <a:gd name="T10" fmla="*/ 0 w 14"/>
                    <a:gd name="T11" fmla="*/ 0 h 4"/>
                    <a:gd name="T12" fmla="*/ 0 w 14"/>
                    <a:gd name="T13" fmla="*/ 0 h 4"/>
                    <a:gd name="T14" fmla="*/ 9 w 14"/>
                    <a:gd name="T15" fmla="*/ 0 h 4"/>
                    <a:gd name="T16" fmla="*/ 9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9" y="4"/>
                      </a:move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2" name="Freeform 860">
                  <a:extLst>
                    <a:ext uri="{FF2B5EF4-FFF2-40B4-BE49-F238E27FC236}">
                      <a16:creationId xmlns:a16="http://schemas.microsoft.com/office/drawing/2014/main" id="{D15FF123-2BE2-7C94-0050-FC19C407D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1605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4 w 9"/>
                    <a:gd name="T3" fmla="*/ 0 h 4"/>
                    <a:gd name="T4" fmla="*/ 9 w 9"/>
                    <a:gd name="T5" fmla="*/ 4 h 4"/>
                    <a:gd name="T6" fmla="*/ 9 w 9"/>
                    <a:gd name="T7" fmla="*/ 4 h 4"/>
                    <a:gd name="T8" fmla="*/ 9 w 9"/>
                    <a:gd name="T9" fmla="*/ 4 h 4"/>
                    <a:gd name="T10" fmla="*/ 4 w 9"/>
                    <a:gd name="T11" fmla="*/ 4 h 4"/>
                    <a:gd name="T12" fmla="*/ 0 w 9"/>
                    <a:gd name="T13" fmla="*/ 0 h 4"/>
                    <a:gd name="T14" fmla="*/ 0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3" name="Freeform 861">
                  <a:extLst>
                    <a:ext uri="{FF2B5EF4-FFF2-40B4-BE49-F238E27FC236}">
                      <a16:creationId xmlns:a16="http://schemas.microsoft.com/office/drawing/2014/main" id="{D95E6E80-519C-0358-5E7F-333473123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4" name="Freeform 862">
                  <a:extLst>
                    <a:ext uri="{FF2B5EF4-FFF2-40B4-BE49-F238E27FC236}">
                      <a16:creationId xmlns:a16="http://schemas.microsoft.com/office/drawing/2014/main" id="{9966AD81-700A-6D1E-AA87-3D9F1E9A5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5 w 19"/>
                    <a:gd name="T1" fmla="*/ 0 h 9"/>
                    <a:gd name="T2" fmla="*/ 10 w 19"/>
                    <a:gd name="T3" fmla="*/ 5 h 9"/>
                    <a:gd name="T4" fmla="*/ 19 w 19"/>
                    <a:gd name="T5" fmla="*/ 5 h 9"/>
                    <a:gd name="T6" fmla="*/ 19 w 19"/>
                    <a:gd name="T7" fmla="*/ 9 h 9"/>
                    <a:gd name="T8" fmla="*/ 19 w 19"/>
                    <a:gd name="T9" fmla="*/ 9 h 9"/>
                    <a:gd name="T10" fmla="*/ 10 w 19"/>
                    <a:gd name="T11" fmla="*/ 5 h 9"/>
                    <a:gd name="T12" fmla="*/ 5 w 19"/>
                    <a:gd name="T13" fmla="*/ 0 h 9"/>
                    <a:gd name="T14" fmla="*/ 0 w 19"/>
                    <a:gd name="T15" fmla="*/ 0 h 9"/>
                    <a:gd name="T16" fmla="*/ 5 w 1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9"/>
                      </a:lnTo>
                      <a:lnTo>
                        <a:pt x="19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5" name="Freeform 863">
                  <a:extLst>
                    <a:ext uri="{FF2B5EF4-FFF2-40B4-BE49-F238E27FC236}">
                      <a16:creationId xmlns:a16="http://schemas.microsoft.com/office/drawing/2014/main" id="{2FC30AD0-DAD2-1399-6B9B-6828FA1B9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9" cy="9"/>
                </a:xfrm>
                <a:custGeom>
                  <a:avLst/>
                  <a:gdLst>
                    <a:gd name="T0" fmla="*/ 15 w 19"/>
                    <a:gd name="T1" fmla="*/ 5 h 9"/>
                    <a:gd name="T2" fmla="*/ 19 w 19"/>
                    <a:gd name="T3" fmla="*/ 9 h 9"/>
                    <a:gd name="T4" fmla="*/ 15 w 19"/>
                    <a:gd name="T5" fmla="*/ 9 h 9"/>
                    <a:gd name="T6" fmla="*/ 10 w 19"/>
                    <a:gd name="T7" fmla="*/ 5 h 9"/>
                    <a:gd name="T8" fmla="*/ 5 w 19"/>
                    <a:gd name="T9" fmla="*/ 0 h 9"/>
                    <a:gd name="T10" fmla="*/ 0 w 19"/>
                    <a:gd name="T11" fmla="*/ 0 h 9"/>
                    <a:gd name="T12" fmla="*/ 5 w 19"/>
                    <a:gd name="T13" fmla="*/ 0 h 9"/>
                    <a:gd name="T14" fmla="*/ 10 w 19"/>
                    <a:gd name="T15" fmla="*/ 5 h 9"/>
                    <a:gd name="T16" fmla="*/ 15 w 1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15" y="5"/>
                      </a:moveTo>
                      <a:lnTo>
                        <a:pt x="19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6" name="Freeform 864">
                  <a:extLst>
                    <a:ext uri="{FF2B5EF4-FFF2-40B4-BE49-F238E27FC236}">
                      <a16:creationId xmlns:a16="http://schemas.microsoft.com/office/drawing/2014/main" id="{815E8C54-CA9D-6610-0387-1D364D51F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9"/>
                </a:xfrm>
                <a:custGeom>
                  <a:avLst/>
                  <a:gdLst>
                    <a:gd name="T0" fmla="*/ 15 w 15"/>
                    <a:gd name="T1" fmla="*/ 5 h 9"/>
                    <a:gd name="T2" fmla="*/ 15 w 15"/>
                    <a:gd name="T3" fmla="*/ 9 h 9"/>
                    <a:gd name="T4" fmla="*/ 15 w 15"/>
                    <a:gd name="T5" fmla="*/ 9 h 9"/>
                    <a:gd name="T6" fmla="*/ 10 w 15"/>
                    <a:gd name="T7" fmla="*/ 5 h 9"/>
                    <a:gd name="T8" fmla="*/ 5 w 15"/>
                    <a:gd name="T9" fmla="*/ 0 h 9"/>
                    <a:gd name="T10" fmla="*/ 0 w 15"/>
                    <a:gd name="T11" fmla="*/ 0 h 9"/>
                    <a:gd name="T12" fmla="*/ 5 w 15"/>
                    <a:gd name="T13" fmla="*/ 0 h 9"/>
                    <a:gd name="T14" fmla="*/ 10 w 15"/>
                    <a:gd name="T15" fmla="*/ 5 h 9"/>
                    <a:gd name="T16" fmla="*/ 15 w 15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9">
                      <a:moveTo>
                        <a:pt x="15" y="5"/>
                      </a:moveTo>
                      <a:lnTo>
                        <a:pt x="15" y="9"/>
                      </a:lnTo>
                      <a:lnTo>
                        <a:pt x="15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7" name="Freeform 865">
                  <a:extLst>
                    <a:ext uri="{FF2B5EF4-FFF2-40B4-BE49-F238E27FC236}">
                      <a16:creationId xmlns:a16="http://schemas.microsoft.com/office/drawing/2014/main" id="{7B4B2291-E70D-C4E4-F9C8-18F680551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8" name="Freeform 866">
                  <a:extLst>
                    <a:ext uri="{FF2B5EF4-FFF2-40B4-BE49-F238E27FC236}">
                      <a16:creationId xmlns:a16="http://schemas.microsoft.com/office/drawing/2014/main" id="{7839327E-7A2C-5986-1F7F-48C46CA62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1600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10 w 10"/>
                    <a:gd name="T7" fmla="*/ 5 h 5"/>
                    <a:gd name="T8" fmla="*/ 10 w 10"/>
                    <a:gd name="T9" fmla="*/ 5 h 5"/>
                    <a:gd name="T10" fmla="*/ 5 w 10"/>
                    <a:gd name="T11" fmla="*/ 5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09" name="Freeform 867">
                  <a:extLst>
                    <a:ext uri="{FF2B5EF4-FFF2-40B4-BE49-F238E27FC236}">
                      <a16:creationId xmlns:a16="http://schemas.microsoft.com/office/drawing/2014/main" id="{788CA95E-0F3C-5C64-5F9B-870017AF6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0" name="Freeform 868">
                  <a:extLst>
                    <a:ext uri="{FF2B5EF4-FFF2-40B4-BE49-F238E27FC236}">
                      <a16:creationId xmlns:a16="http://schemas.microsoft.com/office/drawing/2014/main" id="{EE97C874-BAAF-3327-9753-81F7FC70B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9" cy="10"/>
                </a:xfrm>
                <a:custGeom>
                  <a:avLst/>
                  <a:gdLst>
                    <a:gd name="T0" fmla="*/ 0 w 19"/>
                    <a:gd name="T1" fmla="*/ 0 h 10"/>
                    <a:gd name="T2" fmla="*/ 9 w 19"/>
                    <a:gd name="T3" fmla="*/ 0 h 10"/>
                    <a:gd name="T4" fmla="*/ 19 w 19"/>
                    <a:gd name="T5" fmla="*/ 5 h 10"/>
                    <a:gd name="T6" fmla="*/ 19 w 19"/>
                    <a:gd name="T7" fmla="*/ 10 h 10"/>
                    <a:gd name="T8" fmla="*/ 14 w 19"/>
                    <a:gd name="T9" fmla="*/ 10 h 10"/>
                    <a:gd name="T10" fmla="*/ 9 w 19"/>
                    <a:gd name="T11" fmla="*/ 5 h 10"/>
                    <a:gd name="T12" fmla="*/ 0 w 19"/>
                    <a:gd name="T13" fmla="*/ 0 h 10"/>
                    <a:gd name="T14" fmla="*/ 0 w 19"/>
                    <a:gd name="T15" fmla="*/ 0 h 10"/>
                    <a:gd name="T16" fmla="*/ 0 w 1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19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1" name="Freeform 869">
                  <a:extLst>
                    <a:ext uri="{FF2B5EF4-FFF2-40B4-BE49-F238E27FC236}">
                      <a16:creationId xmlns:a16="http://schemas.microsoft.com/office/drawing/2014/main" id="{32C9520B-3F7A-9D94-ABDA-1D7581627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10"/>
                </a:xfrm>
                <a:custGeom>
                  <a:avLst/>
                  <a:gdLst>
                    <a:gd name="T0" fmla="*/ 14 w 14"/>
                    <a:gd name="T1" fmla="*/ 5 h 10"/>
                    <a:gd name="T2" fmla="*/ 14 w 14"/>
                    <a:gd name="T3" fmla="*/ 10 h 10"/>
                    <a:gd name="T4" fmla="*/ 14 w 14"/>
                    <a:gd name="T5" fmla="*/ 10 h 10"/>
                    <a:gd name="T6" fmla="*/ 9 w 14"/>
                    <a:gd name="T7" fmla="*/ 5 h 10"/>
                    <a:gd name="T8" fmla="*/ 0 w 14"/>
                    <a:gd name="T9" fmla="*/ 0 h 10"/>
                    <a:gd name="T10" fmla="*/ 0 w 14"/>
                    <a:gd name="T11" fmla="*/ 0 h 10"/>
                    <a:gd name="T12" fmla="*/ 0 w 14"/>
                    <a:gd name="T13" fmla="*/ 0 h 10"/>
                    <a:gd name="T14" fmla="*/ 9 w 14"/>
                    <a:gd name="T15" fmla="*/ 0 h 10"/>
                    <a:gd name="T16" fmla="*/ 14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2" name="Freeform 870">
                  <a:extLst>
                    <a:ext uri="{FF2B5EF4-FFF2-40B4-BE49-F238E27FC236}">
                      <a16:creationId xmlns:a16="http://schemas.microsoft.com/office/drawing/2014/main" id="{38404967-A05D-AA6A-F9E8-BE6327A7E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3" name="Freeform 871">
                  <a:extLst>
                    <a:ext uri="{FF2B5EF4-FFF2-40B4-BE49-F238E27FC236}">
                      <a16:creationId xmlns:a16="http://schemas.microsoft.com/office/drawing/2014/main" id="{1D789D29-9213-4B3A-3893-DA68D7D66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5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4" name="Freeform 872">
                  <a:extLst>
                    <a:ext uri="{FF2B5EF4-FFF2-40B4-BE49-F238E27FC236}">
                      <a16:creationId xmlns:a16="http://schemas.microsoft.com/office/drawing/2014/main" id="{A65CE789-F1CA-4AAD-12C0-B6C16ACA3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1595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5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5" name="Freeform 873">
                  <a:extLst>
                    <a:ext uri="{FF2B5EF4-FFF2-40B4-BE49-F238E27FC236}">
                      <a16:creationId xmlns:a16="http://schemas.microsoft.com/office/drawing/2014/main" id="{32BCABC9-C92A-4C0F-50B2-BAC5429A8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6" name="Freeform 874">
                  <a:extLst>
                    <a:ext uri="{FF2B5EF4-FFF2-40B4-BE49-F238E27FC236}">
                      <a16:creationId xmlns:a16="http://schemas.microsoft.com/office/drawing/2014/main" id="{A1034116-FEE1-D4E5-D57B-19A88ADD0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1537"/>
                  <a:ext cx="63" cy="58"/>
                </a:xfrm>
                <a:custGeom>
                  <a:avLst/>
                  <a:gdLst>
                    <a:gd name="T0" fmla="*/ 53 w 63"/>
                    <a:gd name="T1" fmla="*/ 53 h 58"/>
                    <a:gd name="T2" fmla="*/ 58 w 63"/>
                    <a:gd name="T3" fmla="*/ 58 h 58"/>
                    <a:gd name="T4" fmla="*/ 63 w 63"/>
                    <a:gd name="T5" fmla="*/ 58 h 58"/>
                    <a:gd name="T6" fmla="*/ 58 w 63"/>
                    <a:gd name="T7" fmla="*/ 53 h 58"/>
                    <a:gd name="T8" fmla="*/ 53 w 63"/>
                    <a:gd name="T9" fmla="*/ 48 h 58"/>
                    <a:gd name="T10" fmla="*/ 39 w 63"/>
                    <a:gd name="T11" fmla="*/ 39 h 58"/>
                    <a:gd name="T12" fmla="*/ 24 w 63"/>
                    <a:gd name="T13" fmla="*/ 19 h 58"/>
                    <a:gd name="T14" fmla="*/ 15 w 63"/>
                    <a:gd name="T15" fmla="*/ 10 h 58"/>
                    <a:gd name="T16" fmla="*/ 5 w 63"/>
                    <a:gd name="T17" fmla="*/ 0 h 58"/>
                    <a:gd name="T18" fmla="*/ 0 w 63"/>
                    <a:gd name="T19" fmla="*/ 0 h 58"/>
                    <a:gd name="T20" fmla="*/ 5 w 63"/>
                    <a:gd name="T21" fmla="*/ 5 h 58"/>
                    <a:gd name="T22" fmla="*/ 24 w 63"/>
                    <a:gd name="T23" fmla="*/ 24 h 58"/>
                    <a:gd name="T24" fmla="*/ 39 w 63"/>
                    <a:gd name="T25" fmla="*/ 39 h 58"/>
                    <a:gd name="T26" fmla="*/ 53 w 63"/>
                    <a:gd name="T2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3" h="58">
                      <a:moveTo>
                        <a:pt x="53" y="53"/>
                      </a:moveTo>
                      <a:lnTo>
                        <a:pt x="58" y="58"/>
                      </a:lnTo>
                      <a:lnTo>
                        <a:pt x="63" y="58"/>
                      </a:lnTo>
                      <a:lnTo>
                        <a:pt x="58" y="53"/>
                      </a:lnTo>
                      <a:lnTo>
                        <a:pt x="53" y="48"/>
                      </a:lnTo>
                      <a:lnTo>
                        <a:pt x="39" y="39"/>
                      </a:lnTo>
                      <a:lnTo>
                        <a:pt x="24" y="19"/>
                      </a:lnTo>
                      <a:lnTo>
                        <a:pt x="15" y="1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24" y="24"/>
                      </a:lnTo>
                      <a:lnTo>
                        <a:pt x="39" y="39"/>
                      </a:lnTo>
                      <a:lnTo>
                        <a:pt x="53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7" name="Freeform 875">
                  <a:extLst>
                    <a:ext uri="{FF2B5EF4-FFF2-40B4-BE49-F238E27FC236}">
                      <a16:creationId xmlns:a16="http://schemas.microsoft.com/office/drawing/2014/main" id="{78C963DE-6C8A-9550-B987-20FCB980D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8" name="Freeform 876">
                  <a:extLst>
                    <a:ext uri="{FF2B5EF4-FFF2-40B4-BE49-F238E27FC236}">
                      <a16:creationId xmlns:a16="http://schemas.microsoft.com/office/drawing/2014/main" id="{1FC0851E-DB8F-DF4F-ADB6-3D29AFC23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1436"/>
                  <a:ext cx="43" cy="101"/>
                </a:xfrm>
                <a:custGeom>
                  <a:avLst/>
                  <a:gdLst>
                    <a:gd name="T0" fmla="*/ 5 w 43"/>
                    <a:gd name="T1" fmla="*/ 10 h 101"/>
                    <a:gd name="T2" fmla="*/ 0 w 43"/>
                    <a:gd name="T3" fmla="*/ 5 h 101"/>
                    <a:gd name="T4" fmla="*/ 0 w 43"/>
                    <a:gd name="T5" fmla="*/ 0 h 101"/>
                    <a:gd name="T6" fmla="*/ 5 w 43"/>
                    <a:gd name="T7" fmla="*/ 10 h 101"/>
                    <a:gd name="T8" fmla="*/ 10 w 43"/>
                    <a:gd name="T9" fmla="*/ 15 h 101"/>
                    <a:gd name="T10" fmla="*/ 43 w 43"/>
                    <a:gd name="T11" fmla="*/ 101 h 101"/>
                    <a:gd name="T12" fmla="*/ 43 w 43"/>
                    <a:gd name="T13" fmla="*/ 101 h 101"/>
                    <a:gd name="T14" fmla="*/ 38 w 43"/>
                    <a:gd name="T15" fmla="*/ 101 h 101"/>
                    <a:gd name="T16" fmla="*/ 5 w 43"/>
                    <a:gd name="T17" fmla="*/ 1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3" h="101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10" y="15"/>
                      </a:lnTo>
                      <a:lnTo>
                        <a:pt x="43" y="101"/>
                      </a:lnTo>
                      <a:lnTo>
                        <a:pt x="43" y="101"/>
                      </a:lnTo>
                      <a:lnTo>
                        <a:pt x="38" y="101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19" name="Freeform 877">
                  <a:extLst>
                    <a:ext uri="{FF2B5EF4-FFF2-40B4-BE49-F238E27FC236}">
                      <a16:creationId xmlns:a16="http://schemas.microsoft.com/office/drawing/2014/main" id="{B54525E5-910E-86BC-A8F7-9FF9E4361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0" name="Freeform 878">
                  <a:extLst>
                    <a:ext uri="{FF2B5EF4-FFF2-40B4-BE49-F238E27FC236}">
                      <a16:creationId xmlns:a16="http://schemas.microsoft.com/office/drawing/2014/main" id="{144ED52C-6C95-5CD0-310B-44559FD1E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150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5 w 10"/>
                    <a:gd name="T5" fmla="*/ 0 h 14"/>
                    <a:gd name="T6" fmla="*/ 0 w 10"/>
                    <a:gd name="T7" fmla="*/ 0 h 14"/>
                    <a:gd name="T8" fmla="*/ 0 w 10"/>
                    <a:gd name="T9" fmla="*/ 4 h 14"/>
                    <a:gd name="T10" fmla="*/ 10 w 10"/>
                    <a:gd name="T11" fmla="*/ 9 h 14"/>
                    <a:gd name="T12" fmla="*/ 10 w 10"/>
                    <a:gd name="T13" fmla="*/ 14 h 14"/>
                    <a:gd name="T14" fmla="*/ 10 w 10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9"/>
                      </a:lnTo>
                      <a:lnTo>
                        <a:pt x="10" y="14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1" name="Freeform 879">
                  <a:extLst>
                    <a:ext uri="{FF2B5EF4-FFF2-40B4-BE49-F238E27FC236}">
                      <a16:creationId xmlns:a16="http://schemas.microsoft.com/office/drawing/2014/main" id="{7932FB26-9496-19B8-34CF-100F6CDA8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1407"/>
                  <a:ext cx="192" cy="24"/>
                </a:xfrm>
                <a:custGeom>
                  <a:avLst/>
                  <a:gdLst>
                    <a:gd name="T0" fmla="*/ 192 w 192"/>
                    <a:gd name="T1" fmla="*/ 24 h 24"/>
                    <a:gd name="T2" fmla="*/ 192 w 192"/>
                    <a:gd name="T3" fmla="*/ 24 h 24"/>
                    <a:gd name="T4" fmla="*/ 192 w 192"/>
                    <a:gd name="T5" fmla="*/ 15 h 24"/>
                    <a:gd name="T6" fmla="*/ 192 w 192"/>
                    <a:gd name="T7" fmla="*/ 10 h 24"/>
                    <a:gd name="T8" fmla="*/ 177 w 192"/>
                    <a:gd name="T9" fmla="*/ 0 h 24"/>
                    <a:gd name="T10" fmla="*/ 129 w 192"/>
                    <a:gd name="T11" fmla="*/ 0 h 24"/>
                    <a:gd name="T12" fmla="*/ 96 w 192"/>
                    <a:gd name="T13" fmla="*/ 0 h 24"/>
                    <a:gd name="T14" fmla="*/ 53 w 192"/>
                    <a:gd name="T15" fmla="*/ 5 h 24"/>
                    <a:gd name="T16" fmla="*/ 0 w 192"/>
                    <a:gd name="T17" fmla="*/ 15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4">
                      <a:moveTo>
                        <a:pt x="192" y="24"/>
                      </a:moveTo>
                      <a:lnTo>
                        <a:pt x="192" y="24"/>
                      </a:lnTo>
                      <a:lnTo>
                        <a:pt x="192" y="15"/>
                      </a:lnTo>
                      <a:lnTo>
                        <a:pt x="192" y="10"/>
                      </a:lnTo>
                      <a:lnTo>
                        <a:pt x="177" y="0"/>
                      </a:lnTo>
                      <a:lnTo>
                        <a:pt x="129" y="0"/>
                      </a:lnTo>
                      <a:lnTo>
                        <a:pt x="96" y="0"/>
                      </a:lnTo>
                      <a:lnTo>
                        <a:pt x="53" y="5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2" name="Freeform 880">
                  <a:extLst>
                    <a:ext uri="{FF2B5EF4-FFF2-40B4-BE49-F238E27FC236}">
                      <a16:creationId xmlns:a16="http://schemas.microsoft.com/office/drawing/2014/main" id="{FAA3828D-2EC0-A265-2CA6-ED53ABD9D3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1431"/>
                  <a:ext cx="96" cy="24"/>
                </a:xfrm>
                <a:custGeom>
                  <a:avLst/>
                  <a:gdLst>
                    <a:gd name="T0" fmla="*/ 96 w 96"/>
                    <a:gd name="T1" fmla="*/ 0 h 24"/>
                    <a:gd name="T2" fmla="*/ 72 w 96"/>
                    <a:gd name="T3" fmla="*/ 10 h 24"/>
                    <a:gd name="T4" fmla="*/ 38 w 96"/>
                    <a:gd name="T5" fmla="*/ 20 h 24"/>
                    <a:gd name="T6" fmla="*/ 0 w 96"/>
                    <a:gd name="T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6" h="24">
                      <a:moveTo>
                        <a:pt x="96" y="0"/>
                      </a:moveTo>
                      <a:lnTo>
                        <a:pt x="72" y="10"/>
                      </a:lnTo>
                      <a:lnTo>
                        <a:pt x="38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3" name="Freeform 881">
                  <a:extLst>
                    <a:ext uri="{FF2B5EF4-FFF2-40B4-BE49-F238E27FC236}">
                      <a16:creationId xmlns:a16="http://schemas.microsoft.com/office/drawing/2014/main" id="{CC0D185F-9F82-AA4B-B0EA-EDD7FFE0E8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479"/>
                  <a:ext cx="62" cy="15"/>
                </a:xfrm>
                <a:custGeom>
                  <a:avLst/>
                  <a:gdLst>
                    <a:gd name="T0" fmla="*/ 0 w 62"/>
                    <a:gd name="T1" fmla="*/ 0 h 15"/>
                    <a:gd name="T2" fmla="*/ 14 w 62"/>
                    <a:gd name="T3" fmla="*/ 5 h 15"/>
                    <a:gd name="T4" fmla="*/ 38 w 62"/>
                    <a:gd name="T5" fmla="*/ 15 h 15"/>
                    <a:gd name="T6" fmla="*/ 62 w 62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2" h="15">
                      <a:moveTo>
                        <a:pt x="0" y="0"/>
                      </a:moveTo>
                      <a:lnTo>
                        <a:pt x="14" y="5"/>
                      </a:lnTo>
                      <a:lnTo>
                        <a:pt x="38" y="15"/>
                      </a:lnTo>
                      <a:lnTo>
                        <a:pt x="62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4" name="Freeform 882">
                  <a:extLst>
                    <a:ext uri="{FF2B5EF4-FFF2-40B4-BE49-F238E27FC236}">
                      <a16:creationId xmlns:a16="http://schemas.microsoft.com/office/drawing/2014/main" id="{285E6702-F527-A519-B26E-48046D896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5" name="Freeform 883">
                  <a:extLst>
                    <a:ext uri="{FF2B5EF4-FFF2-40B4-BE49-F238E27FC236}">
                      <a16:creationId xmlns:a16="http://schemas.microsoft.com/office/drawing/2014/main" id="{6E180684-894F-1909-6A17-1DEDEA4AB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10" cy="1"/>
                </a:xfrm>
                <a:custGeom>
                  <a:avLst/>
                  <a:gdLst>
                    <a:gd name="T0" fmla="*/ 10 w 10"/>
                    <a:gd name="T1" fmla="*/ 5 w 10"/>
                    <a:gd name="T2" fmla="*/ 0 w 10"/>
                    <a:gd name="T3" fmla="*/ 5 w 10"/>
                    <a:gd name="T4" fmla="*/ 10 w 10"/>
                    <a:gd name="T5" fmla="*/ 10 w 10"/>
                    <a:gd name="T6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6" name="Freeform 884">
                  <a:extLst>
                    <a:ext uri="{FF2B5EF4-FFF2-40B4-BE49-F238E27FC236}">
                      <a16:creationId xmlns:a16="http://schemas.microsoft.com/office/drawing/2014/main" id="{17E63953-0E8A-5985-4778-C1EE9A143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1" y="2721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5 w 5"/>
                    <a:gd name="T3" fmla="*/ 10 h 10"/>
                    <a:gd name="T4" fmla="*/ 5 w 5"/>
                    <a:gd name="T5" fmla="*/ 5 h 10"/>
                    <a:gd name="T6" fmla="*/ 5 w 5"/>
                    <a:gd name="T7" fmla="*/ 5 h 10"/>
                    <a:gd name="T8" fmla="*/ 0 w 5"/>
                    <a:gd name="T9" fmla="*/ 5 h 10"/>
                    <a:gd name="T10" fmla="*/ 0 w 5"/>
                    <a:gd name="T11" fmla="*/ 0 h 10"/>
                    <a:gd name="T12" fmla="*/ 0 w 5"/>
                    <a:gd name="T13" fmla="*/ 5 h 10"/>
                    <a:gd name="T14" fmla="*/ 0 w 5"/>
                    <a:gd name="T15" fmla="*/ 10 h 10"/>
                    <a:gd name="T16" fmla="*/ 0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7" name="Freeform 885">
                  <a:extLst>
                    <a:ext uri="{FF2B5EF4-FFF2-40B4-BE49-F238E27FC236}">
                      <a16:creationId xmlns:a16="http://schemas.microsoft.com/office/drawing/2014/main" id="{AA8025D9-1643-0793-F8AA-C4AB4BDB6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8" name="Freeform 886">
                  <a:extLst>
                    <a:ext uri="{FF2B5EF4-FFF2-40B4-BE49-F238E27FC236}">
                      <a16:creationId xmlns:a16="http://schemas.microsoft.com/office/drawing/2014/main" id="{E24CDE33-EA64-96B6-647D-8BE5DCB73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26"/>
                  <a:ext cx="9" cy="10"/>
                </a:xfrm>
                <a:custGeom>
                  <a:avLst/>
                  <a:gdLst>
                    <a:gd name="T0" fmla="*/ 0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5 h 10"/>
                    <a:gd name="T10" fmla="*/ 4 w 9"/>
                    <a:gd name="T11" fmla="*/ 10 h 10"/>
                    <a:gd name="T12" fmla="*/ 0 w 9"/>
                    <a:gd name="T13" fmla="*/ 10 h 10"/>
                    <a:gd name="T14" fmla="*/ 0 w 9"/>
                    <a:gd name="T15" fmla="*/ 10 h 10"/>
                    <a:gd name="T16" fmla="*/ 0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29" name="Freeform 887">
                  <a:extLst>
                    <a:ext uri="{FF2B5EF4-FFF2-40B4-BE49-F238E27FC236}">
                      <a16:creationId xmlns:a16="http://schemas.microsoft.com/office/drawing/2014/main" id="{CBEF873D-2202-86E0-39A4-67EE1D409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4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0" name="Freeform 888">
                  <a:extLst>
                    <a:ext uri="{FF2B5EF4-FFF2-40B4-BE49-F238E27FC236}">
                      <a16:creationId xmlns:a16="http://schemas.microsoft.com/office/drawing/2014/main" id="{02DD1556-9652-C6B7-5EA2-E1672F732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1" name="Freeform 889">
                  <a:extLst>
                    <a:ext uri="{FF2B5EF4-FFF2-40B4-BE49-F238E27FC236}">
                      <a16:creationId xmlns:a16="http://schemas.microsoft.com/office/drawing/2014/main" id="{DDD9B52C-3F92-CD2B-1E9D-4071FB4E7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5"/>
                </a:xfrm>
                <a:custGeom>
                  <a:avLst/>
                  <a:gdLst>
                    <a:gd name="T0" fmla="*/ 4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5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2" name="Freeform 890">
                  <a:extLst>
                    <a:ext uri="{FF2B5EF4-FFF2-40B4-BE49-F238E27FC236}">
                      <a16:creationId xmlns:a16="http://schemas.microsoft.com/office/drawing/2014/main" id="{C852A473-A3EA-8C21-4F4F-CDA63DCC4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5 h 5"/>
                    <a:gd name="T8" fmla="*/ 4 w 4"/>
                    <a:gd name="T9" fmla="*/ 5 h 5"/>
                    <a:gd name="T10" fmla="*/ 4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3" name="Freeform 891">
                  <a:extLst>
                    <a:ext uri="{FF2B5EF4-FFF2-40B4-BE49-F238E27FC236}">
                      <a16:creationId xmlns:a16="http://schemas.microsoft.com/office/drawing/2014/main" id="{663095A0-A426-5956-0A27-334F68DFE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4" name="Freeform 892">
                  <a:extLst>
                    <a:ext uri="{FF2B5EF4-FFF2-40B4-BE49-F238E27FC236}">
                      <a16:creationId xmlns:a16="http://schemas.microsoft.com/office/drawing/2014/main" id="{9275946F-CA04-2932-17BA-57D97B61C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721"/>
                  <a:ext cx="63" cy="29"/>
                </a:xfrm>
                <a:custGeom>
                  <a:avLst/>
                  <a:gdLst>
                    <a:gd name="T0" fmla="*/ 0 w 63"/>
                    <a:gd name="T1" fmla="*/ 29 h 29"/>
                    <a:gd name="T2" fmla="*/ 63 w 63"/>
                    <a:gd name="T3" fmla="*/ 0 h 29"/>
                    <a:gd name="T4" fmla="*/ 63 w 63"/>
                    <a:gd name="T5" fmla="*/ 0 h 29"/>
                    <a:gd name="T6" fmla="*/ 63 w 63"/>
                    <a:gd name="T7" fmla="*/ 5 h 29"/>
                    <a:gd name="T8" fmla="*/ 5 w 63"/>
                    <a:gd name="T9" fmla="*/ 29 h 29"/>
                    <a:gd name="T10" fmla="*/ 0 w 63"/>
                    <a:gd name="T11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29">
                      <a:moveTo>
                        <a:pt x="0" y="29"/>
                      </a:moveTo>
                      <a:lnTo>
                        <a:pt x="63" y="0"/>
                      </a:lnTo>
                      <a:lnTo>
                        <a:pt x="63" y="0"/>
                      </a:lnTo>
                      <a:lnTo>
                        <a:pt x="63" y="5"/>
                      </a:lnTo>
                      <a:lnTo>
                        <a:pt x="5" y="29"/>
                      </a:lnTo>
                      <a:lnTo>
                        <a:pt x="0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5" name="Freeform 893">
                  <a:extLst>
                    <a:ext uri="{FF2B5EF4-FFF2-40B4-BE49-F238E27FC236}">
                      <a16:creationId xmlns:a16="http://schemas.microsoft.com/office/drawing/2014/main" id="{21F391F7-2B29-3377-5769-B0CABB9D4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6" name="Freeform 894">
                  <a:extLst>
                    <a:ext uri="{FF2B5EF4-FFF2-40B4-BE49-F238E27FC236}">
                      <a16:creationId xmlns:a16="http://schemas.microsoft.com/office/drawing/2014/main" id="{6E592F03-BCE3-0F94-A006-F474A5F19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60"/>
                  <a:ext cx="15" cy="62"/>
                </a:xfrm>
                <a:custGeom>
                  <a:avLst/>
                  <a:gdLst>
                    <a:gd name="T0" fmla="*/ 0 w 15"/>
                    <a:gd name="T1" fmla="*/ 0 h 62"/>
                    <a:gd name="T2" fmla="*/ 0 w 15"/>
                    <a:gd name="T3" fmla="*/ 19 h 62"/>
                    <a:gd name="T4" fmla="*/ 5 w 15"/>
                    <a:gd name="T5" fmla="*/ 48 h 62"/>
                    <a:gd name="T6" fmla="*/ 10 w 15"/>
                    <a:gd name="T7" fmla="*/ 57 h 62"/>
                    <a:gd name="T8" fmla="*/ 15 w 15"/>
                    <a:gd name="T9" fmla="*/ 62 h 62"/>
                    <a:gd name="T10" fmla="*/ 15 w 15"/>
                    <a:gd name="T11" fmla="*/ 62 h 62"/>
                    <a:gd name="T12" fmla="*/ 15 w 15"/>
                    <a:gd name="T13" fmla="*/ 53 h 62"/>
                    <a:gd name="T14" fmla="*/ 10 w 15"/>
                    <a:gd name="T15" fmla="*/ 38 h 62"/>
                    <a:gd name="T16" fmla="*/ 10 w 15"/>
                    <a:gd name="T17" fmla="*/ 19 h 62"/>
                    <a:gd name="T18" fmla="*/ 10 w 15"/>
                    <a:gd name="T19" fmla="*/ 4 h 62"/>
                    <a:gd name="T20" fmla="*/ 10 w 15"/>
                    <a:gd name="T21" fmla="*/ 0 h 62"/>
                    <a:gd name="T22" fmla="*/ 0 w 15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62">
                      <a:moveTo>
                        <a:pt x="0" y="0"/>
                      </a:moveTo>
                      <a:lnTo>
                        <a:pt x="0" y="19"/>
                      </a:lnTo>
                      <a:lnTo>
                        <a:pt x="5" y="48"/>
                      </a:lnTo>
                      <a:lnTo>
                        <a:pt x="10" y="57"/>
                      </a:lnTo>
                      <a:lnTo>
                        <a:pt x="15" y="62"/>
                      </a:lnTo>
                      <a:lnTo>
                        <a:pt x="15" y="62"/>
                      </a:lnTo>
                      <a:lnTo>
                        <a:pt x="15" y="53"/>
                      </a:lnTo>
                      <a:lnTo>
                        <a:pt x="10" y="38"/>
                      </a:lnTo>
                      <a:lnTo>
                        <a:pt x="10" y="1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7" name="Freeform 895">
                  <a:extLst>
                    <a:ext uri="{FF2B5EF4-FFF2-40B4-BE49-F238E27FC236}">
                      <a16:creationId xmlns:a16="http://schemas.microsoft.com/office/drawing/2014/main" id="{39D437CE-7535-21F1-8609-BF26AC2C3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4" y="280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10 w 10"/>
                    <a:gd name="T7" fmla="*/ 5 h 5"/>
                    <a:gd name="T8" fmla="*/ 5 w 10"/>
                    <a:gd name="T9" fmla="*/ 5 h 5"/>
                    <a:gd name="T10" fmla="*/ 10 w 10"/>
                    <a:gd name="T11" fmla="*/ 0 h 5"/>
                    <a:gd name="T12" fmla="*/ 5 w 10"/>
                    <a:gd name="T13" fmla="*/ 0 h 5"/>
                    <a:gd name="T14" fmla="*/ 0 w 10"/>
                    <a:gd name="T15" fmla="*/ 0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8" name="Freeform 896">
                  <a:extLst>
                    <a:ext uri="{FF2B5EF4-FFF2-40B4-BE49-F238E27FC236}">
                      <a16:creationId xmlns:a16="http://schemas.microsoft.com/office/drawing/2014/main" id="{4CDAECDD-2EB8-B9EC-2773-9DEB44595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39" name="Freeform 897">
                  <a:extLst>
                    <a:ext uri="{FF2B5EF4-FFF2-40B4-BE49-F238E27FC236}">
                      <a16:creationId xmlns:a16="http://schemas.microsoft.com/office/drawing/2014/main" id="{5BDE7780-3B5F-8655-EF91-31414AC89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5 w 14"/>
                    <a:gd name="T3" fmla="*/ 0 h 5"/>
                    <a:gd name="T4" fmla="*/ 9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5 w 14"/>
                    <a:gd name="T11" fmla="*/ 5 h 5"/>
                    <a:gd name="T12" fmla="*/ 0 w 14"/>
                    <a:gd name="T13" fmla="*/ 0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0" name="Freeform 898">
                  <a:extLst>
                    <a:ext uri="{FF2B5EF4-FFF2-40B4-BE49-F238E27FC236}">
                      <a16:creationId xmlns:a16="http://schemas.microsoft.com/office/drawing/2014/main" id="{F38C57A5-FDEB-8E99-04B2-8D89A16D7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1" name="Freeform 899">
                  <a:extLst>
                    <a:ext uri="{FF2B5EF4-FFF2-40B4-BE49-F238E27FC236}">
                      <a16:creationId xmlns:a16="http://schemas.microsoft.com/office/drawing/2014/main" id="{6A600CA4-9788-DC85-AEE6-4F6B3C49D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2" name="Freeform 900">
                  <a:extLst>
                    <a:ext uri="{FF2B5EF4-FFF2-40B4-BE49-F238E27FC236}">
                      <a16:creationId xmlns:a16="http://schemas.microsoft.com/office/drawing/2014/main" id="{6D590BD5-CA4C-190D-5906-F9FC06ECF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9" cy="5"/>
                </a:xfrm>
                <a:custGeom>
                  <a:avLst/>
                  <a:gdLst>
                    <a:gd name="T0" fmla="*/ 5 w 9"/>
                    <a:gd name="T1" fmla="*/ 0 h 5"/>
                    <a:gd name="T2" fmla="*/ 9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5 w 9"/>
                    <a:gd name="T15" fmla="*/ 0 h 5"/>
                    <a:gd name="T16" fmla="*/ 5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3" name="Freeform 901">
                  <a:extLst>
                    <a:ext uri="{FF2B5EF4-FFF2-40B4-BE49-F238E27FC236}">
                      <a16:creationId xmlns:a16="http://schemas.microsoft.com/office/drawing/2014/main" id="{89065B59-2197-6A70-6CE4-605B5D62A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803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4" name="Freeform 902">
                  <a:extLst>
                    <a:ext uri="{FF2B5EF4-FFF2-40B4-BE49-F238E27FC236}">
                      <a16:creationId xmlns:a16="http://schemas.microsoft.com/office/drawing/2014/main" id="{C7CCC92F-6888-7A27-37E6-C659D4439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5" name="Freeform 903">
                  <a:extLst>
                    <a:ext uri="{FF2B5EF4-FFF2-40B4-BE49-F238E27FC236}">
                      <a16:creationId xmlns:a16="http://schemas.microsoft.com/office/drawing/2014/main" id="{3736962F-87B0-3430-06FB-0C9A675BA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9 w 14"/>
                    <a:gd name="T3" fmla="*/ 0 h 5"/>
                    <a:gd name="T4" fmla="*/ 14 w 14"/>
                    <a:gd name="T5" fmla="*/ 0 h 5"/>
                    <a:gd name="T6" fmla="*/ 14 w 14"/>
                    <a:gd name="T7" fmla="*/ 5 h 5"/>
                    <a:gd name="T8" fmla="*/ 14 w 14"/>
                    <a:gd name="T9" fmla="*/ 5 h 5"/>
                    <a:gd name="T10" fmla="*/ 4 w 14"/>
                    <a:gd name="T11" fmla="*/ 5 h 5"/>
                    <a:gd name="T12" fmla="*/ 0 w 14"/>
                    <a:gd name="T13" fmla="*/ 5 h 5"/>
                    <a:gd name="T14" fmla="*/ 0 w 14"/>
                    <a:gd name="T15" fmla="*/ 0 h 5"/>
                    <a:gd name="T16" fmla="*/ 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6" name="Freeform 904">
                  <a:extLst>
                    <a:ext uri="{FF2B5EF4-FFF2-40B4-BE49-F238E27FC236}">
                      <a16:creationId xmlns:a16="http://schemas.microsoft.com/office/drawing/2014/main" id="{E2A4BA13-8F73-C95A-AC89-967169B54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14" cy="5"/>
                </a:xfrm>
                <a:custGeom>
                  <a:avLst/>
                  <a:gdLst>
                    <a:gd name="T0" fmla="*/ 9 w 14"/>
                    <a:gd name="T1" fmla="*/ 0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0 h 5"/>
                    <a:gd name="T16" fmla="*/ 9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7" name="Freeform 905">
                  <a:extLst>
                    <a:ext uri="{FF2B5EF4-FFF2-40B4-BE49-F238E27FC236}">
                      <a16:creationId xmlns:a16="http://schemas.microsoft.com/office/drawing/2014/main" id="{EBF8A880-058F-9ADC-9A58-CF2E9E03B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8" name="Freeform 906">
                  <a:extLst>
                    <a:ext uri="{FF2B5EF4-FFF2-40B4-BE49-F238E27FC236}">
                      <a16:creationId xmlns:a16="http://schemas.microsoft.com/office/drawing/2014/main" id="{DC4D63BA-39A4-A300-917C-6A9BCB9F7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49" name="Freeform 907">
                  <a:extLst>
                    <a:ext uri="{FF2B5EF4-FFF2-40B4-BE49-F238E27FC236}">
                      <a16:creationId xmlns:a16="http://schemas.microsoft.com/office/drawing/2014/main" id="{9B034644-18EC-DA56-CE48-92152665BB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9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0 h 5"/>
                    <a:gd name="T4" fmla="*/ 4 w 9"/>
                    <a:gd name="T5" fmla="*/ 0 h 5"/>
                    <a:gd name="T6" fmla="*/ 9 w 9"/>
                    <a:gd name="T7" fmla="*/ 5 h 5"/>
                    <a:gd name="T8" fmla="*/ 4 w 9"/>
                    <a:gd name="T9" fmla="*/ 5 h 5"/>
                    <a:gd name="T10" fmla="*/ 4 w 9"/>
                    <a:gd name="T11" fmla="*/ 5 h 5"/>
                    <a:gd name="T12" fmla="*/ 0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0" name="Freeform 908">
                  <a:extLst>
                    <a:ext uri="{FF2B5EF4-FFF2-40B4-BE49-F238E27FC236}">
                      <a16:creationId xmlns:a16="http://schemas.microsoft.com/office/drawing/2014/main" id="{0CCA5BA9-B3BB-DEF3-2115-F2A07DCB3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1" name="Freeform 909">
                  <a:extLst>
                    <a:ext uri="{FF2B5EF4-FFF2-40B4-BE49-F238E27FC236}">
                      <a16:creationId xmlns:a16="http://schemas.microsoft.com/office/drawing/2014/main" id="{35706F79-32CF-BC50-56FB-906E0D17F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2" name="Freeform 910">
                  <a:extLst>
                    <a:ext uri="{FF2B5EF4-FFF2-40B4-BE49-F238E27FC236}">
                      <a16:creationId xmlns:a16="http://schemas.microsoft.com/office/drawing/2014/main" id="{0F7B88E0-6ED4-7EC2-D481-3BBC27330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3" name="Freeform 911">
                  <a:extLst>
                    <a:ext uri="{FF2B5EF4-FFF2-40B4-BE49-F238E27FC236}">
                      <a16:creationId xmlns:a16="http://schemas.microsoft.com/office/drawing/2014/main" id="{0BCBAF33-447C-1116-2CBD-DB036D295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6" y="2798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0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4" name="Freeform 912">
                  <a:extLst>
                    <a:ext uri="{FF2B5EF4-FFF2-40B4-BE49-F238E27FC236}">
                      <a16:creationId xmlns:a16="http://schemas.microsoft.com/office/drawing/2014/main" id="{733418E0-992E-FCD5-BAD8-EA20B313D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5" name="Freeform 913">
                  <a:extLst>
                    <a:ext uri="{FF2B5EF4-FFF2-40B4-BE49-F238E27FC236}">
                      <a16:creationId xmlns:a16="http://schemas.microsoft.com/office/drawing/2014/main" id="{F50D4B44-8FAB-AA4C-67E0-3509B0D2B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98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6" name="Freeform 914">
                  <a:extLst>
                    <a:ext uri="{FF2B5EF4-FFF2-40B4-BE49-F238E27FC236}">
                      <a16:creationId xmlns:a16="http://schemas.microsoft.com/office/drawing/2014/main" id="{E42E38DE-0C3B-E158-334B-DA34773D77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7" name="Freeform 915">
                  <a:extLst>
                    <a:ext uri="{FF2B5EF4-FFF2-40B4-BE49-F238E27FC236}">
                      <a16:creationId xmlns:a16="http://schemas.microsoft.com/office/drawing/2014/main" id="{547DE431-E9A1-A92D-FCB0-EF21E4685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5 h 10"/>
                    <a:gd name="T8" fmla="*/ 14 w 14"/>
                    <a:gd name="T9" fmla="*/ 10 h 10"/>
                    <a:gd name="T10" fmla="*/ 9 w 14"/>
                    <a:gd name="T11" fmla="*/ 5 h 10"/>
                    <a:gd name="T12" fmla="*/ 0 w 14"/>
                    <a:gd name="T13" fmla="*/ 5 h 10"/>
                    <a:gd name="T14" fmla="*/ 0 w 14"/>
                    <a:gd name="T15" fmla="*/ 0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8" name="Freeform 916">
                  <a:extLst>
                    <a:ext uri="{FF2B5EF4-FFF2-40B4-BE49-F238E27FC236}">
                      <a16:creationId xmlns:a16="http://schemas.microsoft.com/office/drawing/2014/main" id="{634FDA85-B255-35C0-DE6D-CC9F0FDF5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4 w 14"/>
                    <a:gd name="T3" fmla="*/ 5 h 5"/>
                    <a:gd name="T4" fmla="*/ 14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59" name="Freeform 917">
                  <a:extLst>
                    <a:ext uri="{FF2B5EF4-FFF2-40B4-BE49-F238E27FC236}">
                      <a16:creationId xmlns:a16="http://schemas.microsoft.com/office/drawing/2014/main" id="{F15E89A4-2F24-B0C6-E694-B219F0755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14" cy="5"/>
                </a:xfrm>
                <a:custGeom>
                  <a:avLst/>
                  <a:gdLst>
                    <a:gd name="T0" fmla="*/ 9 w 14"/>
                    <a:gd name="T1" fmla="*/ 5 h 5"/>
                    <a:gd name="T2" fmla="*/ 14 w 14"/>
                    <a:gd name="T3" fmla="*/ 5 h 5"/>
                    <a:gd name="T4" fmla="*/ 9 w 14"/>
                    <a:gd name="T5" fmla="*/ 5 h 5"/>
                    <a:gd name="T6" fmla="*/ 4 w 14"/>
                    <a:gd name="T7" fmla="*/ 5 h 5"/>
                    <a:gd name="T8" fmla="*/ 0 w 14"/>
                    <a:gd name="T9" fmla="*/ 5 h 5"/>
                    <a:gd name="T10" fmla="*/ 0 w 14"/>
                    <a:gd name="T11" fmla="*/ 0 h 5"/>
                    <a:gd name="T12" fmla="*/ 0 w 14"/>
                    <a:gd name="T13" fmla="*/ 0 h 5"/>
                    <a:gd name="T14" fmla="*/ 4 w 14"/>
                    <a:gd name="T15" fmla="*/ 5 h 5"/>
                    <a:gd name="T16" fmla="*/ 9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9" y="5"/>
                      </a:move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0" name="Freeform 918">
                  <a:extLst>
                    <a:ext uri="{FF2B5EF4-FFF2-40B4-BE49-F238E27FC236}">
                      <a16:creationId xmlns:a16="http://schemas.microsoft.com/office/drawing/2014/main" id="{D88465D5-C12F-B6E6-F50B-AAB032734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5 h 5"/>
                    <a:gd name="T4" fmla="*/ 9 w 9"/>
                    <a:gd name="T5" fmla="*/ 5 h 5"/>
                    <a:gd name="T6" fmla="*/ 4 w 9"/>
                    <a:gd name="T7" fmla="*/ 5 h 5"/>
                    <a:gd name="T8" fmla="*/ 0 w 9"/>
                    <a:gd name="T9" fmla="*/ 5 h 5"/>
                    <a:gd name="T10" fmla="*/ 0 w 9"/>
                    <a:gd name="T11" fmla="*/ 0 h 5"/>
                    <a:gd name="T12" fmla="*/ 0 w 9"/>
                    <a:gd name="T13" fmla="*/ 0 h 5"/>
                    <a:gd name="T14" fmla="*/ 4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1" name="Freeform 919">
                  <a:extLst>
                    <a:ext uri="{FF2B5EF4-FFF2-40B4-BE49-F238E27FC236}">
                      <a16:creationId xmlns:a16="http://schemas.microsoft.com/office/drawing/2014/main" id="{34FCF595-7104-4809-C4D3-E52D5191B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93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4 w 9"/>
                    <a:gd name="T3" fmla="*/ 5 h 5"/>
                    <a:gd name="T4" fmla="*/ 9 w 9"/>
                    <a:gd name="T5" fmla="*/ 5 h 5"/>
                    <a:gd name="T6" fmla="*/ 9 w 9"/>
                    <a:gd name="T7" fmla="*/ 5 h 5"/>
                    <a:gd name="T8" fmla="*/ 9 w 9"/>
                    <a:gd name="T9" fmla="*/ 5 h 5"/>
                    <a:gd name="T10" fmla="*/ 4 w 9"/>
                    <a:gd name="T11" fmla="*/ 5 h 5"/>
                    <a:gd name="T12" fmla="*/ 0 w 9"/>
                    <a:gd name="T13" fmla="*/ 5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2" name="Freeform 920">
                  <a:extLst>
                    <a:ext uri="{FF2B5EF4-FFF2-40B4-BE49-F238E27FC236}">
                      <a16:creationId xmlns:a16="http://schemas.microsoft.com/office/drawing/2014/main" id="{E1778C83-F885-856C-92DB-91C1131D6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3" name="Freeform 921">
                  <a:extLst>
                    <a:ext uri="{FF2B5EF4-FFF2-40B4-BE49-F238E27FC236}">
                      <a16:creationId xmlns:a16="http://schemas.microsoft.com/office/drawing/2014/main" id="{B9DEFEF4-0D64-3EB7-0680-7EB310DC3B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9" cy="5"/>
                </a:xfrm>
                <a:custGeom>
                  <a:avLst/>
                  <a:gdLst>
                    <a:gd name="T0" fmla="*/ 5 w 19"/>
                    <a:gd name="T1" fmla="*/ 0 h 5"/>
                    <a:gd name="T2" fmla="*/ 10 w 19"/>
                    <a:gd name="T3" fmla="*/ 0 h 5"/>
                    <a:gd name="T4" fmla="*/ 15 w 19"/>
                    <a:gd name="T5" fmla="*/ 0 h 5"/>
                    <a:gd name="T6" fmla="*/ 19 w 19"/>
                    <a:gd name="T7" fmla="*/ 5 h 5"/>
                    <a:gd name="T8" fmla="*/ 15 w 19"/>
                    <a:gd name="T9" fmla="*/ 5 h 5"/>
                    <a:gd name="T10" fmla="*/ 10 w 19"/>
                    <a:gd name="T11" fmla="*/ 5 h 5"/>
                    <a:gd name="T12" fmla="*/ 5 w 19"/>
                    <a:gd name="T13" fmla="*/ 0 h 5"/>
                    <a:gd name="T14" fmla="*/ 0 w 19"/>
                    <a:gd name="T15" fmla="*/ 0 h 5"/>
                    <a:gd name="T16" fmla="*/ 5 w 1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4" name="Freeform 922">
                  <a:extLst>
                    <a:ext uri="{FF2B5EF4-FFF2-40B4-BE49-F238E27FC236}">
                      <a16:creationId xmlns:a16="http://schemas.microsoft.com/office/drawing/2014/main" id="{8F8A30B2-2B5D-252E-0344-D7227E6C8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5" name="Freeform 923">
                  <a:extLst>
                    <a:ext uri="{FF2B5EF4-FFF2-40B4-BE49-F238E27FC236}">
                      <a16:creationId xmlns:a16="http://schemas.microsoft.com/office/drawing/2014/main" id="{5CC9523B-457E-ED2E-AB4F-96E23C75A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2793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5 w 15"/>
                    <a:gd name="T9" fmla="*/ 0 h 5"/>
                    <a:gd name="T10" fmla="*/ 0 w 15"/>
                    <a:gd name="T11" fmla="*/ 0 h 5"/>
                    <a:gd name="T12" fmla="*/ 5 w 15"/>
                    <a:gd name="T13" fmla="*/ 0 h 5"/>
                    <a:gd name="T14" fmla="*/ 10 w 15"/>
                    <a:gd name="T15" fmla="*/ 0 h 5"/>
                    <a:gd name="T16" fmla="*/ 1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6" name="Freeform 924">
                  <a:extLst>
                    <a:ext uri="{FF2B5EF4-FFF2-40B4-BE49-F238E27FC236}">
                      <a16:creationId xmlns:a16="http://schemas.microsoft.com/office/drawing/2014/main" id="{5F6233AD-0B67-A9FD-CC5C-B604540A2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0 h 5"/>
                    <a:gd name="T14" fmla="*/ 5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7" name="Freeform 925">
                  <a:extLst>
                    <a:ext uri="{FF2B5EF4-FFF2-40B4-BE49-F238E27FC236}">
                      <a16:creationId xmlns:a16="http://schemas.microsoft.com/office/drawing/2014/main" id="{BB2335A7-07E7-F42B-7BF4-0634E11D98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9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0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0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8" name="Freeform 926">
                  <a:extLst>
                    <a:ext uri="{FF2B5EF4-FFF2-40B4-BE49-F238E27FC236}">
                      <a16:creationId xmlns:a16="http://schemas.microsoft.com/office/drawing/2014/main" id="{894BBCB9-EA5D-54FD-6D92-B845CE335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69" name="Freeform 927">
                  <a:extLst>
                    <a:ext uri="{FF2B5EF4-FFF2-40B4-BE49-F238E27FC236}">
                      <a16:creationId xmlns:a16="http://schemas.microsoft.com/office/drawing/2014/main" id="{D4EE44EC-CFCE-CD6F-54AC-2C2EB7F45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69"/>
                  <a:ext cx="72" cy="29"/>
                </a:xfrm>
                <a:custGeom>
                  <a:avLst/>
                  <a:gdLst>
                    <a:gd name="T0" fmla="*/ 67 w 72"/>
                    <a:gd name="T1" fmla="*/ 29 h 29"/>
                    <a:gd name="T2" fmla="*/ 72 w 72"/>
                    <a:gd name="T3" fmla="*/ 24 h 29"/>
                    <a:gd name="T4" fmla="*/ 72 w 72"/>
                    <a:gd name="T5" fmla="*/ 24 h 29"/>
                    <a:gd name="T6" fmla="*/ 67 w 72"/>
                    <a:gd name="T7" fmla="*/ 24 h 29"/>
                    <a:gd name="T8" fmla="*/ 62 w 72"/>
                    <a:gd name="T9" fmla="*/ 20 h 29"/>
                    <a:gd name="T10" fmla="*/ 48 w 72"/>
                    <a:gd name="T11" fmla="*/ 20 h 29"/>
                    <a:gd name="T12" fmla="*/ 29 w 72"/>
                    <a:gd name="T13" fmla="*/ 10 h 29"/>
                    <a:gd name="T14" fmla="*/ 14 w 72"/>
                    <a:gd name="T15" fmla="*/ 5 h 29"/>
                    <a:gd name="T16" fmla="*/ 5 w 72"/>
                    <a:gd name="T17" fmla="*/ 0 h 29"/>
                    <a:gd name="T18" fmla="*/ 0 w 72"/>
                    <a:gd name="T19" fmla="*/ 0 h 29"/>
                    <a:gd name="T20" fmla="*/ 5 w 72"/>
                    <a:gd name="T21" fmla="*/ 5 h 29"/>
                    <a:gd name="T22" fmla="*/ 34 w 72"/>
                    <a:gd name="T23" fmla="*/ 15 h 29"/>
                    <a:gd name="T24" fmla="*/ 48 w 72"/>
                    <a:gd name="T25" fmla="*/ 20 h 29"/>
                    <a:gd name="T26" fmla="*/ 67 w 72"/>
                    <a:gd name="T27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29">
                      <a:moveTo>
                        <a:pt x="67" y="29"/>
                      </a:moveTo>
                      <a:lnTo>
                        <a:pt x="72" y="24"/>
                      </a:lnTo>
                      <a:lnTo>
                        <a:pt x="72" y="24"/>
                      </a:lnTo>
                      <a:lnTo>
                        <a:pt x="67" y="24"/>
                      </a:lnTo>
                      <a:lnTo>
                        <a:pt x="62" y="20"/>
                      </a:lnTo>
                      <a:lnTo>
                        <a:pt x="48" y="20"/>
                      </a:lnTo>
                      <a:lnTo>
                        <a:pt x="29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34" y="15"/>
                      </a:lnTo>
                      <a:lnTo>
                        <a:pt x="48" y="20"/>
                      </a:lnTo>
                      <a:lnTo>
                        <a:pt x="67" y="2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0" name="Freeform 928">
                  <a:extLst>
                    <a:ext uri="{FF2B5EF4-FFF2-40B4-BE49-F238E27FC236}">
                      <a16:creationId xmlns:a16="http://schemas.microsoft.com/office/drawing/2014/main" id="{AF00DC9F-51F0-3011-A196-104D0792C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1" name="Freeform 929">
                  <a:extLst>
                    <a:ext uri="{FF2B5EF4-FFF2-40B4-BE49-F238E27FC236}">
                      <a16:creationId xmlns:a16="http://schemas.microsoft.com/office/drawing/2014/main" id="{DCD7C8B6-9BAB-1EFE-B3ED-98FEAF112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69"/>
                  <a:ext cx="38" cy="53"/>
                </a:xfrm>
                <a:custGeom>
                  <a:avLst/>
                  <a:gdLst>
                    <a:gd name="T0" fmla="*/ 0 w 38"/>
                    <a:gd name="T1" fmla="*/ 53 h 53"/>
                    <a:gd name="T2" fmla="*/ 0 w 38"/>
                    <a:gd name="T3" fmla="*/ 53 h 53"/>
                    <a:gd name="T4" fmla="*/ 0 w 38"/>
                    <a:gd name="T5" fmla="*/ 53 h 53"/>
                    <a:gd name="T6" fmla="*/ 0 w 38"/>
                    <a:gd name="T7" fmla="*/ 48 h 53"/>
                    <a:gd name="T8" fmla="*/ 0 w 38"/>
                    <a:gd name="T9" fmla="*/ 48 h 53"/>
                    <a:gd name="T10" fmla="*/ 33 w 38"/>
                    <a:gd name="T11" fmla="*/ 0 h 53"/>
                    <a:gd name="T12" fmla="*/ 38 w 38"/>
                    <a:gd name="T13" fmla="*/ 0 h 53"/>
                    <a:gd name="T14" fmla="*/ 38 w 38"/>
                    <a:gd name="T15" fmla="*/ 5 h 53"/>
                    <a:gd name="T16" fmla="*/ 0 w 38"/>
                    <a:gd name="T17" fmla="*/ 5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53">
                      <a:moveTo>
                        <a:pt x="0" y="53"/>
                      </a:move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33" y="0"/>
                      </a:lnTo>
                      <a:lnTo>
                        <a:pt x="38" y="0"/>
                      </a:lnTo>
                      <a:lnTo>
                        <a:pt x="38" y="5"/>
                      </a:lnTo>
                      <a:lnTo>
                        <a:pt x="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2" name="Freeform 930">
                  <a:extLst>
                    <a:ext uri="{FF2B5EF4-FFF2-40B4-BE49-F238E27FC236}">
                      <a16:creationId xmlns:a16="http://schemas.microsoft.com/office/drawing/2014/main" id="{35939EBE-1B95-45AD-1061-66732F5A6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3" name="Freeform 931">
                  <a:extLst>
                    <a:ext uri="{FF2B5EF4-FFF2-40B4-BE49-F238E27FC236}">
                      <a16:creationId xmlns:a16="http://schemas.microsoft.com/office/drawing/2014/main" id="{99E3670D-32A2-8E65-2100-551CD5DF0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5" y="2764"/>
                  <a:ext cx="43" cy="53"/>
                </a:xfrm>
                <a:custGeom>
                  <a:avLst/>
                  <a:gdLst>
                    <a:gd name="T0" fmla="*/ 38 w 43"/>
                    <a:gd name="T1" fmla="*/ 10 h 53"/>
                    <a:gd name="T2" fmla="*/ 29 w 43"/>
                    <a:gd name="T3" fmla="*/ 25 h 53"/>
                    <a:gd name="T4" fmla="*/ 14 w 43"/>
                    <a:gd name="T5" fmla="*/ 49 h 53"/>
                    <a:gd name="T6" fmla="*/ 9 w 43"/>
                    <a:gd name="T7" fmla="*/ 53 h 53"/>
                    <a:gd name="T8" fmla="*/ 0 w 43"/>
                    <a:gd name="T9" fmla="*/ 53 h 53"/>
                    <a:gd name="T10" fmla="*/ 0 w 43"/>
                    <a:gd name="T11" fmla="*/ 53 h 53"/>
                    <a:gd name="T12" fmla="*/ 9 w 43"/>
                    <a:gd name="T13" fmla="*/ 44 h 53"/>
                    <a:gd name="T14" fmla="*/ 14 w 43"/>
                    <a:gd name="T15" fmla="*/ 34 h 53"/>
                    <a:gd name="T16" fmla="*/ 24 w 43"/>
                    <a:gd name="T17" fmla="*/ 20 h 53"/>
                    <a:gd name="T18" fmla="*/ 33 w 43"/>
                    <a:gd name="T19" fmla="*/ 5 h 53"/>
                    <a:gd name="T20" fmla="*/ 33 w 43"/>
                    <a:gd name="T21" fmla="*/ 5 h 53"/>
                    <a:gd name="T22" fmla="*/ 38 w 43"/>
                    <a:gd name="T23" fmla="*/ 0 h 53"/>
                    <a:gd name="T24" fmla="*/ 43 w 43"/>
                    <a:gd name="T25" fmla="*/ 0 h 53"/>
                    <a:gd name="T26" fmla="*/ 38 w 43"/>
                    <a:gd name="T27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53">
                      <a:moveTo>
                        <a:pt x="38" y="10"/>
                      </a:moveTo>
                      <a:lnTo>
                        <a:pt x="29" y="25"/>
                      </a:lnTo>
                      <a:lnTo>
                        <a:pt x="14" y="49"/>
                      </a:lnTo>
                      <a:lnTo>
                        <a:pt x="9" y="53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9" y="44"/>
                      </a:lnTo>
                      <a:lnTo>
                        <a:pt x="14" y="34"/>
                      </a:lnTo>
                      <a:lnTo>
                        <a:pt x="24" y="2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38" y="0"/>
                      </a:lnTo>
                      <a:lnTo>
                        <a:pt x="43" y="0"/>
                      </a:lnTo>
                      <a:lnTo>
                        <a:pt x="38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4" name="Freeform 932">
                  <a:extLst>
                    <a:ext uri="{FF2B5EF4-FFF2-40B4-BE49-F238E27FC236}">
                      <a16:creationId xmlns:a16="http://schemas.microsoft.com/office/drawing/2014/main" id="{C175672F-9290-60D8-4534-F5ECEA11B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5" name="Freeform 933">
                  <a:extLst>
                    <a:ext uri="{FF2B5EF4-FFF2-40B4-BE49-F238E27FC236}">
                      <a16:creationId xmlns:a16="http://schemas.microsoft.com/office/drawing/2014/main" id="{99953F8F-246E-8D1B-0253-17AEF5D7F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740"/>
                  <a:ext cx="82" cy="20"/>
                </a:xfrm>
                <a:custGeom>
                  <a:avLst/>
                  <a:gdLst>
                    <a:gd name="T0" fmla="*/ 72 w 82"/>
                    <a:gd name="T1" fmla="*/ 5 h 20"/>
                    <a:gd name="T2" fmla="*/ 53 w 82"/>
                    <a:gd name="T3" fmla="*/ 15 h 20"/>
                    <a:gd name="T4" fmla="*/ 24 w 82"/>
                    <a:gd name="T5" fmla="*/ 20 h 20"/>
                    <a:gd name="T6" fmla="*/ 10 w 82"/>
                    <a:gd name="T7" fmla="*/ 20 h 20"/>
                    <a:gd name="T8" fmla="*/ 0 w 82"/>
                    <a:gd name="T9" fmla="*/ 15 h 20"/>
                    <a:gd name="T10" fmla="*/ 5 w 82"/>
                    <a:gd name="T11" fmla="*/ 15 h 20"/>
                    <a:gd name="T12" fmla="*/ 20 w 82"/>
                    <a:gd name="T13" fmla="*/ 15 h 20"/>
                    <a:gd name="T14" fmla="*/ 29 w 82"/>
                    <a:gd name="T15" fmla="*/ 10 h 20"/>
                    <a:gd name="T16" fmla="*/ 53 w 82"/>
                    <a:gd name="T17" fmla="*/ 5 h 20"/>
                    <a:gd name="T18" fmla="*/ 67 w 82"/>
                    <a:gd name="T19" fmla="*/ 0 h 20"/>
                    <a:gd name="T20" fmla="*/ 67 w 82"/>
                    <a:gd name="T21" fmla="*/ 0 h 20"/>
                    <a:gd name="T22" fmla="*/ 77 w 82"/>
                    <a:gd name="T23" fmla="*/ 0 h 20"/>
                    <a:gd name="T24" fmla="*/ 82 w 82"/>
                    <a:gd name="T25" fmla="*/ 0 h 20"/>
                    <a:gd name="T26" fmla="*/ 72 w 82"/>
                    <a:gd name="T2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2" h="20">
                      <a:moveTo>
                        <a:pt x="72" y="5"/>
                      </a:moveTo>
                      <a:lnTo>
                        <a:pt x="53" y="15"/>
                      </a:lnTo>
                      <a:lnTo>
                        <a:pt x="24" y="20"/>
                      </a:lnTo>
                      <a:lnTo>
                        <a:pt x="10" y="20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20" y="15"/>
                      </a:lnTo>
                      <a:lnTo>
                        <a:pt x="29" y="10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0"/>
                      </a:lnTo>
                      <a:lnTo>
                        <a:pt x="77" y="0"/>
                      </a:lnTo>
                      <a:lnTo>
                        <a:pt x="82" y="0"/>
                      </a:lnTo>
                      <a:lnTo>
                        <a:pt x="72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6" name="Freeform 934">
                  <a:extLst>
                    <a:ext uri="{FF2B5EF4-FFF2-40B4-BE49-F238E27FC236}">
                      <a16:creationId xmlns:a16="http://schemas.microsoft.com/office/drawing/2014/main" id="{BF96F387-3D88-4CD4-EFD4-D58BF9379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548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10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7" name="Freeform 935">
                  <a:extLst>
                    <a:ext uri="{FF2B5EF4-FFF2-40B4-BE49-F238E27FC236}">
                      <a16:creationId xmlns:a16="http://schemas.microsoft.com/office/drawing/2014/main" id="{CE8E072F-AEC3-2113-5AE6-17D4110EB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8" name="Freeform 936">
                  <a:extLst>
                    <a:ext uri="{FF2B5EF4-FFF2-40B4-BE49-F238E27FC236}">
                      <a16:creationId xmlns:a16="http://schemas.microsoft.com/office/drawing/2014/main" id="{B3176F31-081A-D3D4-53F0-3D713D6489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9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4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79" name="Freeform 937">
                  <a:extLst>
                    <a:ext uri="{FF2B5EF4-FFF2-40B4-BE49-F238E27FC236}">
                      <a16:creationId xmlns:a16="http://schemas.microsoft.com/office/drawing/2014/main" id="{952BA1AC-C384-3E8C-4E71-CD6F559E1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3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9 h 14"/>
                    <a:gd name="T8" fmla="*/ 9 w 9"/>
                    <a:gd name="T9" fmla="*/ 14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9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0" name="Freeform 938">
                  <a:extLst>
                    <a:ext uri="{FF2B5EF4-FFF2-40B4-BE49-F238E27FC236}">
                      <a16:creationId xmlns:a16="http://schemas.microsoft.com/office/drawing/2014/main" id="{91B8C799-32A1-0A2C-250F-F3DD931F8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2558"/>
                  <a:ext cx="9" cy="9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4 w 9"/>
                    <a:gd name="T5" fmla="*/ 0 h 9"/>
                    <a:gd name="T6" fmla="*/ 4 w 9"/>
                    <a:gd name="T7" fmla="*/ 4 h 9"/>
                    <a:gd name="T8" fmla="*/ 9 w 9"/>
                    <a:gd name="T9" fmla="*/ 9 h 9"/>
                    <a:gd name="T10" fmla="*/ 9 w 9"/>
                    <a:gd name="T11" fmla="*/ 9 h 9"/>
                    <a:gd name="T12" fmla="*/ 9 w 9"/>
                    <a:gd name="T13" fmla="*/ 9 h 9"/>
                    <a:gd name="T14" fmla="*/ 4 w 9"/>
                    <a:gd name="T15" fmla="*/ 4 h 9"/>
                    <a:gd name="T16" fmla="*/ 0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9" y="9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1" name="Freeform 939">
                  <a:extLst>
                    <a:ext uri="{FF2B5EF4-FFF2-40B4-BE49-F238E27FC236}">
                      <a16:creationId xmlns:a16="http://schemas.microsoft.com/office/drawing/2014/main" id="{EBDC541C-A8FC-2B4E-7607-DB6D25BF0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2" name="Freeform 940">
                  <a:extLst>
                    <a:ext uri="{FF2B5EF4-FFF2-40B4-BE49-F238E27FC236}">
                      <a16:creationId xmlns:a16="http://schemas.microsoft.com/office/drawing/2014/main" id="{7A9BC6BD-F238-679E-7EDE-C287804B2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0" y="2558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4 h 9"/>
                    <a:gd name="T4" fmla="*/ 0 w 5"/>
                    <a:gd name="T5" fmla="*/ 4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4 h 9"/>
                    <a:gd name="T12" fmla="*/ 5 w 5"/>
                    <a:gd name="T13" fmla="*/ 9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3" name="Freeform 941">
                  <a:extLst>
                    <a:ext uri="{FF2B5EF4-FFF2-40B4-BE49-F238E27FC236}">
                      <a16:creationId xmlns:a16="http://schemas.microsoft.com/office/drawing/2014/main" id="{A46E3C11-4C6A-B297-9CC7-AF2E3212D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4" name="Freeform 942">
                  <a:extLst>
                    <a:ext uri="{FF2B5EF4-FFF2-40B4-BE49-F238E27FC236}">
                      <a16:creationId xmlns:a16="http://schemas.microsoft.com/office/drawing/2014/main" id="{158E3063-A4A1-68E5-1318-90099798D2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2"/>
                  <a:ext cx="14" cy="15"/>
                </a:xfrm>
                <a:custGeom>
                  <a:avLst/>
                  <a:gdLst>
                    <a:gd name="T0" fmla="*/ 10 w 14"/>
                    <a:gd name="T1" fmla="*/ 15 h 15"/>
                    <a:gd name="T2" fmla="*/ 5 w 14"/>
                    <a:gd name="T3" fmla="*/ 10 h 15"/>
                    <a:gd name="T4" fmla="*/ 0 w 14"/>
                    <a:gd name="T5" fmla="*/ 5 h 15"/>
                    <a:gd name="T6" fmla="*/ 0 w 14"/>
                    <a:gd name="T7" fmla="*/ 0 h 15"/>
                    <a:gd name="T8" fmla="*/ 0 w 14"/>
                    <a:gd name="T9" fmla="*/ 0 h 15"/>
                    <a:gd name="T10" fmla="*/ 10 w 14"/>
                    <a:gd name="T11" fmla="*/ 10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10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5" name="Freeform 943">
                  <a:extLst>
                    <a:ext uri="{FF2B5EF4-FFF2-40B4-BE49-F238E27FC236}">
                      <a16:creationId xmlns:a16="http://schemas.microsoft.com/office/drawing/2014/main" id="{D1F3D3A7-06B6-07E3-0FA4-39C11493D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567"/>
                  <a:ext cx="14" cy="10"/>
                </a:xfrm>
                <a:custGeom>
                  <a:avLst/>
                  <a:gdLst>
                    <a:gd name="T0" fmla="*/ 0 w 14"/>
                    <a:gd name="T1" fmla="*/ 0 h 10"/>
                    <a:gd name="T2" fmla="*/ 0 w 14"/>
                    <a:gd name="T3" fmla="*/ 0 h 10"/>
                    <a:gd name="T4" fmla="*/ 5 w 14"/>
                    <a:gd name="T5" fmla="*/ 0 h 10"/>
                    <a:gd name="T6" fmla="*/ 10 w 14"/>
                    <a:gd name="T7" fmla="*/ 5 h 10"/>
                    <a:gd name="T8" fmla="*/ 14 w 14"/>
                    <a:gd name="T9" fmla="*/ 10 h 10"/>
                    <a:gd name="T10" fmla="*/ 14 w 14"/>
                    <a:gd name="T11" fmla="*/ 10 h 10"/>
                    <a:gd name="T12" fmla="*/ 10 w 14"/>
                    <a:gd name="T13" fmla="*/ 10 h 10"/>
                    <a:gd name="T14" fmla="*/ 5 w 14"/>
                    <a:gd name="T15" fmla="*/ 5 h 10"/>
                    <a:gd name="T16" fmla="*/ 0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4" y="10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6" name="Freeform 944">
                  <a:extLst>
                    <a:ext uri="{FF2B5EF4-FFF2-40B4-BE49-F238E27FC236}">
                      <a16:creationId xmlns:a16="http://schemas.microsoft.com/office/drawing/2014/main" id="{2C309CD4-D028-E480-D6EB-C4B5A7B2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0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7" name="Freeform 945">
                  <a:extLst>
                    <a:ext uri="{FF2B5EF4-FFF2-40B4-BE49-F238E27FC236}">
                      <a16:creationId xmlns:a16="http://schemas.microsoft.com/office/drawing/2014/main" id="{560CA0CB-7A3F-EA8A-9EF1-4F6D0283C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67"/>
                  <a:ext cx="9" cy="10"/>
                </a:xfrm>
                <a:custGeom>
                  <a:avLst/>
                  <a:gdLst>
                    <a:gd name="T0" fmla="*/ 0 w 9"/>
                    <a:gd name="T1" fmla="*/ 5 h 10"/>
                    <a:gd name="T2" fmla="*/ 0 w 9"/>
                    <a:gd name="T3" fmla="*/ 0 h 10"/>
                    <a:gd name="T4" fmla="*/ 0 w 9"/>
                    <a:gd name="T5" fmla="*/ 0 h 10"/>
                    <a:gd name="T6" fmla="*/ 5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5 w 9"/>
                    <a:gd name="T13" fmla="*/ 10 h 10"/>
                    <a:gd name="T14" fmla="*/ 5 w 9"/>
                    <a:gd name="T15" fmla="*/ 5 h 10"/>
                    <a:gd name="T16" fmla="*/ 0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8" name="Freeform 946">
                  <a:extLst>
                    <a:ext uri="{FF2B5EF4-FFF2-40B4-BE49-F238E27FC236}">
                      <a16:creationId xmlns:a16="http://schemas.microsoft.com/office/drawing/2014/main" id="{87E8006C-704D-6153-AA45-D7EDBD85A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2572"/>
                  <a:ext cx="9" cy="5"/>
                </a:xfrm>
                <a:custGeom>
                  <a:avLst/>
                  <a:gdLst>
                    <a:gd name="T0" fmla="*/ 5 w 9"/>
                    <a:gd name="T1" fmla="*/ 5 h 5"/>
                    <a:gd name="T2" fmla="*/ 5 w 9"/>
                    <a:gd name="T3" fmla="*/ 5 h 5"/>
                    <a:gd name="T4" fmla="*/ 0 w 9"/>
                    <a:gd name="T5" fmla="*/ 0 h 5"/>
                    <a:gd name="T6" fmla="*/ 0 w 9"/>
                    <a:gd name="T7" fmla="*/ 0 h 5"/>
                    <a:gd name="T8" fmla="*/ 0 w 9"/>
                    <a:gd name="T9" fmla="*/ 0 h 5"/>
                    <a:gd name="T10" fmla="*/ 5 w 9"/>
                    <a:gd name="T11" fmla="*/ 0 h 5"/>
                    <a:gd name="T12" fmla="*/ 9 w 9"/>
                    <a:gd name="T13" fmla="*/ 5 h 5"/>
                    <a:gd name="T14" fmla="*/ 9 w 9"/>
                    <a:gd name="T15" fmla="*/ 5 h 5"/>
                    <a:gd name="T16" fmla="*/ 5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89" name="Freeform 947">
                  <a:extLst>
                    <a:ext uri="{FF2B5EF4-FFF2-40B4-BE49-F238E27FC236}">
                      <a16:creationId xmlns:a16="http://schemas.microsoft.com/office/drawing/2014/main" id="{D9F31D14-7439-A205-BDE6-447743B6E8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0" name="Freeform 948">
                  <a:extLst>
                    <a:ext uri="{FF2B5EF4-FFF2-40B4-BE49-F238E27FC236}">
                      <a16:creationId xmlns:a16="http://schemas.microsoft.com/office/drawing/2014/main" id="{056B2A80-5FDC-0948-ECCE-F31FCA4C8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14 w 14"/>
                    <a:gd name="T1" fmla="*/ 9 h 14"/>
                    <a:gd name="T2" fmla="*/ 4 w 14"/>
                    <a:gd name="T3" fmla="*/ 5 h 14"/>
                    <a:gd name="T4" fmla="*/ 0 w 14"/>
                    <a:gd name="T5" fmla="*/ 0 h 14"/>
                    <a:gd name="T6" fmla="*/ 0 w 14"/>
                    <a:gd name="T7" fmla="*/ 0 h 14"/>
                    <a:gd name="T8" fmla="*/ 4 w 14"/>
                    <a:gd name="T9" fmla="*/ 0 h 14"/>
                    <a:gd name="T10" fmla="*/ 9 w 14"/>
                    <a:gd name="T11" fmla="*/ 5 h 14"/>
                    <a:gd name="T12" fmla="*/ 14 w 14"/>
                    <a:gd name="T13" fmla="*/ 9 h 14"/>
                    <a:gd name="T14" fmla="*/ 14 w 14"/>
                    <a:gd name="T15" fmla="*/ 14 h 14"/>
                    <a:gd name="T16" fmla="*/ 14 w 14"/>
                    <a:gd name="T17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4" y="9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1" name="Freeform 949">
                  <a:extLst>
                    <a:ext uri="{FF2B5EF4-FFF2-40B4-BE49-F238E27FC236}">
                      <a16:creationId xmlns:a16="http://schemas.microsoft.com/office/drawing/2014/main" id="{15056B8B-46FF-B669-BDB8-D82CA4FAD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5" y="2577"/>
                  <a:ext cx="14" cy="14"/>
                </a:xfrm>
                <a:custGeom>
                  <a:avLst/>
                  <a:gdLst>
                    <a:gd name="T0" fmla="*/ 0 w 14"/>
                    <a:gd name="T1" fmla="*/ 5 h 14"/>
                    <a:gd name="T2" fmla="*/ 4 w 14"/>
                    <a:gd name="T3" fmla="*/ 0 h 14"/>
                    <a:gd name="T4" fmla="*/ 4 w 14"/>
                    <a:gd name="T5" fmla="*/ 0 h 14"/>
                    <a:gd name="T6" fmla="*/ 9 w 14"/>
                    <a:gd name="T7" fmla="*/ 5 h 14"/>
                    <a:gd name="T8" fmla="*/ 14 w 14"/>
                    <a:gd name="T9" fmla="*/ 9 h 14"/>
                    <a:gd name="T10" fmla="*/ 14 w 14"/>
                    <a:gd name="T11" fmla="*/ 14 h 14"/>
                    <a:gd name="T12" fmla="*/ 14 w 14"/>
                    <a:gd name="T13" fmla="*/ 9 h 14"/>
                    <a:gd name="T14" fmla="*/ 4 w 14"/>
                    <a:gd name="T15" fmla="*/ 5 h 14"/>
                    <a:gd name="T16" fmla="*/ 0 w 14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5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4" y="9"/>
                      </a:lnTo>
                      <a:lnTo>
                        <a:pt x="14" y="14"/>
                      </a:lnTo>
                      <a:lnTo>
                        <a:pt x="14" y="9"/>
                      </a:lnTo>
                      <a:lnTo>
                        <a:pt x="4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2" name="Freeform 950">
                  <a:extLst>
                    <a:ext uri="{FF2B5EF4-FFF2-40B4-BE49-F238E27FC236}">
                      <a16:creationId xmlns:a16="http://schemas.microsoft.com/office/drawing/2014/main" id="{3A7F6F4A-54DE-7E5E-444B-19758746D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77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3" name="Freeform 951">
                  <a:extLst>
                    <a:ext uri="{FF2B5EF4-FFF2-40B4-BE49-F238E27FC236}">
                      <a16:creationId xmlns:a16="http://schemas.microsoft.com/office/drawing/2014/main" id="{48E02AF4-493E-765F-8535-EA8A3F53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4 h 4"/>
                    <a:gd name="T10" fmla="*/ 10 w 10"/>
                    <a:gd name="T11" fmla="*/ 4 h 4"/>
                    <a:gd name="T12" fmla="*/ 10 w 10"/>
                    <a:gd name="T13" fmla="*/ 4 h 4"/>
                    <a:gd name="T14" fmla="*/ 5 w 10"/>
                    <a:gd name="T15" fmla="*/ 4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4" name="Freeform 952">
                  <a:extLst>
                    <a:ext uri="{FF2B5EF4-FFF2-40B4-BE49-F238E27FC236}">
                      <a16:creationId xmlns:a16="http://schemas.microsoft.com/office/drawing/2014/main" id="{2F725FCB-F68A-9BDE-78D3-DE00B5943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2582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4 h 4"/>
                    <a:gd name="T12" fmla="*/ 10 w 10"/>
                    <a:gd name="T13" fmla="*/ 4 h 4"/>
                    <a:gd name="T14" fmla="*/ 10 w 10"/>
                    <a:gd name="T15" fmla="*/ 4 h 4"/>
                    <a:gd name="T16" fmla="*/ 10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5" name="Freeform 953">
                  <a:extLst>
                    <a:ext uri="{FF2B5EF4-FFF2-40B4-BE49-F238E27FC236}">
                      <a16:creationId xmlns:a16="http://schemas.microsoft.com/office/drawing/2014/main" id="{38851D98-240F-8A4B-7046-818B013CA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6" name="Freeform 954">
                  <a:extLst>
                    <a:ext uri="{FF2B5EF4-FFF2-40B4-BE49-F238E27FC236}">
                      <a16:creationId xmlns:a16="http://schemas.microsoft.com/office/drawing/2014/main" id="{118D8DBF-5961-8172-1FB0-7D94D1549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586"/>
                  <a:ext cx="15" cy="10"/>
                </a:xfrm>
                <a:custGeom>
                  <a:avLst/>
                  <a:gdLst>
                    <a:gd name="T0" fmla="*/ 15 w 15"/>
                    <a:gd name="T1" fmla="*/ 10 h 10"/>
                    <a:gd name="T2" fmla="*/ 5 w 15"/>
                    <a:gd name="T3" fmla="*/ 5 h 10"/>
                    <a:gd name="T4" fmla="*/ 0 w 15"/>
                    <a:gd name="T5" fmla="*/ 0 h 10"/>
                    <a:gd name="T6" fmla="*/ 0 w 15"/>
                    <a:gd name="T7" fmla="*/ 0 h 10"/>
                    <a:gd name="T8" fmla="*/ 5 w 15"/>
                    <a:gd name="T9" fmla="*/ 0 h 10"/>
                    <a:gd name="T10" fmla="*/ 10 w 15"/>
                    <a:gd name="T11" fmla="*/ 5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10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7" name="Freeform 955">
                  <a:extLst>
                    <a:ext uri="{FF2B5EF4-FFF2-40B4-BE49-F238E27FC236}">
                      <a16:creationId xmlns:a16="http://schemas.microsoft.com/office/drawing/2014/main" id="{9198D87D-D2BB-4541-BEC7-BA8C057A6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0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8" name="Freeform 956">
                  <a:extLst>
                    <a:ext uri="{FF2B5EF4-FFF2-40B4-BE49-F238E27FC236}">
                      <a16:creationId xmlns:a16="http://schemas.microsoft.com/office/drawing/2014/main" id="{8F95E760-7120-2C74-588C-5B67F951C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0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5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699" name="Freeform 957">
                  <a:extLst>
                    <a:ext uri="{FF2B5EF4-FFF2-40B4-BE49-F238E27FC236}">
                      <a16:creationId xmlns:a16="http://schemas.microsoft.com/office/drawing/2014/main" id="{B1994942-7A85-D538-2091-4700635EC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9" y="2586"/>
                  <a:ext cx="10" cy="10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0 h 10"/>
                    <a:gd name="T4" fmla="*/ 0 w 10"/>
                    <a:gd name="T5" fmla="*/ 5 h 10"/>
                    <a:gd name="T6" fmla="*/ 5 w 10"/>
                    <a:gd name="T7" fmla="*/ 5 h 10"/>
                    <a:gd name="T8" fmla="*/ 10 w 10"/>
                    <a:gd name="T9" fmla="*/ 10 h 10"/>
                    <a:gd name="T10" fmla="*/ 10 w 10"/>
                    <a:gd name="T11" fmla="*/ 10 h 10"/>
                    <a:gd name="T12" fmla="*/ 10 w 10"/>
                    <a:gd name="T13" fmla="*/ 10 h 10"/>
                    <a:gd name="T14" fmla="*/ 5 w 10"/>
                    <a:gd name="T15" fmla="*/ 10 h 10"/>
                    <a:gd name="T16" fmla="*/ 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0" name="Freeform 958">
                  <a:extLst>
                    <a:ext uri="{FF2B5EF4-FFF2-40B4-BE49-F238E27FC236}">
                      <a16:creationId xmlns:a16="http://schemas.microsoft.com/office/drawing/2014/main" id="{ABE1B90D-2619-17C7-61EE-3F63CD90C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591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1" name="Freeform 959">
                  <a:extLst>
                    <a:ext uri="{FF2B5EF4-FFF2-40B4-BE49-F238E27FC236}">
                      <a16:creationId xmlns:a16="http://schemas.microsoft.com/office/drawing/2014/main" id="{D7707D72-1F8F-43B5-EB0B-22723DF7E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2" name="Freeform 960">
                  <a:extLst>
                    <a:ext uri="{FF2B5EF4-FFF2-40B4-BE49-F238E27FC236}">
                      <a16:creationId xmlns:a16="http://schemas.microsoft.com/office/drawing/2014/main" id="{30C50286-CD18-3EF6-DBD1-A9DF1149C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9 w 9"/>
                    <a:gd name="T1" fmla="*/ 14 h 14"/>
                    <a:gd name="T2" fmla="*/ 4 w 9"/>
                    <a:gd name="T3" fmla="*/ 5 h 14"/>
                    <a:gd name="T4" fmla="*/ 0 w 9"/>
                    <a:gd name="T5" fmla="*/ 5 h 14"/>
                    <a:gd name="T6" fmla="*/ 0 w 9"/>
                    <a:gd name="T7" fmla="*/ 0 h 14"/>
                    <a:gd name="T8" fmla="*/ 0 w 9"/>
                    <a:gd name="T9" fmla="*/ 0 h 14"/>
                    <a:gd name="T10" fmla="*/ 4 w 9"/>
                    <a:gd name="T11" fmla="*/ 5 h 14"/>
                    <a:gd name="T12" fmla="*/ 9 w 9"/>
                    <a:gd name="T13" fmla="*/ 10 h 14"/>
                    <a:gd name="T14" fmla="*/ 9 w 9"/>
                    <a:gd name="T15" fmla="*/ 14 h 14"/>
                    <a:gd name="T16" fmla="*/ 9 w 9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3" name="Freeform 961">
                  <a:extLst>
                    <a:ext uri="{FF2B5EF4-FFF2-40B4-BE49-F238E27FC236}">
                      <a16:creationId xmlns:a16="http://schemas.microsoft.com/office/drawing/2014/main" id="{AF8E4F29-FECD-B4DB-9A12-CCE069649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0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4" name="Freeform 962">
                  <a:extLst>
                    <a:ext uri="{FF2B5EF4-FFF2-40B4-BE49-F238E27FC236}">
                      <a16:creationId xmlns:a16="http://schemas.microsoft.com/office/drawing/2014/main" id="{2D8181A7-2E4B-5DAD-B9F3-9FF2939C8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9" y="2596"/>
                  <a:ext cx="9" cy="14"/>
                </a:xfrm>
                <a:custGeom>
                  <a:avLst/>
                  <a:gdLst>
                    <a:gd name="T0" fmla="*/ 0 w 9"/>
                    <a:gd name="T1" fmla="*/ 5 h 14"/>
                    <a:gd name="T2" fmla="*/ 0 w 9"/>
                    <a:gd name="T3" fmla="*/ 0 h 14"/>
                    <a:gd name="T4" fmla="*/ 4 w 9"/>
                    <a:gd name="T5" fmla="*/ 0 h 14"/>
                    <a:gd name="T6" fmla="*/ 4 w 9"/>
                    <a:gd name="T7" fmla="*/ 5 h 14"/>
                    <a:gd name="T8" fmla="*/ 9 w 9"/>
                    <a:gd name="T9" fmla="*/ 10 h 14"/>
                    <a:gd name="T10" fmla="*/ 9 w 9"/>
                    <a:gd name="T11" fmla="*/ 14 h 14"/>
                    <a:gd name="T12" fmla="*/ 9 w 9"/>
                    <a:gd name="T13" fmla="*/ 14 h 14"/>
                    <a:gd name="T14" fmla="*/ 4 w 9"/>
                    <a:gd name="T15" fmla="*/ 10 h 14"/>
                    <a:gd name="T16" fmla="*/ 0 w 9"/>
                    <a:gd name="T1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4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4"/>
                      </a:lnTo>
                      <a:lnTo>
                        <a:pt x="9" y="14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5" name="Freeform 963">
                  <a:extLst>
                    <a:ext uri="{FF2B5EF4-FFF2-40B4-BE49-F238E27FC236}">
                      <a16:creationId xmlns:a16="http://schemas.microsoft.com/office/drawing/2014/main" id="{247D2DE2-0DE6-8CE9-37BF-96737203C9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0 w 5"/>
                    <a:gd name="T1" fmla="*/ 0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5 h 9"/>
                    <a:gd name="T8" fmla="*/ 5 w 5"/>
                    <a:gd name="T9" fmla="*/ 5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5 h 9"/>
                    <a:gd name="T16" fmla="*/ 0 w 5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6" name="Freeform 964">
                  <a:extLst>
                    <a:ext uri="{FF2B5EF4-FFF2-40B4-BE49-F238E27FC236}">
                      <a16:creationId xmlns:a16="http://schemas.microsoft.com/office/drawing/2014/main" id="{34C57DDE-B198-6B9F-D960-8A4BBE53B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601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5 h 9"/>
                    <a:gd name="T4" fmla="*/ 0 w 5"/>
                    <a:gd name="T5" fmla="*/ 0 h 9"/>
                    <a:gd name="T6" fmla="*/ 0 w 5"/>
                    <a:gd name="T7" fmla="*/ 0 h 9"/>
                    <a:gd name="T8" fmla="*/ 0 w 5"/>
                    <a:gd name="T9" fmla="*/ 0 h 9"/>
                    <a:gd name="T10" fmla="*/ 5 w 5"/>
                    <a:gd name="T11" fmla="*/ 5 h 9"/>
                    <a:gd name="T12" fmla="*/ 5 w 5"/>
                    <a:gd name="T13" fmla="*/ 5 h 9"/>
                    <a:gd name="T14" fmla="*/ 5 w 5"/>
                    <a:gd name="T15" fmla="*/ 9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7" name="Freeform 965">
                  <a:extLst>
                    <a:ext uri="{FF2B5EF4-FFF2-40B4-BE49-F238E27FC236}">
                      <a16:creationId xmlns:a16="http://schemas.microsoft.com/office/drawing/2014/main" id="{EBB04F60-3631-DA09-BD3B-F742E6C78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8" name="Freeform 966">
                  <a:extLst>
                    <a:ext uri="{FF2B5EF4-FFF2-40B4-BE49-F238E27FC236}">
                      <a16:creationId xmlns:a16="http://schemas.microsoft.com/office/drawing/2014/main" id="{52249B8D-B3A9-C2BB-FD70-BC2DB80940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610"/>
                  <a:ext cx="34" cy="68"/>
                </a:xfrm>
                <a:custGeom>
                  <a:avLst/>
                  <a:gdLst>
                    <a:gd name="T0" fmla="*/ 5 w 34"/>
                    <a:gd name="T1" fmla="*/ 5 h 68"/>
                    <a:gd name="T2" fmla="*/ 5 w 34"/>
                    <a:gd name="T3" fmla="*/ 0 h 68"/>
                    <a:gd name="T4" fmla="*/ 0 w 34"/>
                    <a:gd name="T5" fmla="*/ 0 h 68"/>
                    <a:gd name="T6" fmla="*/ 0 w 34"/>
                    <a:gd name="T7" fmla="*/ 5 h 68"/>
                    <a:gd name="T8" fmla="*/ 5 w 34"/>
                    <a:gd name="T9" fmla="*/ 10 h 68"/>
                    <a:gd name="T10" fmla="*/ 10 w 34"/>
                    <a:gd name="T11" fmla="*/ 20 h 68"/>
                    <a:gd name="T12" fmla="*/ 19 w 34"/>
                    <a:gd name="T13" fmla="*/ 39 h 68"/>
                    <a:gd name="T14" fmla="*/ 24 w 34"/>
                    <a:gd name="T15" fmla="*/ 53 h 68"/>
                    <a:gd name="T16" fmla="*/ 29 w 34"/>
                    <a:gd name="T17" fmla="*/ 63 h 68"/>
                    <a:gd name="T18" fmla="*/ 34 w 34"/>
                    <a:gd name="T19" fmla="*/ 68 h 68"/>
                    <a:gd name="T20" fmla="*/ 34 w 34"/>
                    <a:gd name="T21" fmla="*/ 63 h 68"/>
                    <a:gd name="T22" fmla="*/ 24 w 34"/>
                    <a:gd name="T23" fmla="*/ 39 h 68"/>
                    <a:gd name="T24" fmla="*/ 15 w 34"/>
                    <a:gd name="T25" fmla="*/ 20 h 68"/>
                    <a:gd name="T26" fmla="*/ 5 w 34"/>
                    <a:gd name="T27" fmla="*/ 5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68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20"/>
                      </a:lnTo>
                      <a:lnTo>
                        <a:pt x="19" y="39"/>
                      </a:lnTo>
                      <a:lnTo>
                        <a:pt x="24" y="53"/>
                      </a:lnTo>
                      <a:lnTo>
                        <a:pt x="29" y="63"/>
                      </a:lnTo>
                      <a:lnTo>
                        <a:pt x="34" y="68"/>
                      </a:lnTo>
                      <a:lnTo>
                        <a:pt x="34" y="63"/>
                      </a:lnTo>
                      <a:lnTo>
                        <a:pt x="24" y="39"/>
                      </a:lnTo>
                      <a:lnTo>
                        <a:pt x="15" y="20"/>
                      </a:lnTo>
                      <a:lnTo>
                        <a:pt x="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09" name="Freeform 967">
                  <a:extLst>
                    <a:ext uri="{FF2B5EF4-FFF2-40B4-BE49-F238E27FC236}">
                      <a16:creationId xmlns:a16="http://schemas.microsoft.com/office/drawing/2014/main" id="{BB888C95-D128-4663-7644-2F102837E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FD0FF542-3D71-6ABB-9D6D-A75867AFE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73"/>
                  <a:ext cx="20" cy="82"/>
                </a:xfrm>
                <a:custGeom>
                  <a:avLst/>
                  <a:gdLst>
                    <a:gd name="T0" fmla="*/ 5 w 20"/>
                    <a:gd name="T1" fmla="*/ 77 h 82"/>
                    <a:gd name="T2" fmla="*/ 5 w 20"/>
                    <a:gd name="T3" fmla="*/ 82 h 82"/>
                    <a:gd name="T4" fmla="*/ 0 w 20"/>
                    <a:gd name="T5" fmla="*/ 82 h 82"/>
                    <a:gd name="T6" fmla="*/ 0 w 20"/>
                    <a:gd name="T7" fmla="*/ 77 h 82"/>
                    <a:gd name="T8" fmla="*/ 0 w 20"/>
                    <a:gd name="T9" fmla="*/ 72 h 82"/>
                    <a:gd name="T10" fmla="*/ 10 w 20"/>
                    <a:gd name="T11" fmla="*/ 0 h 82"/>
                    <a:gd name="T12" fmla="*/ 15 w 20"/>
                    <a:gd name="T13" fmla="*/ 0 h 82"/>
                    <a:gd name="T14" fmla="*/ 20 w 20"/>
                    <a:gd name="T15" fmla="*/ 0 h 82"/>
                    <a:gd name="T16" fmla="*/ 5 w 20"/>
                    <a:gd name="T17" fmla="*/ 77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82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0" y="82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1" name="Freeform 969">
                  <a:extLst>
                    <a:ext uri="{FF2B5EF4-FFF2-40B4-BE49-F238E27FC236}">
                      <a16:creationId xmlns:a16="http://schemas.microsoft.com/office/drawing/2014/main" id="{300BF7F8-2682-506A-6E9C-1960675CF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8" y="263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0 w 5"/>
                    <a:gd name="T13" fmla="*/ 0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2" name="Freeform 970">
                  <a:extLst>
                    <a:ext uri="{FF2B5EF4-FFF2-40B4-BE49-F238E27FC236}">
                      <a16:creationId xmlns:a16="http://schemas.microsoft.com/office/drawing/2014/main" id="{C5852FE6-AF4F-3E11-2540-CEE336A04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3" name="Freeform 971">
                  <a:extLst>
                    <a:ext uri="{FF2B5EF4-FFF2-40B4-BE49-F238E27FC236}">
                      <a16:creationId xmlns:a16="http://schemas.microsoft.com/office/drawing/2014/main" id="{AF22ACD2-2818-8486-956C-798DFB5A3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5 w 14"/>
                    <a:gd name="T3" fmla="*/ 5 h 10"/>
                    <a:gd name="T4" fmla="*/ 9 w 14"/>
                    <a:gd name="T5" fmla="*/ 0 h 10"/>
                    <a:gd name="T6" fmla="*/ 14 w 14"/>
                    <a:gd name="T7" fmla="*/ 5 h 10"/>
                    <a:gd name="T8" fmla="*/ 14 w 14"/>
                    <a:gd name="T9" fmla="*/ 5 h 10"/>
                    <a:gd name="T10" fmla="*/ 9 w 14"/>
                    <a:gd name="T11" fmla="*/ 10 h 10"/>
                    <a:gd name="T12" fmla="*/ 5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9" y="0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4" name="Freeform 972">
                  <a:extLst>
                    <a:ext uri="{FF2B5EF4-FFF2-40B4-BE49-F238E27FC236}">
                      <a16:creationId xmlns:a16="http://schemas.microsoft.com/office/drawing/2014/main" id="{3E6C9457-DAB1-73AE-B2E5-6E09758E8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39"/>
                  <a:ext cx="14" cy="10"/>
                </a:xfrm>
                <a:custGeom>
                  <a:avLst/>
                  <a:gdLst>
                    <a:gd name="T0" fmla="*/ 9 w 14"/>
                    <a:gd name="T1" fmla="*/ 0 h 10"/>
                    <a:gd name="T2" fmla="*/ 14 w 14"/>
                    <a:gd name="T3" fmla="*/ 5 h 10"/>
                    <a:gd name="T4" fmla="*/ 14 w 14"/>
                    <a:gd name="T5" fmla="*/ 5 h 10"/>
                    <a:gd name="T6" fmla="*/ 9 w 14"/>
                    <a:gd name="T7" fmla="*/ 10 h 10"/>
                    <a:gd name="T8" fmla="*/ 5 w 14"/>
                    <a:gd name="T9" fmla="*/ 10 h 10"/>
                    <a:gd name="T10" fmla="*/ 0 w 14"/>
                    <a:gd name="T11" fmla="*/ 10 h 10"/>
                    <a:gd name="T12" fmla="*/ 5 w 14"/>
                    <a:gd name="T13" fmla="*/ 10 h 10"/>
                    <a:gd name="T14" fmla="*/ 5 w 14"/>
                    <a:gd name="T15" fmla="*/ 5 h 10"/>
                    <a:gd name="T16" fmla="*/ 9 w 14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5" name="Freeform 973">
                  <a:extLst>
                    <a:ext uri="{FF2B5EF4-FFF2-40B4-BE49-F238E27FC236}">
                      <a16:creationId xmlns:a16="http://schemas.microsoft.com/office/drawing/2014/main" id="{04482914-2404-8818-4A7D-55536A158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4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6" name="Freeform 974">
                  <a:extLst>
                    <a:ext uri="{FF2B5EF4-FFF2-40B4-BE49-F238E27FC236}">
                      <a16:creationId xmlns:a16="http://schemas.microsoft.com/office/drawing/2014/main" id="{4E1F0805-88D9-E891-81D9-A2BA07A2D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4 w 4"/>
                    <a:gd name="T3" fmla="*/ 0 h 5"/>
                    <a:gd name="T4" fmla="*/ 4 w 4"/>
                    <a:gd name="T5" fmla="*/ 0 h 5"/>
                    <a:gd name="T6" fmla="*/ 0 w 4"/>
                    <a:gd name="T7" fmla="*/ 5 h 5"/>
                    <a:gd name="T8" fmla="*/ 0 w 4"/>
                    <a:gd name="T9" fmla="*/ 5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0 h 5"/>
                    <a:gd name="T16" fmla="*/ 4 w 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7" name="Freeform 975">
                  <a:extLst>
                    <a:ext uri="{FF2B5EF4-FFF2-40B4-BE49-F238E27FC236}">
                      <a16:creationId xmlns:a16="http://schemas.microsoft.com/office/drawing/2014/main" id="{37B5DE9B-155F-1E29-26C9-5FC517A66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9" y="2644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0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5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8" name="Freeform 976">
                  <a:extLst>
                    <a:ext uri="{FF2B5EF4-FFF2-40B4-BE49-F238E27FC236}">
                      <a16:creationId xmlns:a16="http://schemas.microsoft.com/office/drawing/2014/main" id="{E67E6AFF-6B28-E7EA-5839-C44D0ED55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19" name="Freeform 977">
                  <a:extLst>
                    <a:ext uri="{FF2B5EF4-FFF2-40B4-BE49-F238E27FC236}">
                      <a16:creationId xmlns:a16="http://schemas.microsoft.com/office/drawing/2014/main" id="{3CCB847B-8EBF-443A-C2BB-D42BE2737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644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0 w 15"/>
                    <a:gd name="T5" fmla="*/ 0 h 10"/>
                    <a:gd name="T6" fmla="*/ 15 w 15"/>
                    <a:gd name="T7" fmla="*/ 5 h 10"/>
                    <a:gd name="T8" fmla="*/ 15 w 15"/>
                    <a:gd name="T9" fmla="*/ 5 h 10"/>
                    <a:gd name="T10" fmla="*/ 10 w 15"/>
                    <a:gd name="T11" fmla="*/ 10 h 10"/>
                    <a:gd name="T12" fmla="*/ 5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0" name="Freeform 978">
                  <a:extLst>
                    <a:ext uri="{FF2B5EF4-FFF2-40B4-BE49-F238E27FC236}">
                      <a16:creationId xmlns:a16="http://schemas.microsoft.com/office/drawing/2014/main" id="{862C4BF9-7211-25B5-0029-38811BD42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0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1" name="Freeform 979">
                  <a:extLst>
                    <a:ext uri="{FF2B5EF4-FFF2-40B4-BE49-F238E27FC236}">
                      <a16:creationId xmlns:a16="http://schemas.microsoft.com/office/drawing/2014/main" id="{7906BD7D-5238-777F-F136-57CF9A7C5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2" name="Freeform 980">
                  <a:extLst>
                    <a:ext uri="{FF2B5EF4-FFF2-40B4-BE49-F238E27FC236}">
                      <a16:creationId xmlns:a16="http://schemas.microsoft.com/office/drawing/2014/main" id="{F3AED4FE-E3F0-B019-861E-B3FAF5249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0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3" name="Freeform 981">
                  <a:extLst>
                    <a:ext uri="{FF2B5EF4-FFF2-40B4-BE49-F238E27FC236}">
                      <a16:creationId xmlns:a16="http://schemas.microsoft.com/office/drawing/2014/main" id="{871EA4A8-456C-6B35-F7EA-378014F70E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9" y="2649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4" name="Freeform 982">
                  <a:extLst>
                    <a:ext uri="{FF2B5EF4-FFF2-40B4-BE49-F238E27FC236}">
                      <a16:creationId xmlns:a16="http://schemas.microsoft.com/office/drawing/2014/main" id="{AD5F728D-D140-D62B-9B87-38ACBC84B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5" name="Freeform 983">
                  <a:extLst>
                    <a:ext uri="{FF2B5EF4-FFF2-40B4-BE49-F238E27FC236}">
                      <a16:creationId xmlns:a16="http://schemas.microsoft.com/office/drawing/2014/main" id="{FC621498-5932-7C82-95DA-EFBA9295F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49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5 w 10"/>
                    <a:gd name="T5" fmla="*/ 0 h 10"/>
                    <a:gd name="T6" fmla="*/ 10 w 10"/>
                    <a:gd name="T7" fmla="*/ 5 h 10"/>
                    <a:gd name="T8" fmla="*/ 10 w 10"/>
                    <a:gd name="T9" fmla="*/ 5 h 10"/>
                    <a:gd name="T10" fmla="*/ 5 w 10"/>
                    <a:gd name="T11" fmla="*/ 10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6" name="Freeform 984">
                  <a:extLst>
                    <a:ext uri="{FF2B5EF4-FFF2-40B4-BE49-F238E27FC236}">
                      <a16:creationId xmlns:a16="http://schemas.microsoft.com/office/drawing/2014/main" id="{3B8284C7-0EB8-96DB-6BF4-322404133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7" name="Freeform 985">
                  <a:extLst>
                    <a:ext uri="{FF2B5EF4-FFF2-40B4-BE49-F238E27FC236}">
                      <a16:creationId xmlns:a16="http://schemas.microsoft.com/office/drawing/2014/main" id="{1A169B44-4815-09C4-9573-74B0FAC6C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10" cy="5"/>
                </a:xfrm>
                <a:custGeom>
                  <a:avLst/>
                  <a:gdLst>
                    <a:gd name="T0" fmla="*/ 5 w 10"/>
                    <a:gd name="T1" fmla="*/ 0 h 5"/>
                    <a:gd name="T2" fmla="*/ 10 w 10"/>
                    <a:gd name="T3" fmla="*/ 0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0 h 5"/>
                    <a:gd name="T16" fmla="*/ 5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8" name="Freeform 986">
                  <a:extLst>
                    <a:ext uri="{FF2B5EF4-FFF2-40B4-BE49-F238E27FC236}">
                      <a16:creationId xmlns:a16="http://schemas.microsoft.com/office/drawing/2014/main" id="{CE49DEEE-DFF5-F2C7-81B8-4D71D7135B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0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29" name="Freeform 987">
                  <a:extLst>
                    <a:ext uri="{FF2B5EF4-FFF2-40B4-BE49-F238E27FC236}">
                      <a16:creationId xmlns:a16="http://schemas.microsoft.com/office/drawing/2014/main" id="{A0C069BA-A83D-7310-4366-A98B81EBD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2654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0 h 5"/>
                    <a:gd name="T6" fmla="*/ 5 w 5"/>
                    <a:gd name="T7" fmla="*/ 5 h 5"/>
                    <a:gd name="T8" fmla="*/ 5 w 5"/>
                    <a:gd name="T9" fmla="*/ 5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0" name="Freeform 988">
                  <a:extLst>
                    <a:ext uri="{FF2B5EF4-FFF2-40B4-BE49-F238E27FC236}">
                      <a16:creationId xmlns:a16="http://schemas.microsoft.com/office/drawing/2014/main" id="{4A9A8395-FB6A-FA51-3D42-D3EDCA397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1" name="Freeform 989">
                  <a:extLst>
                    <a:ext uri="{FF2B5EF4-FFF2-40B4-BE49-F238E27FC236}">
                      <a16:creationId xmlns:a16="http://schemas.microsoft.com/office/drawing/2014/main" id="{72B227AD-5F4C-C425-F3C7-962315D26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5 w 14"/>
                    <a:gd name="T3" fmla="*/ 0 h 4"/>
                    <a:gd name="T4" fmla="*/ 9 w 14"/>
                    <a:gd name="T5" fmla="*/ 0 h 4"/>
                    <a:gd name="T6" fmla="*/ 14 w 14"/>
                    <a:gd name="T7" fmla="*/ 0 h 4"/>
                    <a:gd name="T8" fmla="*/ 14 w 14"/>
                    <a:gd name="T9" fmla="*/ 0 h 4"/>
                    <a:gd name="T10" fmla="*/ 5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2" name="Freeform 990">
                  <a:extLst>
                    <a:ext uri="{FF2B5EF4-FFF2-40B4-BE49-F238E27FC236}">
                      <a16:creationId xmlns:a16="http://schemas.microsoft.com/office/drawing/2014/main" id="{9952B03A-9167-E5A9-D74C-FEDA0D448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3" name="Freeform 991">
                  <a:extLst>
                    <a:ext uri="{FF2B5EF4-FFF2-40B4-BE49-F238E27FC236}">
                      <a16:creationId xmlns:a16="http://schemas.microsoft.com/office/drawing/2014/main" id="{52AACB1A-6749-4C0C-4595-64246FE46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0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0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0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4" name="Freeform 992">
                  <a:extLst>
                    <a:ext uri="{FF2B5EF4-FFF2-40B4-BE49-F238E27FC236}">
                      <a16:creationId xmlns:a16="http://schemas.microsoft.com/office/drawing/2014/main" id="{D19DEE7F-4AAA-F542-2AFD-A24E7D293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9" cy="4"/>
                </a:xfrm>
                <a:custGeom>
                  <a:avLst/>
                  <a:gdLst>
                    <a:gd name="T0" fmla="*/ 5 w 9"/>
                    <a:gd name="T1" fmla="*/ 0 h 4"/>
                    <a:gd name="T2" fmla="*/ 9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5 w 9"/>
                    <a:gd name="T15" fmla="*/ 4 h 4"/>
                    <a:gd name="T16" fmla="*/ 5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5" y="0"/>
                      </a:move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5" name="Freeform 993">
                  <a:extLst>
                    <a:ext uri="{FF2B5EF4-FFF2-40B4-BE49-F238E27FC236}">
                      <a16:creationId xmlns:a16="http://schemas.microsoft.com/office/drawing/2014/main" id="{51B6D288-7500-9249-41BC-B259F03E2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659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4 h 4"/>
                    <a:gd name="T4" fmla="*/ 5 w 5"/>
                    <a:gd name="T5" fmla="*/ 0 h 4"/>
                    <a:gd name="T6" fmla="*/ 5 w 5"/>
                    <a:gd name="T7" fmla="*/ 4 h 4"/>
                    <a:gd name="T8" fmla="*/ 5 w 5"/>
                    <a:gd name="T9" fmla="*/ 4 h 4"/>
                    <a:gd name="T10" fmla="*/ 5 w 5"/>
                    <a:gd name="T11" fmla="*/ 4 h 4"/>
                    <a:gd name="T12" fmla="*/ 0 w 5"/>
                    <a:gd name="T13" fmla="*/ 4 h 4"/>
                    <a:gd name="T14" fmla="*/ 0 w 5"/>
                    <a:gd name="T15" fmla="*/ 4 h 4"/>
                    <a:gd name="T16" fmla="*/ 0 w 5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6" name="Freeform 994">
                  <a:extLst>
                    <a:ext uri="{FF2B5EF4-FFF2-40B4-BE49-F238E27FC236}">
                      <a16:creationId xmlns:a16="http://schemas.microsoft.com/office/drawing/2014/main" id="{81980821-C0BC-2606-AD10-0D66EDF6E1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7" name="Freeform 995">
                  <a:extLst>
                    <a:ext uri="{FF2B5EF4-FFF2-40B4-BE49-F238E27FC236}">
                      <a16:creationId xmlns:a16="http://schemas.microsoft.com/office/drawing/2014/main" id="{E2024A26-DC1A-65A1-ED9B-9F539FB3A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5" cy="10"/>
                </a:xfrm>
                <a:custGeom>
                  <a:avLst/>
                  <a:gdLst>
                    <a:gd name="T0" fmla="*/ 0 w 15"/>
                    <a:gd name="T1" fmla="*/ 5 h 10"/>
                    <a:gd name="T2" fmla="*/ 5 w 15"/>
                    <a:gd name="T3" fmla="*/ 0 h 10"/>
                    <a:gd name="T4" fmla="*/ 10 w 15"/>
                    <a:gd name="T5" fmla="*/ 0 h 10"/>
                    <a:gd name="T6" fmla="*/ 15 w 15"/>
                    <a:gd name="T7" fmla="*/ 0 h 10"/>
                    <a:gd name="T8" fmla="*/ 15 w 15"/>
                    <a:gd name="T9" fmla="*/ 5 h 10"/>
                    <a:gd name="T10" fmla="*/ 10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5 h 10"/>
                    <a:gd name="T16" fmla="*/ 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8" name="Freeform 996">
                  <a:extLst>
                    <a:ext uri="{FF2B5EF4-FFF2-40B4-BE49-F238E27FC236}">
                      <a16:creationId xmlns:a16="http://schemas.microsoft.com/office/drawing/2014/main" id="{F8063703-8390-563F-D8C4-96CFA691A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39" name="Freeform 997">
                  <a:extLst>
                    <a:ext uri="{FF2B5EF4-FFF2-40B4-BE49-F238E27FC236}">
                      <a16:creationId xmlns:a16="http://schemas.microsoft.com/office/drawing/2014/main" id="{B8912F71-C732-8AD1-5815-A01056860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10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0" name="Freeform 998">
                  <a:extLst>
                    <a:ext uri="{FF2B5EF4-FFF2-40B4-BE49-F238E27FC236}">
                      <a16:creationId xmlns:a16="http://schemas.microsoft.com/office/drawing/2014/main" id="{38B24A2E-181D-8E6C-4FE3-0F8B10361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3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10 w 10"/>
                    <a:gd name="T3" fmla="*/ 5 h 10"/>
                    <a:gd name="T4" fmla="*/ 10 w 10"/>
                    <a:gd name="T5" fmla="*/ 5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5 h 10"/>
                    <a:gd name="T12" fmla="*/ 0 w 10"/>
                    <a:gd name="T13" fmla="*/ 5 h 10"/>
                    <a:gd name="T14" fmla="*/ 5 w 10"/>
                    <a:gd name="T15" fmla="*/ 5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1" name="Freeform 999">
                  <a:extLst>
                    <a:ext uri="{FF2B5EF4-FFF2-40B4-BE49-F238E27FC236}">
                      <a16:creationId xmlns:a16="http://schemas.microsoft.com/office/drawing/2014/main" id="{B5222605-B1A8-0926-C780-DCD0D619E1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668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5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2" name="Freeform 1000">
                  <a:extLst>
                    <a:ext uri="{FF2B5EF4-FFF2-40B4-BE49-F238E27FC236}">
                      <a16:creationId xmlns:a16="http://schemas.microsoft.com/office/drawing/2014/main" id="{8418C3FF-F79E-F0A1-1C7A-C5B94FA99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3" name="Freeform 1001">
                  <a:extLst>
                    <a:ext uri="{FF2B5EF4-FFF2-40B4-BE49-F238E27FC236}">
                      <a16:creationId xmlns:a16="http://schemas.microsoft.com/office/drawing/2014/main" id="{D7DD6BBE-D0F6-807B-754A-123E9CF68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668"/>
                  <a:ext cx="48" cy="39"/>
                </a:xfrm>
                <a:custGeom>
                  <a:avLst/>
                  <a:gdLst>
                    <a:gd name="T0" fmla="*/ 48 w 48"/>
                    <a:gd name="T1" fmla="*/ 5 h 39"/>
                    <a:gd name="T2" fmla="*/ 48 w 48"/>
                    <a:gd name="T3" fmla="*/ 0 h 39"/>
                    <a:gd name="T4" fmla="*/ 43 w 48"/>
                    <a:gd name="T5" fmla="*/ 0 h 39"/>
                    <a:gd name="T6" fmla="*/ 43 w 48"/>
                    <a:gd name="T7" fmla="*/ 0 h 39"/>
                    <a:gd name="T8" fmla="*/ 39 w 48"/>
                    <a:gd name="T9" fmla="*/ 5 h 39"/>
                    <a:gd name="T10" fmla="*/ 29 w 48"/>
                    <a:gd name="T11" fmla="*/ 15 h 39"/>
                    <a:gd name="T12" fmla="*/ 19 w 48"/>
                    <a:gd name="T13" fmla="*/ 24 h 39"/>
                    <a:gd name="T14" fmla="*/ 10 w 48"/>
                    <a:gd name="T15" fmla="*/ 29 h 39"/>
                    <a:gd name="T16" fmla="*/ 0 w 48"/>
                    <a:gd name="T17" fmla="*/ 39 h 39"/>
                    <a:gd name="T18" fmla="*/ 0 w 48"/>
                    <a:gd name="T19" fmla="*/ 39 h 39"/>
                    <a:gd name="T20" fmla="*/ 5 w 48"/>
                    <a:gd name="T21" fmla="*/ 39 h 39"/>
                    <a:gd name="T22" fmla="*/ 24 w 48"/>
                    <a:gd name="T23" fmla="*/ 24 h 39"/>
                    <a:gd name="T24" fmla="*/ 34 w 48"/>
                    <a:gd name="T25" fmla="*/ 15 h 39"/>
                    <a:gd name="T26" fmla="*/ 48 w 48"/>
                    <a:gd name="T27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39">
                      <a:moveTo>
                        <a:pt x="48" y="5"/>
                      </a:move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39" y="5"/>
                      </a:lnTo>
                      <a:lnTo>
                        <a:pt x="29" y="15"/>
                      </a:lnTo>
                      <a:lnTo>
                        <a:pt x="19" y="24"/>
                      </a:lnTo>
                      <a:lnTo>
                        <a:pt x="10" y="29"/>
                      </a:lnTo>
                      <a:lnTo>
                        <a:pt x="0" y="39"/>
                      </a:lnTo>
                      <a:lnTo>
                        <a:pt x="0" y="39"/>
                      </a:lnTo>
                      <a:lnTo>
                        <a:pt x="5" y="39"/>
                      </a:lnTo>
                      <a:lnTo>
                        <a:pt x="24" y="24"/>
                      </a:lnTo>
                      <a:lnTo>
                        <a:pt x="34" y="15"/>
                      </a:lnTo>
                      <a:lnTo>
                        <a:pt x="4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4" name="Freeform 1002">
                  <a:extLst>
                    <a:ext uri="{FF2B5EF4-FFF2-40B4-BE49-F238E27FC236}">
                      <a16:creationId xmlns:a16="http://schemas.microsoft.com/office/drawing/2014/main" id="{0386FD5C-5609-DF48-83AA-3E225BD49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5"/>
                  <a:ext cx="24" cy="5"/>
                </a:xfrm>
                <a:custGeom>
                  <a:avLst/>
                  <a:gdLst>
                    <a:gd name="T0" fmla="*/ 0 w 24"/>
                    <a:gd name="T1" fmla="*/ 5 h 5"/>
                    <a:gd name="T2" fmla="*/ 0 w 24"/>
                    <a:gd name="T3" fmla="*/ 5 h 5"/>
                    <a:gd name="T4" fmla="*/ 0 w 24"/>
                    <a:gd name="T5" fmla="*/ 0 h 5"/>
                    <a:gd name="T6" fmla="*/ 5 w 24"/>
                    <a:gd name="T7" fmla="*/ 0 h 5"/>
                    <a:gd name="T8" fmla="*/ 5 w 24"/>
                    <a:gd name="T9" fmla="*/ 0 h 5"/>
                    <a:gd name="T10" fmla="*/ 10 w 24"/>
                    <a:gd name="T11" fmla="*/ 0 h 5"/>
                    <a:gd name="T12" fmla="*/ 19 w 24"/>
                    <a:gd name="T13" fmla="*/ 5 h 5"/>
                    <a:gd name="T14" fmla="*/ 24 w 24"/>
                    <a:gd name="T15" fmla="*/ 5 h 5"/>
                    <a:gd name="T16" fmla="*/ 15 w 24"/>
                    <a:gd name="T17" fmla="*/ 5 h 5"/>
                    <a:gd name="T18" fmla="*/ 15 w 24"/>
                    <a:gd name="T19" fmla="*/ 5 h 5"/>
                    <a:gd name="T20" fmla="*/ 10 w 24"/>
                    <a:gd name="T21" fmla="*/ 0 h 5"/>
                    <a:gd name="T22" fmla="*/ 5 w 24"/>
                    <a:gd name="T23" fmla="*/ 0 h 5"/>
                    <a:gd name="T24" fmla="*/ 0 w 24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5" name="Freeform 1003">
                  <a:extLst>
                    <a:ext uri="{FF2B5EF4-FFF2-40B4-BE49-F238E27FC236}">
                      <a16:creationId xmlns:a16="http://schemas.microsoft.com/office/drawing/2014/main" id="{B9525C67-FA52-283E-9783-0A9778D40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" y="2731"/>
                  <a:ext cx="52" cy="14"/>
                </a:xfrm>
                <a:custGeom>
                  <a:avLst/>
                  <a:gdLst>
                    <a:gd name="T0" fmla="*/ 9 w 52"/>
                    <a:gd name="T1" fmla="*/ 14 h 14"/>
                    <a:gd name="T2" fmla="*/ 5 w 52"/>
                    <a:gd name="T3" fmla="*/ 9 h 14"/>
                    <a:gd name="T4" fmla="*/ 0 w 52"/>
                    <a:gd name="T5" fmla="*/ 5 h 14"/>
                    <a:gd name="T6" fmla="*/ 0 w 52"/>
                    <a:gd name="T7" fmla="*/ 5 h 14"/>
                    <a:gd name="T8" fmla="*/ 5 w 52"/>
                    <a:gd name="T9" fmla="*/ 0 h 14"/>
                    <a:gd name="T10" fmla="*/ 9 w 52"/>
                    <a:gd name="T11" fmla="*/ 0 h 14"/>
                    <a:gd name="T12" fmla="*/ 19 w 52"/>
                    <a:gd name="T13" fmla="*/ 5 h 14"/>
                    <a:gd name="T14" fmla="*/ 33 w 52"/>
                    <a:gd name="T15" fmla="*/ 5 h 14"/>
                    <a:gd name="T16" fmla="*/ 52 w 52"/>
                    <a:gd name="T17" fmla="*/ 0 h 14"/>
                    <a:gd name="T18" fmla="*/ 52 w 52"/>
                    <a:gd name="T19" fmla="*/ 0 h 14"/>
                    <a:gd name="T20" fmla="*/ 52 w 52"/>
                    <a:gd name="T21" fmla="*/ 0 h 14"/>
                    <a:gd name="T22" fmla="*/ 48 w 52"/>
                    <a:gd name="T23" fmla="*/ 5 h 14"/>
                    <a:gd name="T24" fmla="*/ 33 w 52"/>
                    <a:gd name="T25" fmla="*/ 9 h 14"/>
                    <a:gd name="T26" fmla="*/ 24 w 52"/>
                    <a:gd name="T27" fmla="*/ 5 h 14"/>
                    <a:gd name="T28" fmla="*/ 9 w 52"/>
                    <a:gd name="T29" fmla="*/ 5 h 14"/>
                    <a:gd name="T30" fmla="*/ 5 w 52"/>
                    <a:gd name="T31" fmla="*/ 5 h 14"/>
                    <a:gd name="T32" fmla="*/ 5 w 52"/>
                    <a:gd name="T33" fmla="*/ 5 h 14"/>
                    <a:gd name="T34" fmla="*/ 5 w 52"/>
                    <a:gd name="T35" fmla="*/ 9 h 14"/>
                    <a:gd name="T36" fmla="*/ 14 w 52"/>
                    <a:gd name="T37" fmla="*/ 14 h 14"/>
                    <a:gd name="T38" fmla="*/ 9 w 52"/>
                    <a:gd name="T3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2" h="14">
                      <a:moveTo>
                        <a:pt x="9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9" y="5"/>
                      </a:lnTo>
                      <a:lnTo>
                        <a:pt x="33" y="5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52" y="0"/>
                      </a:lnTo>
                      <a:lnTo>
                        <a:pt x="48" y="5"/>
                      </a:lnTo>
                      <a:lnTo>
                        <a:pt x="33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9"/>
                      </a:lnTo>
                      <a:lnTo>
                        <a:pt x="14" y="14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6" name="Freeform 1004">
                  <a:extLst>
                    <a:ext uri="{FF2B5EF4-FFF2-40B4-BE49-F238E27FC236}">
                      <a16:creationId xmlns:a16="http://schemas.microsoft.com/office/drawing/2014/main" id="{DD81147A-A427-D9F5-76FC-AF09B0B8D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7" name="Freeform 1005">
                  <a:extLst>
                    <a:ext uri="{FF2B5EF4-FFF2-40B4-BE49-F238E27FC236}">
                      <a16:creationId xmlns:a16="http://schemas.microsoft.com/office/drawing/2014/main" id="{663717E7-31CD-17D4-8357-85F1E29BB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26"/>
                  <a:ext cx="91" cy="43"/>
                </a:xfrm>
                <a:custGeom>
                  <a:avLst/>
                  <a:gdLst>
                    <a:gd name="T0" fmla="*/ 0 w 91"/>
                    <a:gd name="T1" fmla="*/ 19 h 43"/>
                    <a:gd name="T2" fmla="*/ 10 w 91"/>
                    <a:gd name="T3" fmla="*/ 14 h 43"/>
                    <a:gd name="T4" fmla="*/ 10 w 91"/>
                    <a:gd name="T5" fmla="*/ 5 h 43"/>
                    <a:gd name="T6" fmla="*/ 10 w 91"/>
                    <a:gd name="T7" fmla="*/ 0 h 43"/>
                    <a:gd name="T8" fmla="*/ 14 w 91"/>
                    <a:gd name="T9" fmla="*/ 0 h 43"/>
                    <a:gd name="T10" fmla="*/ 29 w 91"/>
                    <a:gd name="T11" fmla="*/ 10 h 43"/>
                    <a:gd name="T12" fmla="*/ 43 w 91"/>
                    <a:gd name="T13" fmla="*/ 19 h 43"/>
                    <a:gd name="T14" fmla="*/ 48 w 91"/>
                    <a:gd name="T15" fmla="*/ 24 h 43"/>
                    <a:gd name="T16" fmla="*/ 58 w 91"/>
                    <a:gd name="T17" fmla="*/ 29 h 43"/>
                    <a:gd name="T18" fmla="*/ 62 w 91"/>
                    <a:gd name="T19" fmla="*/ 29 h 43"/>
                    <a:gd name="T20" fmla="*/ 62 w 91"/>
                    <a:gd name="T21" fmla="*/ 24 h 43"/>
                    <a:gd name="T22" fmla="*/ 62 w 91"/>
                    <a:gd name="T23" fmla="*/ 24 h 43"/>
                    <a:gd name="T24" fmla="*/ 62 w 91"/>
                    <a:gd name="T25" fmla="*/ 19 h 43"/>
                    <a:gd name="T26" fmla="*/ 62 w 91"/>
                    <a:gd name="T27" fmla="*/ 19 h 43"/>
                    <a:gd name="T28" fmla="*/ 67 w 91"/>
                    <a:gd name="T29" fmla="*/ 19 h 43"/>
                    <a:gd name="T30" fmla="*/ 67 w 91"/>
                    <a:gd name="T31" fmla="*/ 19 h 43"/>
                    <a:gd name="T32" fmla="*/ 72 w 91"/>
                    <a:gd name="T33" fmla="*/ 19 h 43"/>
                    <a:gd name="T34" fmla="*/ 77 w 91"/>
                    <a:gd name="T35" fmla="*/ 19 h 43"/>
                    <a:gd name="T36" fmla="*/ 86 w 91"/>
                    <a:gd name="T37" fmla="*/ 24 h 43"/>
                    <a:gd name="T38" fmla="*/ 91 w 91"/>
                    <a:gd name="T39" fmla="*/ 34 h 43"/>
                    <a:gd name="T40" fmla="*/ 86 w 91"/>
                    <a:gd name="T41" fmla="*/ 38 h 43"/>
                    <a:gd name="T42" fmla="*/ 81 w 91"/>
                    <a:gd name="T43" fmla="*/ 43 h 43"/>
                    <a:gd name="T44" fmla="*/ 72 w 91"/>
                    <a:gd name="T45" fmla="*/ 43 h 43"/>
                    <a:gd name="T46" fmla="*/ 62 w 91"/>
                    <a:gd name="T47" fmla="*/ 43 h 43"/>
                    <a:gd name="T48" fmla="*/ 38 w 91"/>
                    <a:gd name="T49" fmla="*/ 43 h 43"/>
                    <a:gd name="T50" fmla="*/ 14 w 91"/>
                    <a:gd name="T51" fmla="*/ 34 h 43"/>
                    <a:gd name="T52" fmla="*/ 0 w 91"/>
                    <a:gd name="T53" fmla="*/ 19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1" h="43">
                      <a:moveTo>
                        <a:pt x="0" y="19"/>
                      </a:moveTo>
                      <a:lnTo>
                        <a:pt x="10" y="14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9" y="10"/>
                      </a:lnTo>
                      <a:lnTo>
                        <a:pt x="43" y="19"/>
                      </a:lnTo>
                      <a:lnTo>
                        <a:pt x="48" y="24"/>
                      </a:lnTo>
                      <a:lnTo>
                        <a:pt x="58" y="29"/>
                      </a:lnTo>
                      <a:lnTo>
                        <a:pt x="62" y="29"/>
                      </a:lnTo>
                      <a:lnTo>
                        <a:pt x="62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72" y="19"/>
                      </a:lnTo>
                      <a:lnTo>
                        <a:pt x="77" y="19"/>
                      </a:lnTo>
                      <a:lnTo>
                        <a:pt x="86" y="24"/>
                      </a:lnTo>
                      <a:lnTo>
                        <a:pt x="91" y="34"/>
                      </a:lnTo>
                      <a:lnTo>
                        <a:pt x="86" y="38"/>
                      </a:lnTo>
                      <a:lnTo>
                        <a:pt x="81" y="43"/>
                      </a:lnTo>
                      <a:lnTo>
                        <a:pt x="72" y="43"/>
                      </a:lnTo>
                      <a:lnTo>
                        <a:pt x="62" y="43"/>
                      </a:lnTo>
                      <a:lnTo>
                        <a:pt x="38" y="43"/>
                      </a:lnTo>
                      <a:lnTo>
                        <a:pt x="14" y="34"/>
                      </a:lnTo>
                      <a:lnTo>
                        <a:pt x="0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8" name="Freeform 1006">
                  <a:extLst>
                    <a:ext uri="{FF2B5EF4-FFF2-40B4-BE49-F238E27FC236}">
                      <a16:creationId xmlns:a16="http://schemas.microsoft.com/office/drawing/2014/main" id="{CEEBDC00-9F16-EBDD-0D20-B8E19293C8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749" name="Freeform 1007">
                  <a:extLst>
                    <a:ext uri="{FF2B5EF4-FFF2-40B4-BE49-F238E27FC236}">
                      <a16:creationId xmlns:a16="http://schemas.microsoft.com/office/drawing/2014/main" id="{3A6F51D3-F43B-72B0-8B04-64E0CC367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106" cy="154"/>
                </a:xfrm>
                <a:custGeom>
                  <a:avLst/>
                  <a:gdLst>
                    <a:gd name="T0" fmla="*/ 96 w 106"/>
                    <a:gd name="T1" fmla="*/ 154 h 154"/>
                    <a:gd name="T2" fmla="*/ 101 w 106"/>
                    <a:gd name="T3" fmla="*/ 149 h 154"/>
                    <a:gd name="T4" fmla="*/ 106 w 106"/>
                    <a:gd name="T5" fmla="*/ 140 h 154"/>
                    <a:gd name="T6" fmla="*/ 101 w 106"/>
                    <a:gd name="T7" fmla="*/ 140 h 154"/>
                    <a:gd name="T8" fmla="*/ 96 w 106"/>
                    <a:gd name="T9" fmla="*/ 130 h 154"/>
                    <a:gd name="T10" fmla="*/ 86 w 106"/>
                    <a:gd name="T11" fmla="*/ 120 h 154"/>
                    <a:gd name="T12" fmla="*/ 82 w 106"/>
                    <a:gd name="T13" fmla="*/ 111 h 154"/>
                    <a:gd name="T14" fmla="*/ 82 w 106"/>
                    <a:gd name="T15" fmla="*/ 106 h 154"/>
                    <a:gd name="T16" fmla="*/ 77 w 106"/>
                    <a:gd name="T17" fmla="*/ 101 h 154"/>
                    <a:gd name="T18" fmla="*/ 77 w 106"/>
                    <a:gd name="T19" fmla="*/ 101 h 154"/>
                    <a:gd name="T20" fmla="*/ 77 w 106"/>
                    <a:gd name="T21" fmla="*/ 96 h 154"/>
                    <a:gd name="T22" fmla="*/ 67 w 106"/>
                    <a:gd name="T23" fmla="*/ 87 h 154"/>
                    <a:gd name="T24" fmla="*/ 58 w 106"/>
                    <a:gd name="T25" fmla="*/ 77 h 154"/>
                    <a:gd name="T26" fmla="*/ 58 w 106"/>
                    <a:gd name="T27" fmla="*/ 72 h 154"/>
                    <a:gd name="T28" fmla="*/ 48 w 106"/>
                    <a:gd name="T29" fmla="*/ 53 h 154"/>
                    <a:gd name="T30" fmla="*/ 39 w 106"/>
                    <a:gd name="T31" fmla="*/ 43 h 154"/>
                    <a:gd name="T32" fmla="*/ 29 w 106"/>
                    <a:gd name="T33" fmla="*/ 29 h 154"/>
                    <a:gd name="T34" fmla="*/ 29 w 106"/>
                    <a:gd name="T35" fmla="*/ 24 h 154"/>
                    <a:gd name="T36" fmla="*/ 24 w 106"/>
                    <a:gd name="T37" fmla="*/ 19 h 154"/>
                    <a:gd name="T38" fmla="*/ 24 w 106"/>
                    <a:gd name="T39" fmla="*/ 14 h 154"/>
                    <a:gd name="T40" fmla="*/ 19 w 106"/>
                    <a:gd name="T41" fmla="*/ 14 h 154"/>
                    <a:gd name="T42" fmla="*/ 15 w 106"/>
                    <a:gd name="T43" fmla="*/ 10 h 154"/>
                    <a:gd name="T44" fmla="*/ 10 w 106"/>
                    <a:gd name="T45" fmla="*/ 5 h 154"/>
                    <a:gd name="T46" fmla="*/ 10 w 106"/>
                    <a:gd name="T47" fmla="*/ 0 h 154"/>
                    <a:gd name="T48" fmla="*/ 0 w 106"/>
                    <a:gd name="T49" fmla="*/ 0 h 154"/>
                    <a:gd name="T50" fmla="*/ 10 w 106"/>
                    <a:gd name="T51" fmla="*/ 24 h 154"/>
                    <a:gd name="T52" fmla="*/ 39 w 106"/>
                    <a:gd name="T53" fmla="*/ 82 h 154"/>
                    <a:gd name="T54" fmla="*/ 77 w 106"/>
                    <a:gd name="T55" fmla="*/ 144 h 154"/>
                    <a:gd name="T56" fmla="*/ 91 w 106"/>
                    <a:gd name="T57" fmla="*/ 154 h 154"/>
                    <a:gd name="T58" fmla="*/ 96 w 106"/>
                    <a:gd name="T59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6" h="154">
                      <a:moveTo>
                        <a:pt x="96" y="154"/>
                      </a:moveTo>
                      <a:lnTo>
                        <a:pt x="101" y="149"/>
                      </a:lnTo>
                      <a:lnTo>
                        <a:pt x="106" y="140"/>
                      </a:lnTo>
                      <a:lnTo>
                        <a:pt x="101" y="140"/>
                      </a:lnTo>
                      <a:lnTo>
                        <a:pt x="96" y="130"/>
                      </a:lnTo>
                      <a:lnTo>
                        <a:pt x="86" y="120"/>
                      </a:lnTo>
                      <a:lnTo>
                        <a:pt x="82" y="111"/>
                      </a:lnTo>
                      <a:lnTo>
                        <a:pt x="82" y="106"/>
                      </a:lnTo>
                      <a:lnTo>
                        <a:pt x="77" y="101"/>
                      </a:lnTo>
                      <a:lnTo>
                        <a:pt x="77" y="101"/>
                      </a:lnTo>
                      <a:lnTo>
                        <a:pt x="77" y="96"/>
                      </a:lnTo>
                      <a:lnTo>
                        <a:pt x="67" y="87"/>
                      </a:lnTo>
                      <a:lnTo>
                        <a:pt x="58" y="77"/>
                      </a:lnTo>
                      <a:lnTo>
                        <a:pt x="58" y="72"/>
                      </a:lnTo>
                      <a:lnTo>
                        <a:pt x="48" y="53"/>
                      </a:lnTo>
                      <a:lnTo>
                        <a:pt x="39" y="43"/>
                      </a:lnTo>
                      <a:lnTo>
                        <a:pt x="29" y="29"/>
                      </a:lnTo>
                      <a:lnTo>
                        <a:pt x="29" y="24"/>
                      </a:lnTo>
                      <a:lnTo>
                        <a:pt x="24" y="19"/>
                      </a:lnTo>
                      <a:lnTo>
                        <a:pt x="24" y="14"/>
                      </a:lnTo>
                      <a:lnTo>
                        <a:pt x="19" y="14"/>
                      </a:lnTo>
                      <a:lnTo>
                        <a:pt x="15" y="10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24"/>
                      </a:lnTo>
                      <a:lnTo>
                        <a:pt x="39" y="82"/>
                      </a:lnTo>
                      <a:lnTo>
                        <a:pt x="77" y="144"/>
                      </a:lnTo>
                      <a:lnTo>
                        <a:pt x="91" y="154"/>
                      </a:lnTo>
                      <a:lnTo>
                        <a:pt x="96" y="15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1" name="Group 1008">
                <a:extLst>
                  <a:ext uri="{FF2B5EF4-FFF2-40B4-BE49-F238E27FC236}">
                    <a16:creationId xmlns:a16="http://schemas.microsoft.com/office/drawing/2014/main" id="{D3DB802E-6C10-707A-7F42-2FA1108F31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55" y="2514"/>
                <a:ext cx="939" cy="327"/>
                <a:chOff x="2055" y="2514"/>
                <a:chExt cx="939" cy="327"/>
              </a:xfrm>
            </p:grpSpPr>
            <p:sp>
              <p:nvSpPr>
                <p:cNvPr id="350" name="Freeform 1009">
                  <a:extLst>
                    <a:ext uri="{FF2B5EF4-FFF2-40B4-BE49-F238E27FC236}">
                      <a16:creationId xmlns:a16="http://schemas.microsoft.com/office/drawing/2014/main" id="{FBD41D2B-A0DF-5EBD-3C99-631B5B662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0 h 4"/>
                    <a:gd name="T4" fmla="*/ 10 w 10"/>
                    <a:gd name="T5" fmla="*/ 0 h 4"/>
                    <a:gd name="T6" fmla="*/ 10 w 10"/>
                    <a:gd name="T7" fmla="*/ 0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1" name="Freeform 1010">
                  <a:extLst>
                    <a:ext uri="{FF2B5EF4-FFF2-40B4-BE49-F238E27FC236}">
                      <a16:creationId xmlns:a16="http://schemas.microsoft.com/office/drawing/2014/main" id="{5647E749-8791-806E-6BB5-F33E837E0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2"/>
                  <a:ext cx="10" cy="4"/>
                </a:xfrm>
                <a:custGeom>
                  <a:avLst/>
                  <a:gdLst>
                    <a:gd name="T0" fmla="*/ 0 w 10"/>
                    <a:gd name="T1" fmla="*/ 4 h 4"/>
                    <a:gd name="T2" fmla="*/ 5 w 10"/>
                    <a:gd name="T3" fmla="*/ 4 h 4"/>
                    <a:gd name="T4" fmla="*/ 10 w 10"/>
                    <a:gd name="T5" fmla="*/ 0 h 4"/>
                    <a:gd name="T6" fmla="*/ 10 w 10"/>
                    <a:gd name="T7" fmla="*/ 4 h 4"/>
                    <a:gd name="T8" fmla="*/ 0 w 10"/>
                    <a:gd name="T9" fmla="*/ 4 h 4"/>
                    <a:gd name="T10" fmla="*/ 0 w 10"/>
                    <a:gd name="T11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2" name="Freeform 1011">
                  <a:extLst>
                    <a:ext uri="{FF2B5EF4-FFF2-40B4-BE49-F238E27FC236}">
                      <a16:creationId xmlns:a16="http://schemas.microsoft.com/office/drawing/2014/main" id="{A4A2A563-A581-5107-4619-B6DE47DDA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106" cy="154"/>
                </a:xfrm>
                <a:custGeom>
                  <a:avLst/>
                  <a:gdLst>
                    <a:gd name="T0" fmla="*/ 0 w 106"/>
                    <a:gd name="T1" fmla="*/ 0 h 154"/>
                    <a:gd name="T2" fmla="*/ 10 w 106"/>
                    <a:gd name="T3" fmla="*/ 5 h 154"/>
                    <a:gd name="T4" fmla="*/ 10 w 106"/>
                    <a:gd name="T5" fmla="*/ 10 h 154"/>
                    <a:gd name="T6" fmla="*/ 15 w 106"/>
                    <a:gd name="T7" fmla="*/ 15 h 154"/>
                    <a:gd name="T8" fmla="*/ 19 w 106"/>
                    <a:gd name="T9" fmla="*/ 19 h 154"/>
                    <a:gd name="T10" fmla="*/ 24 w 106"/>
                    <a:gd name="T11" fmla="*/ 24 h 154"/>
                    <a:gd name="T12" fmla="*/ 24 w 106"/>
                    <a:gd name="T13" fmla="*/ 24 h 154"/>
                    <a:gd name="T14" fmla="*/ 29 w 106"/>
                    <a:gd name="T15" fmla="*/ 29 h 154"/>
                    <a:gd name="T16" fmla="*/ 29 w 106"/>
                    <a:gd name="T17" fmla="*/ 34 h 154"/>
                    <a:gd name="T18" fmla="*/ 39 w 106"/>
                    <a:gd name="T19" fmla="*/ 48 h 154"/>
                    <a:gd name="T20" fmla="*/ 48 w 106"/>
                    <a:gd name="T21" fmla="*/ 58 h 154"/>
                    <a:gd name="T22" fmla="*/ 58 w 106"/>
                    <a:gd name="T23" fmla="*/ 77 h 154"/>
                    <a:gd name="T24" fmla="*/ 58 w 106"/>
                    <a:gd name="T25" fmla="*/ 82 h 154"/>
                    <a:gd name="T26" fmla="*/ 67 w 106"/>
                    <a:gd name="T27" fmla="*/ 92 h 154"/>
                    <a:gd name="T28" fmla="*/ 77 w 106"/>
                    <a:gd name="T29" fmla="*/ 106 h 154"/>
                    <a:gd name="T30" fmla="*/ 77 w 106"/>
                    <a:gd name="T31" fmla="*/ 106 h 154"/>
                    <a:gd name="T32" fmla="*/ 77 w 106"/>
                    <a:gd name="T33" fmla="*/ 106 h 154"/>
                    <a:gd name="T34" fmla="*/ 82 w 106"/>
                    <a:gd name="T35" fmla="*/ 111 h 154"/>
                    <a:gd name="T36" fmla="*/ 82 w 106"/>
                    <a:gd name="T37" fmla="*/ 116 h 154"/>
                    <a:gd name="T38" fmla="*/ 86 w 106"/>
                    <a:gd name="T39" fmla="*/ 125 h 154"/>
                    <a:gd name="T40" fmla="*/ 96 w 106"/>
                    <a:gd name="T41" fmla="*/ 135 h 154"/>
                    <a:gd name="T42" fmla="*/ 101 w 106"/>
                    <a:gd name="T43" fmla="*/ 145 h 154"/>
                    <a:gd name="T44" fmla="*/ 106 w 106"/>
                    <a:gd name="T45" fmla="*/ 145 h 154"/>
                    <a:gd name="T46" fmla="*/ 106 w 106"/>
                    <a:gd name="T47" fmla="*/ 149 h 154"/>
                    <a:gd name="T48" fmla="*/ 101 w 106"/>
                    <a:gd name="T49" fmla="*/ 154 h 154"/>
                    <a:gd name="T50" fmla="*/ 91 w 106"/>
                    <a:gd name="T51" fmla="*/ 149 h 154"/>
                    <a:gd name="T52" fmla="*/ 72 w 106"/>
                    <a:gd name="T53" fmla="*/ 116 h 154"/>
                    <a:gd name="T54" fmla="*/ 72 w 106"/>
                    <a:gd name="T55" fmla="*/ 111 h 154"/>
                    <a:gd name="T56" fmla="*/ 67 w 106"/>
                    <a:gd name="T57" fmla="*/ 111 h 154"/>
                    <a:gd name="T58" fmla="*/ 67 w 106"/>
                    <a:gd name="T59" fmla="*/ 106 h 154"/>
                    <a:gd name="T60" fmla="*/ 67 w 106"/>
                    <a:gd name="T61" fmla="*/ 106 h 154"/>
                    <a:gd name="T62" fmla="*/ 62 w 106"/>
                    <a:gd name="T63" fmla="*/ 96 h 154"/>
                    <a:gd name="T64" fmla="*/ 53 w 106"/>
                    <a:gd name="T65" fmla="*/ 82 h 154"/>
                    <a:gd name="T66" fmla="*/ 48 w 106"/>
                    <a:gd name="T67" fmla="*/ 82 h 154"/>
                    <a:gd name="T68" fmla="*/ 48 w 106"/>
                    <a:gd name="T69" fmla="*/ 82 h 154"/>
                    <a:gd name="T70" fmla="*/ 48 w 106"/>
                    <a:gd name="T71" fmla="*/ 82 h 154"/>
                    <a:gd name="T72" fmla="*/ 48 w 106"/>
                    <a:gd name="T73" fmla="*/ 82 h 154"/>
                    <a:gd name="T74" fmla="*/ 48 w 106"/>
                    <a:gd name="T75" fmla="*/ 72 h 154"/>
                    <a:gd name="T76" fmla="*/ 39 w 106"/>
                    <a:gd name="T77" fmla="*/ 58 h 154"/>
                    <a:gd name="T78" fmla="*/ 34 w 106"/>
                    <a:gd name="T79" fmla="*/ 58 h 154"/>
                    <a:gd name="T80" fmla="*/ 34 w 106"/>
                    <a:gd name="T81" fmla="*/ 58 h 154"/>
                    <a:gd name="T82" fmla="*/ 34 w 106"/>
                    <a:gd name="T83" fmla="*/ 53 h 154"/>
                    <a:gd name="T84" fmla="*/ 39 w 106"/>
                    <a:gd name="T85" fmla="*/ 53 h 154"/>
                    <a:gd name="T86" fmla="*/ 34 w 106"/>
                    <a:gd name="T87" fmla="*/ 48 h 154"/>
                    <a:gd name="T88" fmla="*/ 29 w 106"/>
                    <a:gd name="T89" fmla="*/ 44 h 154"/>
                    <a:gd name="T90" fmla="*/ 29 w 106"/>
                    <a:gd name="T91" fmla="*/ 34 h 154"/>
                    <a:gd name="T92" fmla="*/ 24 w 106"/>
                    <a:gd name="T93" fmla="*/ 34 h 154"/>
                    <a:gd name="T94" fmla="*/ 24 w 106"/>
                    <a:gd name="T95" fmla="*/ 34 h 154"/>
                    <a:gd name="T96" fmla="*/ 19 w 106"/>
                    <a:gd name="T97" fmla="*/ 24 h 154"/>
                    <a:gd name="T98" fmla="*/ 15 w 106"/>
                    <a:gd name="T99" fmla="*/ 19 h 154"/>
                    <a:gd name="T100" fmla="*/ 15 w 106"/>
                    <a:gd name="T101" fmla="*/ 19 h 154"/>
                    <a:gd name="T102" fmla="*/ 15 w 106"/>
                    <a:gd name="T103" fmla="*/ 19 h 154"/>
                    <a:gd name="T104" fmla="*/ 15 w 106"/>
                    <a:gd name="T105" fmla="*/ 15 h 154"/>
                    <a:gd name="T106" fmla="*/ 10 w 106"/>
                    <a:gd name="T107" fmla="*/ 10 h 154"/>
                    <a:gd name="T108" fmla="*/ 10 w 106"/>
                    <a:gd name="T109" fmla="*/ 10 h 154"/>
                    <a:gd name="T110" fmla="*/ 10 w 106"/>
                    <a:gd name="T111" fmla="*/ 10 h 154"/>
                    <a:gd name="T112" fmla="*/ 5 w 106"/>
                    <a:gd name="T113" fmla="*/ 5 h 154"/>
                    <a:gd name="T114" fmla="*/ 0 w 106"/>
                    <a:gd name="T11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6" h="154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9" y="19"/>
                      </a:lnTo>
                      <a:lnTo>
                        <a:pt x="24" y="24"/>
                      </a:lnTo>
                      <a:lnTo>
                        <a:pt x="24" y="24"/>
                      </a:lnTo>
                      <a:lnTo>
                        <a:pt x="29" y="29"/>
                      </a:lnTo>
                      <a:lnTo>
                        <a:pt x="29" y="34"/>
                      </a:lnTo>
                      <a:lnTo>
                        <a:pt x="39" y="48"/>
                      </a:lnTo>
                      <a:lnTo>
                        <a:pt x="48" y="58"/>
                      </a:lnTo>
                      <a:lnTo>
                        <a:pt x="58" y="77"/>
                      </a:lnTo>
                      <a:lnTo>
                        <a:pt x="58" y="82"/>
                      </a:lnTo>
                      <a:lnTo>
                        <a:pt x="67" y="92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77" y="106"/>
                      </a:lnTo>
                      <a:lnTo>
                        <a:pt x="82" y="111"/>
                      </a:lnTo>
                      <a:lnTo>
                        <a:pt x="82" y="116"/>
                      </a:lnTo>
                      <a:lnTo>
                        <a:pt x="86" y="125"/>
                      </a:lnTo>
                      <a:lnTo>
                        <a:pt x="96" y="135"/>
                      </a:lnTo>
                      <a:lnTo>
                        <a:pt x="101" y="145"/>
                      </a:lnTo>
                      <a:lnTo>
                        <a:pt x="106" y="145"/>
                      </a:lnTo>
                      <a:lnTo>
                        <a:pt x="106" y="149"/>
                      </a:lnTo>
                      <a:lnTo>
                        <a:pt x="101" y="154"/>
                      </a:lnTo>
                      <a:lnTo>
                        <a:pt x="91" y="149"/>
                      </a:lnTo>
                      <a:lnTo>
                        <a:pt x="72" y="116"/>
                      </a:lnTo>
                      <a:lnTo>
                        <a:pt x="72" y="111"/>
                      </a:lnTo>
                      <a:lnTo>
                        <a:pt x="67" y="111"/>
                      </a:lnTo>
                      <a:lnTo>
                        <a:pt x="67" y="106"/>
                      </a:lnTo>
                      <a:lnTo>
                        <a:pt x="67" y="106"/>
                      </a:lnTo>
                      <a:lnTo>
                        <a:pt x="62" y="96"/>
                      </a:lnTo>
                      <a:lnTo>
                        <a:pt x="53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8" y="72"/>
                      </a:lnTo>
                      <a:lnTo>
                        <a:pt x="39" y="58"/>
                      </a:lnTo>
                      <a:lnTo>
                        <a:pt x="34" y="58"/>
                      </a:lnTo>
                      <a:lnTo>
                        <a:pt x="34" y="58"/>
                      </a:lnTo>
                      <a:lnTo>
                        <a:pt x="34" y="53"/>
                      </a:lnTo>
                      <a:lnTo>
                        <a:pt x="39" y="53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9" y="34"/>
                      </a:lnTo>
                      <a:lnTo>
                        <a:pt x="24" y="34"/>
                      </a:lnTo>
                      <a:lnTo>
                        <a:pt x="24" y="34"/>
                      </a:lnTo>
                      <a:lnTo>
                        <a:pt x="19" y="24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9"/>
                      </a:lnTo>
                      <a:lnTo>
                        <a:pt x="15" y="1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3" name="Freeform 1012">
                  <a:extLst>
                    <a:ext uri="{FF2B5EF4-FFF2-40B4-BE49-F238E27FC236}">
                      <a16:creationId xmlns:a16="http://schemas.microsoft.com/office/drawing/2014/main" id="{B6528ADD-4CFD-3686-9804-33E14F91C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24 h 29"/>
                    <a:gd name="T2" fmla="*/ 10 w 39"/>
                    <a:gd name="T3" fmla="*/ 20 h 29"/>
                    <a:gd name="T4" fmla="*/ 0 w 39"/>
                    <a:gd name="T5" fmla="*/ 5 h 29"/>
                    <a:gd name="T6" fmla="*/ 0 w 39"/>
                    <a:gd name="T7" fmla="*/ 0 h 29"/>
                    <a:gd name="T8" fmla="*/ 15 w 39"/>
                    <a:gd name="T9" fmla="*/ 0 h 29"/>
                    <a:gd name="T10" fmla="*/ 19 w 39"/>
                    <a:gd name="T11" fmla="*/ 0 h 29"/>
                    <a:gd name="T12" fmla="*/ 24 w 39"/>
                    <a:gd name="T13" fmla="*/ 5 h 29"/>
                    <a:gd name="T14" fmla="*/ 24 w 39"/>
                    <a:gd name="T15" fmla="*/ 10 h 29"/>
                    <a:gd name="T16" fmla="*/ 29 w 39"/>
                    <a:gd name="T17" fmla="*/ 10 h 29"/>
                    <a:gd name="T18" fmla="*/ 29 w 39"/>
                    <a:gd name="T19" fmla="*/ 15 h 29"/>
                    <a:gd name="T20" fmla="*/ 39 w 39"/>
                    <a:gd name="T21" fmla="*/ 20 h 29"/>
                    <a:gd name="T22" fmla="*/ 39 w 39"/>
                    <a:gd name="T23" fmla="*/ 24 h 29"/>
                    <a:gd name="T24" fmla="*/ 34 w 39"/>
                    <a:gd name="T25" fmla="*/ 29 h 29"/>
                    <a:gd name="T26" fmla="*/ 15 w 39"/>
                    <a:gd name="T27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24"/>
                      </a:move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4" name="Freeform 1013">
                  <a:extLst>
                    <a:ext uri="{FF2B5EF4-FFF2-40B4-BE49-F238E27FC236}">
                      <a16:creationId xmlns:a16="http://schemas.microsoft.com/office/drawing/2014/main" id="{32BC8719-66CE-1403-73CA-D1E6576FD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5 w 39"/>
                    <a:gd name="T1" fmla="*/ 0 h 29"/>
                    <a:gd name="T2" fmla="*/ 19 w 39"/>
                    <a:gd name="T3" fmla="*/ 0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0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0 h 29"/>
                    <a:gd name="T26" fmla="*/ 15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5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0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5" name="Freeform 1014">
                  <a:extLst>
                    <a:ext uri="{FF2B5EF4-FFF2-40B4-BE49-F238E27FC236}">
                      <a16:creationId xmlns:a16="http://schemas.microsoft.com/office/drawing/2014/main" id="{89BD77C6-9A9F-56F9-3A4D-6A8477299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5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6" name="Freeform 1015">
                  <a:extLst>
                    <a:ext uri="{FF2B5EF4-FFF2-40B4-BE49-F238E27FC236}">
                      <a16:creationId xmlns:a16="http://schemas.microsoft.com/office/drawing/2014/main" id="{EDE36106-514F-E2A3-AD82-D9EB276CC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16"/>
                  <a:ext cx="39" cy="29"/>
                </a:xfrm>
                <a:custGeom>
                  <a:avLst/>
                  <a:gdLst>
                    <a:gd name="T0" fmla="*/ 19 w 39"/>
                    <a:gd name="T1" fmla="*/ 0 h 29"/>
                    <a:gd name="T2" fmla="*/ 19 w 39"/>
                    <a:gd name="T3" fmla="*/ 5 h 29"/>
                    <a:gd name="T4" fmla="*/ 24 w 39"/>
                    <a:gd name="T5" fmla="*/ 5 h 29"/>
                    <a:gd name="T6" fmla="*/ 24 w 39"/>
                    <a:gd name="T7" fmla="*/ 10 h 29"/>
                    <a:gd name="T8" fmla="*/ 29 w 39"/>
                    <a:gd name="T9" fmla="*/ 15 h 29"/>
                    <a:gd name="T10" fmla="*/ 29 w 39"/>
                    <a:gd name="T11" fmla="*/ 15 h 29"/>
                    <a:gd name="T12" fmla="*/ 39 w 39"/>
                    <a:gd name="T13" fmla="*/ 20 h 29"/>
                    <a:gd name="T14" fmla="*/ 39 w 39"/>
                    <a:gd name="T15" fmla="*/ 24 h 29"/>
                    <a:gd name="T16" fmla="*/ 34 w 39"/>
                    <a:gd name="T17" fmla="*/ 29 h 29"/>
                    <a:gd name="T18" fmla="*/ 15 w 39"/>
                    <a:gd name="T19" fmla="*/ 24 h 29"/>
                    <a:gd name="T20" fmla="*/ 10 w 39"/>
                    <a:gd name="T21" fmla="*/ 20 h 29"/>
                    <a:gd name="T22" fmla="*/ 0 w 39"/>
                    <a:gd name="T23" fmla="*/ 10 h 29"/>
                    <a:gd name="T24" fmla="*/ 5 w 39"/>
                    <a:gd name="T25" fmla="*/ 5 h 29"/>
                    <a:gd name="T26" fmla="*/ 19 w 39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9">
                      <a:moveTo>
                        <a:pt x="19" y="0"/>
                      </a:move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5"/>
                      </a:lnTo>
                      <a:lnTo>
                        <a:pt x="29" y="15"/>
                      </a:lnTo>
                      <a:lnTo>
                        <a:pt x="39" y="20"/>
                      </a:lnTo>
                      <a:lnTo>
                        <a:pt x="39" y="24"/>
                      </a:lnTo>
                      <a:lnTo>
                        <a:pt x="34" y="29"/>
                      </a:lnTo>
                      <a:lnTo>
                        <a:pt x="15" y="24"/>
                      </a:lnTo>
                      <a:lnTo>
                        <a:pt x="10" y="2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7" name="Freeform 1016">
                  <a:extLst>
                    <a:ext uri="{FF2B5EF4-FFF2-40B4-BE49-F238E27FC236}">
                      <a16:creationId xmlns:a16="http://schemas.microsoft.com/office/drawing/2014/main" id="{8438FD7B-01E4-4E3B-4EC6-463B284BD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8" name="Freeform 1017">
                  <a:extLst>
                    <a:ext uri="{FF2B5EF4-FFF2-40B4-BE49-F238E27FC236}">
                      <a16:creationId xmlns:a16="http://schemas.microsoft.com/office/drawing/2014/main" id="{C9F3F820-EF43-0FFF-AC3E-158F5DA7A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69" y="2721"/>
                  <a:ext cx="39" cy="24"/>
                </a:xfrm>
                <a:custGeom>
                  <a:avLst/>
                  <a:gdLst>
                    <a:gd name="T0" fmla="*/ 19 w 39"/>
                    <a:gd name="T1" fmla="*/ 0 h 24"/>
                    <a:gd name="T2" fmla="*/ 19 w 39"/>
                    <a:gd name="T3" fmla="*/ 0 h 24"/>
                    <a:gd name="T4" fmla="*/ 24 w 39"/>
                    <a:gd name="T5" fmla="*/ 5 h 24"/>
                    <a:gd name="T6" fmla="*/ 29 w 39"/>
                    <a:gd name="T7" fmla="*/ 5 h 24"/>
                    <a:gd name="T8" fmla="*/ 29 w 39"/>
                    <a:gd name="T9" fmla="*/ 10 h 24"/>
                    <a:gd name="T10" fmla="*/ 29 w 39"/>
                    <a:gd name="T11" fmla="*/ 10 h 24"/>
                    <a:gd name="T12" fmla="*/ 39 w 39"/>
                    <a:gd name="T13" fmla="*/ 15 h 24"/>
                    <a:gd name="T14" fmla="*/ 39 w 39"/>
                    <a:gd name="T15" fmla="*/ 19 h 24"/>
                    <a:gd name="T16" fmla="*/ 34 w 39"/>
                    <a:gd name="T17" fmla="*/ 24 h 24"/>
                    <a:gd name="T18" fmla="*/ 15 w 39"/>
                    <a:gd name="T19" fmla="*/ 19 h 24"/>
                    <a:gd name="T20" fmla="*/ 10 w 39"/>
                    <a:gd name="T21" fmla="*/ 15 h 24"/>
                    <a:gd name="T22" fmla="*/ 0 w 39"/>
                    <a:gd name="T23" fmla="*/ 5 h 24"/>
                    <a:gd name="T24" fmla="*/ 5 w 39"/>
                    <a:gd name="T25" fmla="*/ 0 h 24"/>
                    <a:gd name="T26" fmla="*/ 19 w 39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24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29" y="10"/>
                      </a:lnTo>
                      <a:lnTo>
                        <a:pt x="29" y="10"/>
                      </a:lnTo>
                      <a:lnTo>
                        <a:pt x="39" y="15"/>
                      </a:lnTo>
                      <a:lnTo>
                        <a:pt x="39" y="19"/>
                      </a:lnTo>
                      <a:lnTo>
                        <a:pt x="34" y="24"/>
                      </a:lnTo>
                      <a:lnTo>
                        <a:pt x="15" y="19"/>
                      </a:lnTo>
                      <a:lnTo>
                        <a:pt x="10" y="1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59" name="Freeform 1018">
                  <a:extLst>
                    <a:ext uri="{FF2B5EF4-FFF2-40B4-BE49-F238E27FC236}">
                      <a16:creationId xmlns:a16="http://schemas.microsoft.com/office/drawing/2014/main" id="{65C0F70D-D2AC-6576-F3E0-353DA45B94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0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34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0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34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0" name="Freeform 1019">
                  <a:extLst>
                    <a:ext uri="{FF2B5EF4-FFF2-40B4-BE49-F238E27FC236}">
                      <a16:creationId xmlns:a16="http://schemas.microsoft.com/office/drawing/2014/main" id="{35D828F4-156E-B5DE-4245-CDE8DFB3A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34" cy="24"/>
                </a:xfrm>
                <a:custGeom>
                  <a:avLst/>
                  <a:gdLst>
                    <a:gd name="T0" fmla="*/ 14 w 34"/>
                    <a:gd name="T1" fmla="*/ 0 h 24"/>
                    <a:gd name="T2" fmla="*/ 19 w 34"/>
                    <a:gd name="T3" fmla="*/ 5 h 24"/>
                    <a:gd name="T4" fmla="*/ 19 w 34"/>
                    <a:gd name="T5" fmla="*/ 5 h 24"/>
                    <a:gd name="T6" fmla="*/ 24 w 34"/>
                    <a:gd name="T7" fmla="*/ 10 h 24"/>
                    <a:gd name="T8" fmla="*/ 24 w 34"/>
                    <a:gd name="T9" fmla="*/ 10 h 24"/>
                    <a:gd name="T10" fmla="*/ 24 w 34"/>
                    <a:gd name="T11" fmla="*/ 10 h 24"/>
                    <a:gd name="T12" fmla="*/ 34 w 34"/>
                    <a:gd name="T13" fmla="*/ 15 h 24"/>
                    <a:gd name="T14" fmla="*/ 29 w 34"/>
                    <a:gd name="T15" fmla="*/ 19 h 24"/>
                    <a:gd name="T16" fmla="*/ 29 w 34"/>
                    <a:gd name="T17" fmla="*/ 24 h 24"/>
                    <a:gd name="T18" fmla="*/ 10 w 34"/>
                    <a:gd name="T19" fmla="*/ 19 h 24"/>
                    <a:gd name="T20" fmla="*/ 5 w 34"/>
                    <a:gd name="T21" fmla="*/ 15 h 24"/>
                    <a:gd name="T22" fmla="*/ 0 w 34"/>
                    <a:gd name="T23" fmla="*/ 5 h 24"/>
                    <a:gd name="T24" fmla="*/ 5 w 34"/>
                    <a:gd name="T25" fmla="*/ 5 h 24"/>
                    <a:gd name="T26" fmla="*/ 14 w 34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4">
                      <a:moveTo>
                        <a:pt x="14" y="0"/>
                      </a:move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24" y="10"/>
                      </a:lnTo>
                      <a:lnTo>
                        <a:pt x="34" y="15"/>
                      </a:lnTo>
                      <a:lnTo>
                        <a:pt x="29" y="19"/>
                      </a:lnTo>
                      <a:lnTo>
                        <a:pt x="29" y="24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1" name="Freeform 1020">
                  <a:extLst>
                    <a:ext uri="{FF2B5EF4-FFF2-40B4-BE49-F238E27FC236}">
                      <a16:creationId xmlns:a16="http://schemas.microsoft.com/office/drawing/2014/main" id="{026A4730-0ED1-4A59-6B8F-389FF69B2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6"/>
                  <a:ext cx="34" cy="19"/>
                </a:xfrm>
                <a:custGeom>
                  <a:avLst/>
                  <a:gdLst>
                    <a:gd name="T0" fmla="*/ 10 w 34"/>
                    <a:gd name="T1" fmla="*/ 14 h 19"/>
                    <a:gd name="T2" fmla="*/ 5 w 34"/>
                    <a:gd name="T3" fmla="*/ 10 h 19"/>
                    <a:gd name="T4" fmla="*/ 0 w 34"/>
                    <a:gd name="T5" fmla="*/ 5 h 19"/>
                    <a:gd name="T6" fmla="*/ 5 w 34"/>
                    <a:gd name="T7" fmla="*/ 0 h 19"/>
                    <a:gd name="T8" fmla="*/ 14 w 34"/>
                    <a:gd name="T9" fmla="*/ 0 h 19"/>
                    <a:gd name="T10" fmla="*/ 19 w 34"/>
                    <a:gd name="T11" fmla="*/ 0 h 19"/>
                    <a:gd name="T12" fmla="*/ 19 w 34"/>
                    <a:gd name="T13" fmla="*/ 0 h 19"/>
                    <a:gd name="T14" fmla="*/ 24 w 34"/>
                    <a:gd name="T15" fmla="*/ 5 h 19"/>
                    <a:gd name="T16" fmla="*/ 24 w 34"/>
                    <a:gd name="T17" fmla="*/ 5 h 19"/>
                    <a:gd name="T18" fmla="*/ 24 w 34"/>
                    <a:gd name="T19" fmla="*/ 10 h 19"/>
                    <a:gd name="T20" fmla="*/ 34 w 34"/>
                    <a:gd name="T21" fmla="*/ 10 h 19"/>
                    <a:gd name="T22" fmla="*/ 29 w 34"/>
                    <a:gd name="T23" fmla="*/ 14 h 19"/>
                    <a:gd name="T24" fmla="*/ 29 w 34"/>
                    <a:gd name="T25" fmla="*/ 19 h 19"/>
                    <a:gd name="T26" fmla="*/ 10 w 34"/>
                    <a:gd name="T2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34" y="10"/>
                      </a:lnTo>
                      <a:lnTo>
                        <a:pt x="29" y="14"/>
                      </a:lnTo>
                      <a:lnTo>
                        <a:pt x="29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2" name="Freeform 1021">
                  <a:extLst>
                    <a:ext uri="{FF2B5EF4-FFF2-40B4-BE49-F238E27FC236}">
                      <a16:creationId xmlns:a16="http://schemas.microsoft.com/office/drawing/2014/main" id="{BE960D45-BCD0-D4FB-28A0-8FD481616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3" name="Freeform 1022">
                  <a:extLst>
                    <a:ext uri="{FF2B5EF4-FFF2-40B4-BE49-F238E27FC236}">
                      <a16:creationId xmlns:a16="http://schemas.microsoft.com/office/drawing/2014/main" id="{0D695118-A197-76A7-82C5-262DAC687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1"/>
                  <a:ext cx="86" cy="149"/>
                </a:xfrm>
                <a:custGeom>
                  <a:avLst/>
                  <a:gdLst>
                    <a:gd name="T0" fmla="*/ 39 w 86"/>
                    <a:gd name="T1" fmla="*/ 121 h 149"/>
                    <a:gd name="T2" fmla="*/ 39 w 86"/>
                    <a:gd name="T3" fmla="*/ 116 h 149"/>
                    <a:gd name="T4" fmla="*/ 34 w 86"/>
                    <a:gd name="T5" fmla="*/ 111 h 149"/>
                    <a:gd name="T6" fmla="*/ 29 w 86"/>
                    <a:gd name="T7" fmla="*/ 96 h 149"/>
                    <a:gd name="T8" fmla="*/ 24 w 86"/>
                    <a:gd name="T9" fmla="*/ 96 h 149"/>
                    <a:gd name="T10" fmla="*/ 19 w 86"/>
                    <a:gd name="T11" fmla="*/ 82 h 149"/>
                    <a:gd name="T12" fmla="*/ 15 w 86"/>
                    <a:gd name="T13" fmla="*/ 77 h 149"/>
                    <a:gd name="T14" fmla="*/ 15 w 86"/>
                    <a:gd name="T15" fmla="*/ 68 h 149"/>
                    <a:gd name="T16" fmla="*/ 10 w 86"/>
                    <a:gd name="T17" fmla="*/ 58 h 149"/>
                    <a:gd name="T18" fmla="*/ 5 w 86"/>
                    <a:gd name="T19" fmla="*/ 44 h 149"/>
                    <a:gd name="T20" fmla="*/ 0 w 86"/>
                    <a:gd name="T21" fmla="*/ 34 h 149"/>
                    <a:gd name="T22" fmla="*/ 0 w 86"/>
                    <a:gd name="T23" fmla="*/ 24 h 149"/>
                    <a:gd name="T24" fmla="*/ 0 w 86"/>
                    <a:gd name="T25" fmla="*/ 19 h 149"/>
                    <a:gd name="T26" fmla="*/ 0 w 86"/>
                    <a:gd name="T27" fmla="*/ 10 h 149"/>
                    <a:gd name="T28" fmla="*/ 0 w 86"/>
                    <a:gd name="T29" fmla="*/ 5 h 149"/>
                    <a:gd name="T30" fmla="*/ 0 w 86"/>
                    <a:gd name="T31" fmla="*/ 0 h 149"/>
                    <a:gd name="T32" fmla="*/ 5 w 86"/>
                    <a:gd name="T33" fmla="*/ 10 h 149"/>
                    <a:gd name="T34" fmla="*/ 5 w 86"/>
                    <a:gd name="T35" fmla="*/ 15 h 149"/>
                    <a:gd name="T36" fmla="*/ 10 w 86"/>
                    <a:gd name="T37" fmla="*/ 19 h 149"/>
                    <a:gd name="T38" fmla="*/ 15 w 86"/>
                    <a:gd name="T39" fmla="*/ 19 h 149"/>
                    <a:gd name="T40" fmla="*/ 10 w 86"/>
                    <a:gd name="T41" fmla="*/ 19 h 149"/>
                    <a:gd name="T42" fmla="*/ 10 w 86"/>
                    <a:gd name="T43" fmla="*/ 29 h 149"/>
                    <a:gd name="T44" fmla="*/ 19 w 86"/>
                    <a:gd name="T45" fmla="*/ 34 h 149"/>
                    <a:gd name="T46" fmla="*/ 24 w 86"/>
                    <a:gd name="T47" fmla="*/ 34 h 149"/>
                    <a:gd name="T48" fmla="*/ 19 w 86"/>
                    <a:gd name="T49" fmla="*/ 39 h 149"/>
                    <a:gd name="T50" fmla="*/ 19 w 86"/>
                    <a:gd name="T51" fmla="*/ 44 h 149"/>
                    <a:gd name="T52" fmla="*/ 19 w 86"/>
                    <a:gd name="T53" fmla="*/ 48 h 149"/>
                    <a:gd name="T54" fmla="*/ 24 w 86"/>
                    <a:gd name="T55" fmla="*/ 53 h 149"/>
                    <a:gd name="T56" fmla="*/ 29 w 86"/>
                    <a:gd name="T57" fmla="*/ 58 h 149"/>
                    <a:gd name="T58" fmla="*/ 29 w 86"/>
                    <a:gd name="T59" fmla="*/ 53 h 149"/>
                    <a:gd name="T60" fmla="*/ 34 w 86"/>
                    <a:gd name="T61" fmla="*/ 53 h 149"/>
                    <a:gd name="T62" fmla="*/ 34 w 86"/>
                    <a:gd name="T63" fmla="*/ 58 h 149"/>
                    <a:gd name="T64" fmla="*/ 29 w 86"/>
                    <a:gd name="T65" fmla="*/ 63 h 149"/>
                    <a:gd name="T66" fmla="*/ 29 w 86"/>
                    <a:gd name="T67" fmla="*/ 63 h 149"/>
                    <a:gd name="T68" fmla="*/ 34 w 86"/>
                    <a:gd name="T69" fmla="*/ 72 h 149"/>
                    <a:gd name="T70" fmla="*/ 34 w 86"/>
                    <a:gd name="T71" fmla="*/ 77 h 149"/>
                    <a:gd name="T72" fmla="*/ 39 w 86"/>
                    <a:gd name="T73" fmla="*/ 77 h 149"/>
                    <a:gd name="T74" fmla="*/ 43 w 86"/>
                    <a:gd name="T75" fmla="*/ 77 h 149"/>
                    <a:gd name="T76" fmla="*/ 48 w 86"/>
                    <a:gd name="T77" fmla="*/ 82 h 149"/>
                    <a:gd name="T78" fmla="*/ 48 w 86"/>
                    <a:gd name="T79" fmla="*/ 82 h 149"/>
                    <a:gd name="T80" fmla="*/ 43 w 86"/>
                    <a:gd name="T81" fmla="*/ 82 h 149"/>
                    <a:gd name="T82" fmla="*/ 43 w 86"/>
                    <a:gd name="T83" fmla="*/ 87 h 149"/>
                    <a:gd name="T84" fmla="*/ 43 w 86"/>
                    <a:gd name="T85" fmla="*/ 92 h 149"/>
                    <a:gd name="T86" fmla="*/ 48 w 86"/>
                    <a:gd name="T87" fmla="*/ 96 h 149"/>
                    <a:gd name="T88" fmla="*/ 58 w 86"/>
                    <a:gd name="T89" fmla="*/ 106 h 149"/>
                    <a:gd name="T90" fmla="*/ 58 w 86"/>
                    <a:gd name="T91" fmla="*/ 106 h 149"/>
                    <a:gd name="T92" fmla="*/ 67 w 86"/>
                    <a:gd name="T93" fmla="*/ 106 h 149"/>
                    <a:gd name="T94" fmla="*/ 67 w 86"/>
                    <a:gd name="T95" fmla="*/ 111 h 149"/>
                    <a:gd name="T96" fmla="*/ 62 w 86"/>
                    <a:gd name="T97" fmla="*/ 116 h 149"/>
                    <a:gd name="T98" fmla="*/ 62 w 86"/>
                    <a:gd name="T99" fmla="*/ 116 h 149"/>
                    <a:gd name="T100" fmla="*/ 62 w 86"/>
                    <a:gd name="T101" fmla="*/ 121 h 149"/>
                    <a:gd name="T102" fmla="*/ 86 w 86"/>
                    <a:gd name="T103" fmla="*/ 149 h 149"/>
                    <a:gd name="T104" fmla="*/ 58 w 86"/>
                    <a:gd name="T105" fmla="*/ 130 h 149"/>
                    <a:gd name="T106" fmla="*/ 53 w 86"/>
                    <a:gd name="T107" fmla="*/ 130 h 149"/>
                    <a:gd name="T108" fmla="*/ 39 w 86"/>
                    <a:gd name="T109" fmla="*/ 12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149">
                      <a:moveTo>
                        <a:pt x="39" y="121"/>
                      </a:moveTo>
                      <a:lnTo>
                        <a:pt x="39" y="116"/>
                      </a:lnTo>
                      <a:lnTo>
                        <a:pt x="34" y="111"/>
                      </a:lnTo>
                      <a:lnTo>
                        <a:pt x="29" y="96"/>
                      </a:lnTo>
                      <a:lnTo>
                        <a:pt x="24" y="96"/>
                      </a:lnTo>
                      <a:lnTo>
                        <a:pt x="19" y="82"/>
                      </a:lnTo>
                      <a:lnTo>
                        <a:pt x="15" y="77"/>
                      </a:lnTo>
                      <a:lnTo>
                        <a:pt x="15" y="68"/>
                      </a:lnTo>
                      <a:lnTo>
                        <a:pt x="10" y="58"/>
                      </a:lnTo>
                      <a:lnTo>
                        <a:pt x="5" y="44"/>
                      </a:lnTo>
                      <a:lnTo>
                        <a:pt x="0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10"/>
                      </a:lnTo>
                      <a:lnTo>
                        <a:pt x="5" y="15"/>
                      </a:lnTo>
                      <a:lnTo>
                        <a:pt x="10" y="19"/>
                      </a:lnTo>
                      <a:lnTo>
                        <a:pt x="15" y="19"/>
                      </a:lnTo>
                      <a:lnTo>
                        <a:pt x="10" y="19"/>
                      </a:lnTo>
                      <a:lnTo>
                        <a:pt x="10" y="29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19" y="39"/>
                      </a:lnTo>
                      <a:lnTo>
                        <a:pt x="19" y="44"/>
                      </a:lnTo>
                      <a:lnTo>
                        <a:pt x="19" y="48"/>
                      </a:lnTo>
                      <a:lnTo>
                        <a:pt x="24" y="53"/>
                      </a:lnTo>
                      <a:lnTo>
                        <a:pt x="29" y="58"/>
                      </a:lnTo>
                      <a:lnTo>
                        <a:pt x="29" y="53"/>
                      </a:lnTo>
                      <a:lnTo>
                        <a:pt x="34" y="53"/>
                      </a:lnTo>
                      <a:lnTo>
                        <a:pt x="34" y="58"/>
                      </a:lnTo>
                      <a:lnTo>
                        <a:pt x="29" y="63"/>
                      </a:lnTo>
                      <a:lnTo>
                        <a:pt x="29" y="63"/>
                      </a:lnTo>
                      <a:lnTo>
                        <a:pt x="34" y="72"/>
                      </a:lnTo>
                      <a:lnTo>
                        <a:pt x="34" y="77"/>
                      </a:lnTo>
                      <a:lnTo>
                        <a:pt x="39" y="77"/>
                      </a:lnTo>
                      <a:lnTo>
                        <a:pt x="43" y="77"/>
                      </a:lnTo>
                      <a:lnTo>
                        <a:pt x="48" y="82"/>
                      </a:lnTo>
                      <a:lnTo>
                        <a:pt x="48" y="82"/>
                      </a:lnTo>
                      <a:lnTo>
                        <a:pt x="43" y="82"/>
                      </a:lnTo>
                      <a:lnTo>
                        <a:pt x="43" y="87"/>
                      </a:lnTo>
                      <a:lnTo>
                        <a:pt x="43" y="92"/>
                      </a:lnTo>
                      <a:lnTo>
                        <a:pt x="48" y="96"/>
                      </a:lnTo>
                      <a:lnTo>
                        <a:pt x="58" y="106"/>
                      </a:lnTo>
                      <a:lnTo>
                        <a:pt x="58" y="106"/>
                      </a:lnTo>
                      <a:lnTo>
                        <a:pt x="67" y="106"/>
                      </a:lnTo>
                      <a:lnTo>
                        <a:pt x="67" y="111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21"/>
                      </a:lnTo>
                      <a:lnTo>
                        <a:pt x="86" y="149"/>
                      </a:lnTo>
                      <a:lnTo>
                        <a:pt x="58" y="130"/>
                      </a:lnTo>
                      <a:lnTo>
                        <a:pt x="53" y="130"/>
                      </a:lnTo>
                      <a:lnTo>
                        <a:pt x="39" y="12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4" name="Freeform 1023">
                  <a:extLst>
                    <a:ext uri="{FF2B5EF4-FFF2-40B4-BE49-F238E27FC236}">
                      <a16:creationId xmlns:a16="http://schemas.microsoft.com/office/drawing/2014/main" id="{009F777E-1BF6-B31D-B935-9F6920137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5" name="Freeform 1024">
                  <a:extLst>
                    <a:ext uri="{FF2B5EF4-FFF2-40B4-BE49-F238E27FC236}">
                      <a16:creationId xmlns:a16="http://schemas.microsoft.com/office/drawing/2014/main" id="{591F44CA-562F-8761-E446-6A6786A10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44"/>
                  <a:ext cx="206" cy="135"/>
                </a:xfrm>
                <a:custGeom>
                  <a:avLst/>
                  <a:gdLst>
                    <a:gd name="T0" fmla="*/ 186 w 206"/>
                    <a:gd name="T1" fmla="*/ 135 h 135"/>
                    <a:gd name="T2" fmla="*/ 139 w 206"/>
                    <a:gd name="T3" fmla="*/ 111 h 135"/>
                    <a:gd name="T4" fmla="*/ 71 w 206"/>
                    <a:gd name="T5" fmla="*/ 77 h 135"/>
                    <a:gd name="T6" fmla="*/ 43 w 206"/>
                    <a:gd name="T7" fmla="*/ 58 h 135"/>
                    <a:gd name="T8" fmla="*/ 4 w 206"/>
                    <a:gd name="T9" fmla="*/ 24 h 135"/>
                    <a:gd name="T10" fmla="*/ 4 w 206"/>
                    <a:gd name="T11" fmla="*/ 19 h 135"/>
                    <a:gd name="T12" fmla="*/ 0 w 206"/>
                    <a:gd name="T13" fmla="*/ 10 h 135"/>
                    <a:gd name="T14" fmla="*/ 0 w 206"/>
                    <a:gd name="T15" fmla="*/ 5 h 135"/>
                    <a:gd name="T16" fmla="*/ 9 w 206"/>
                    <a:gd name="T17" fmla="*/ 0 h 135"/>
                    <a:gd name="T18" fmla="*/ 24 w 206"/>
                    <a:gd name="T19" fmla="*/ 5 h 135"/>
                    <a:gd name="T20" fmla="*/ 67 w 206"/>
                    <a:gd name="T21" fmla="*/ 24 h 135"/>
                    <a:gd name="T22" fmla="*/ 153 w 206"/>
                    <a:gd name="T23" fmla="*/ 77 h 135"/>
                    <a:gd name="T24" fmla="*/ 177 w 206"/>
                    <a:gd name="T25" fmla="*/ 92 h 135"/>
                    <a:gd name="T26" fmla="*/ 206 w 206"/>
                    <a:gd name="T27" fmla="*/ 106 h 135"/>
                    <a:gd name="T28" fmla="*/ 186 w 206"/>
                    <a:gd name="T29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06" h="135">
                      <a:moveTo>
                        <a:pt x="186" y="135"/>
                      </a:moveTo>
                      <a:lnTo>
                        <a:pt x="139" y="111"/>
                      </a:lnTo>
                      <a:lnTo>
                        <a:pt x="71" y="77"/>
                      </a:lnTo>
                      <a:lnTo>
                        <a:pt x="43" y="58"/>
                      </a:lnTo>
                      <a:lnTo>
                        <a:pt x="4" y="24"/>
                      </a:lnTo>
                      <a:lnTo>
                        <a:pt x="4" y="19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24" y="5"/>
                      </a:lnTo>
                      <a:lnTo>
                        <a:pt x="67" y="24"/>
                      </a:lnTo>
                      <a:lnTo>
                        <a:pt x="153" y="77"/>
                      </a:lnTo>
                      <a:lnTo>
                        <a:pt x="177" y="92"/>
                      </a:lnTo>
                      <a:lnTo>
                        <a:pt x="206" y="106"/>
                      </a:lnTo>
                      <a:lnTo>
                        <a:pt x="186" y="13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6" name="Freeform 1025">
                  <a:extLst>
                    <a:ext uri="{FF2B5EF4-FFF2-40B4-BE49-F238E27FC236}">
                      <a16:creationId xmlns:a16="http://schemas.microsoft.com/office/drawing/2014/main" id="{8D1BEED2-648B-7F5A-2391-660388D94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52"/>
                </a:xfrm>
                <a:custGeom>
                  <a:avLst/>
                  <a:gdLst>
                    <a:gd name="T0" fmla="*/ 43 w 63"/>
                    <a:gd name="T1" fmla="*/ 52 h 52"/>
                    <a:gd name="T2" fmla="*/ 29 w 63"/>
                    <a:gd name="T3" fmla="*/ 43 h 52"/>
                    <a:gd name="T4" fmla="*/ 0 w 63"/>
                    <a:gd name="T5" fmla="*/ 0 h 52"/>
                    <a:gd name="T6" fmla="*/ 43 w 63"/>
                    <a:gd name="T7" fmla="*/ 24 h 52"/>
                    <a:gd name="T8" fmla="*/ 53 w 63"/>
                    <a:gd name="T9" fmla="*/ 33 h 52"/>
                    <a:gd name="T10" fmla="*/ 63 w 63"/>
                    <a:gd name="T11" fmla="*/ 38 h 52"/>
                    <a:gd name="T12" fmla="*/ 43 w 63"/>
                    <a:gd name="T13" fmla="*/ 5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3" h="52">
                      <a:moveTo>
                        <a:pt x="43" y="52"/>
                      </a:moveTo>
                      <a:lnTo>
                        <a:pt x="29" y="43"/>
                      </a:lnTo>
                      <a:lnTo>
                        <a:pt x="0" y="0"/>
                      </a:lnTo>
                      <a:lnTo>
                        <a:pt x="43" y="24"/>
                      </a:lnTo>
                      <a:lnTo>
                        <a:pt x="53" y="33"/>
                      </a:lnTo>
                      <a:lnTo>
                        <a:pt x="63" y="38"/>
                      </a:lnTo>
                      <a:lnTo>
                        <a:pt x="43" y="52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7" name="Freeform 1026">
                  <a:extLst>
                    <a:ext uri="{FF2B5EF4-FFF2-40B4-BE49-F238E27FC236}">
                      <a16:creationId xmlns:a16="http://schemas.microsoft.com/office/drawing/2014/main" id="{1E1AC3E8-530A-8E10-C4B9-9E7EF9F14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8" name="Freeform 1027">
                  <a:extLst>
                    <a:ext uri="{FF2B5EF4-FFF2-40B4-BE49-F238E27FC236}">
                      <a16:creationId xmlns:a16="http://schemas.microsoft.com/office/drawing/2014/main" id="{D392D1B6-2233-994D-4882-4E9BE7AF0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0"/>
                  <a:ext cx="86" cy="43"/>
                </a:xfrm>
                <a:custGeom>
                  <a:avLst/>
                  <a:gdLst>
                    <a:gd name="T0" fmla="*/ 81 w 86"/>
                    <a:gd name="T1" fmla="*/ 24 h 43"/>
                    <a:gd name="T2" fmla="*/ 62 w 86"/>
                    <a:gd name="T3" fmla="*/ 43 h 43"/>
                    <a:gd name="T4" fmla="*/ 48 w 86"/>
                    <a:gd name="T5" fmla="*/ 43 h 43"/>
                    <a:gd name="T6" fmla="*/ 19 w 86"/>
                    <a:gd name="T7" fmla="*/ 39 h 43"/>
                    <a:gd name="T8" fmla="*/ 9 w 86"/>
                    <a:gd name="T9" fmla="*/ 34 h 43"/>
                    <a:gd name="T10" fmla="*/ 0 w 86"/>
                    <a:gd name="T11" fmla="*/ 24 h 43"/>
                    <a:gd name="T12" fmla="*/ 0 w 86"/>
                    <a:gd name="T13" fmla="*/ 19 h 43"/>
                    <a:gd name="T14" fmla="*/ 0 w 86"/>
                    <a:gd name="T15" fmla="*/ 14 h 43"/>
                    <a:gd name="T16" fmla="*/ 4 w 86"/>
                    <a:gd name="T17" fmla="*/ 10 h 43"/>
                    <a:gd name="T18" fmla="*/ 9 w 86"/>
                    <a:gd name="T19" fmla="*/ 5 h 43"/>
                    <a:gd name="T20" fmla="*/ 9 w 86"/>
                    <a:gd name="T21" fmla="*/ 0 h 43"/>
                    <a:gd name="T22" fmla="*/ 33 w 86"/>
                    <a:gd name="T23" fmla="*/ 5 h 43"/>
                    <a:gd name="T24" fmla="*/ 43 w 86"/>
                    <a:gd name="T25" fmla="*/ 10 h 43"/>
                    <a:gd name="T26" fmla="*/ 62 w 86"/>
                    <a:gd name="T27" fmla="*/ 14 h 43"/>
                    <a:gd name="T28" fmla="*/ 67 w 86"/>
                    <a:gd name="T29" fmla="*/ 14 h 43"/>
                    <a:gd name="T30" fmla="*/ 76 w 86"/>
                    <a:gd name="T31" fmla="*/ 10 h 43"/>
                    <a:gd name="T32" fmla="*/ 81 w 86"/>
                    <a:gd name="T33" fmla="*/ 14 h 43"/>
                    <a:gd name="T34" fmla="*/ 86 w 86"/>
                    <a:gd name="T35" fmla="*/ 19 h 43"/>
                    <a:gd name="T36" fmla="*/ 81 w 86"/>
                    <a:gd name="T37" fmla="*/ 2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6" h="43">
                      <a:moveTo>
                        <a:pt x="81" y="24"/>
                      </a:moveTo>
                      <a:lnTo>
                        <a:pt x="62" y="43"/>
                      </a:lnTo>
                      <a:lnTo>
                        <a:pt x="48" y="43"/>
                      </a:lnTo>
                      <a:lnTo>
                        <a:pt x="19" y="39"/>
                      </a:lnTo>
                      <a:lnTo>
                        <a:pt x="9" y="34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4" y="10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33" y="5"/>
                      </a:lnTo>
                      <a:lnTo>
                        <a:pt x="43" y="10"/>
                      </a:lnTo>
                      <a:lnTo>
                        <a:pt x="62" y="14"/>
                      </a:lnTo>
                      <a:lnTo>
                        <a:pt x="67" y="14"/>
                      </a:lnTo>
                      <a:lnTo>
                        <a:pt x="76" y="10"/>
                      </a:lnTo>
                      <a:lnTo>
                        <a:pt x="81" y="14"/>
                      </a:lnTo>
                      <a:lnTo>
                        <a:pt x="86" y="19"/>
                      </a:lnTo>
                      <a:lnTo>
                        <a:pt x="81" y="2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69" name="Freeform 1028">
                  <a:extLst>
                    <a:ext uri="{FF2B5EF4-FFF2-40B4-BE49-F238E27FC236}">
                      <a16:creationId xmlns:a16="http://schemas.microsoft.com/office/drawing/2014/main" id="{20B59C50-6403-A46B-24B5-0328AC325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55"/>
                  <a:ext cx="81" cy="38"/>
                </a:xfrm>
                <a:custGeom>
                  <a:avLst/>
                  <a:gdLst>
                    <a:gd name="T0" fmla="*/ 81 w 81"/>
                    <a:gd name="T1" fmla="*/ 19 h 38"/>
                    <a:gd name="T2" fmla="*/ 62 w 81"/>
                    <a:gd name="T3" fmla="*/ 38 h 38"/>
                    <a:gd name="T4" fmla="*/ 48 w 81"/>
                    <a:gd name="T5" fmla="*/ 38 h 38"/>
                    <a:gd name="T6" fmla="*/ 24 w 81"/>
                    <a:gd name="T7" fmla="*/ 34 h 38"/>
                    <a:gd name="T8" fmla="*/ 9 w 81"/>
                    <a:gd name="T9" fmla="*/ 29 h 38"/>
                    <a:gd name="T10" fmla="*/ 0 w 81"/>
                    <a:gd name="T11" fmla="*/ 19 h 38"/>
                    <a:gd name="T12" fmla="*/ 0 w 81"/>
                    <a:gd name="T13" fmla="*/ 14 h 38"/>
                    <a:gd name="T14" fmla="*/ 0 w 81"/>
                    <a:gd name="T15" fmla="*/ 9 h 38"/>
                    <a:gd name="T16" fmla="*/ 4 w 81"/>
                    <a:gd name="T17" fmla="*/ 9 h 38"/>
                    <a:gd name="T18" fmla="*/ 9 w 81"/>
                    <a:gd name="T19" fmla="*/ 5 h 38"/>
                    <a:gd name="T20" fmla="*/ 14 w 81"/>
                    <a:gd name="T21" fmla="*/ 0 h 38"/>
                    <a:gd name="T22" fmla="*/ 33 w 81"/>
                    <a:gd name="T23" fmla="*/ 0 h 38"/>
                    <a:gd name="T24" fmla="*/ 43 w 81"/>
                    <a:gd name="T25" fmla="*/ 5 h 38"/>
                    <a:gd name="T26" fmla="*/ 57 w 81"/>
                    <a:gd name="T27" fmla="*/ 9 h 38"/>
                    <a:gd name="T28" fmla="*/ 67 w 81"/>
                    <a:gd name="T29" fmla="*/ 9 h 38"/>
                    <a:gd name="T30" fmla="*/ 76 w 81"/>
                    <a:gd name="T31" fmla="*/ 9 h 38"/>
                    <a:gd name="T32" fmla="*/ 81 w 81"/>
                    <a:gd name="T33" fmla="*/ 9 h 38"/>
                    <a:gd name="T34" fmla="*/ 81 w 81"/>
                    <a:gd name="T35" fmla="*/ 14 h 38"/>
                    <a:gd name="T36" fmla="*/ 81 w 81"/>
                    <a:gd name="T37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38">
                      <a:moveTo>
                        <a:pt x="81" y="19"/>
                      </a:moveTo>
                      <a:lnTo>
                        <a:pt x="62" y="38"/>
                      </a:lnTo>
                      <a:lnTo>
                        <a:pt x="48" y="38"/>
                      </a:lnTo>
                      <a:lnTo>
                        <a:pt x="24" y="34"/>
                      </a:lnTo>
                      <a:lnTo>
                        <a:pt x="9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4" y="9"/>
                      </a:lnTo>
                      <a:lnTo>
                        <a:pt x="9" y="5"/>
                      </a:lnTo>
                      <a:lnTo>
                        <a:pt x="14" y="0"/>
                      </a:lnTo>
                      <a:lnTo>
                        <a:pt x="33" y="0"/>
                      </a:lnTo>
                      <a:lnTo>
                        <a:pt x="43" y="5"/>
                      </a:lnTo>
                      <a:lnTo>
                        <a:pt x="57" y="9"/>
                      </a:lnTo>
                      <a:lnTo>
                        <a:pt x="67" y="9"/>
                      </a:lnTo>
                      <a:lnTo>
                        <a:pt x="76" y="9"/>
                      </a:lnTo>
                      <a:lnTo>
                        <a:pt x="81" y="9"/>
                      </a:lnTo>
                      <a:lnTo>
                        <a:pt x="81" y="14"/>
                      </a:lnTo>
                      <a:lnTo>
                        <a:pt x="81" y="19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0" name="Freeform 1029">
                  <a:extLst>
                    <a:ext uri="{FF2B5EF4-FFF2-40B4-BE49-F238E27FC236}">
                      <a16:creationId xmlns:a16="http://schemas.microsoft.com/office/drawing/2014/main" id="{3BFE3EBE-F758-8549-03D5-E60870FF6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5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4 h 38"/>
                    <a:gd name="T14" fmla="*/ 0 w 77"/>
                    <a:gd name="T15" fmla="*/ 9 h 38"/>
                    <a:gd name="T16" fmla="*/ 0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0 h 38"/>
                    <a:gd name="T24" fmla="*/ 39 w 77"/>
                    <a:gd name="T25" fmla="*/ 5 h 38"/>
                    <a:gd name="T26" fmla="*/ 53 w 77"/>
                    <a:gd name="T27" fmla="*/ 9 h 38"/>
                    <a:gd name="T28" fmla="*/ 63 w 77"/>
                    <a:gd name="T29" fmla="*/ 9 h 38"/>
                    <a:gd name="T30" fmla="*/ 72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4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5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5"/>
                      </a:lnTo>
                      <a:lnTo>
                        <a:pt x="53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7" y="9"/>
                      </a:lnTo>
                      <a:lnTo>
                        <a:pt x="77" y="14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1" name="Freeform 1030">
                  <a:extLst>
                    <a:ext uri="{FF2B5EF4-FFF2-40B4-BE49-F238E27FC236}">
                      <a16:creationId xmlns:a16="http://schemas.microsoft.com/office/drawing/2014/main" id="{ABD415E7-8334-8C64-8803-D93F93AB5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55"/>
                  <a:ext cx="77" cy="38"/>
                </a:xfrm>
                <a:custGeom>
                  <a:avLst/>
                  <a:gdLst>
                    <a:gd name="T0" fmla="*/ 77 w 77"/>
                    <a:gd name="T1" fmla="*/ 24 h 38"/>
                    <a:gd name="T2" fmla="*/ 58 w 77"/>
                    <a:gd name="T3" fmla="*/ 38 h 38"/>
                    <a:gd name="T4" fmla="*/ 44 w 77"/>
                    <a:gd name="T5" fmla="*/ 38 h 38"/>
                    <a:gd name="T6" fmla="*/ 20 w 77"/>
                    <a:gd name="T7" fmla="*/ 34 h 38"/>
                    <a:gd name="T8" fmla="*/ 10 w 77"/>
                    <a:gd name="T9" fmla="*/ 29 h 38"/>
                    <a:gd name="T10" fmla="*/ 0 w 77"/>
                    <a:gd name="T11" fmla="*/ 19 h 38"/>
                    <a:gd name="T12" fmla="*/ 0 w 77"/>
                    <a:gd name="T13" fmla="*/ 19 h 38"/>
                    <a:gd name="T14" fmla="*/ 0 w 77"/>
                    <a:gd name="T15" fmla="*/ 14 h 38"/>
                    <a:gd name="T16" fmla="*/ 5 w 77"/>
                    <a:gd name="T17" fmla="*/ 9 h 38"/>
                    <a:gd name="T18" fmla="*/ 5 w 77"/>
                    <a:gd name="T19" fmla="*/ 5 h 38"/>
                    <a:gd name="T20" fmla="*/ 10 w 77"/>
                    <a:gd name="T21" fmla="*/ 0 h 38"/>
                    <a:gd name="T22" fmla="*/ 29 w 77"/>
                    <a:gd name="T23" fmla="*/ 5 h 38"/>
                    <a:gd name="T24" fmla="*/ 39 w 77"/>
                    <a:gd name="T25" fmla="*/ 9 h 38"/>
                    <a:gd name="T26" fmla="*/ 53 w 77"/>
                    <a:gd name="T27" fmla="*/ 14 h 38"/>
                    <a:gd name="T28" fmla="*/ 58 w 77"/>
                    <a:gd name="T29" fmla="*/ 9 h 38"/>
                    <a:gd name="T30" fmla="*/ 68 w 77"/>
                    <a:gd name="T31" fmla="*/ 9 h 38"/>
                    <a:gd name="T32" fmla="*/ 77 w 77"/>
                    <a:gd name="T33" fmla="*/ 9 h 38"/>
                    <a:gd name="T34" fmla="*/ 77 w 77"/>
                    <a:gd name="T35" fmla="*/ 19 h 38"/>
                    <a:gd name="T36" fmla="*/ 77 w 77"/>
                    <a:gd name="T37" fmla="*/ 2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77" y="24"/>
                      </a:moveTo>
                      <a:lnTo>
                        <a:pt x="58" y="38"/>
                      </a:lnTo>
                      <a:lnTo>
                        <a:pt x="44" y="38"/>
                      </a:lnTo>
                      <a:lnTo>
                        <a:pt x="20" y="34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29" y="5"/>
                      </a:lnTo>
                      <a:lnTo>
                        <a:pt x="39" y="9"/>
                      </a:lnTo>
                      <a:lnTo>
                        <a:pt x="53" y="14"/>
                      </a:lnTo>
                      <a:lnTo>
                        <a:pt x="58" y="9"/>
                      </a:lnTo>
                      <a:lnTo>
                        <a:pt x="68" y="9"/>
                      </a:lnTo>
                      <a:lnTo>
                        <a:pt x="77" y="9"/>
                      </a:lnTo>
                      <a:lnTo>
                        <a:pt x="77" y="19"/>
                      </a:lnTo>
                      <a:lnTo>
                        <a:pt x="77" y="2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2" name="Freeform 1031">
                  <a:extLst>
                    <a:ext uri="{FF2B5EF4-FFF2-40B4-BE49-F238E27FC236}">
                      <a16:creationId xmlns:a16="http://schemas.microsoft.com/office/drawing/2014/main" id="{E096E5E1-4D0B-D8A8-7BCC-7FCB7F962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0"/>
                  <a:ext cx="77" cy="33"/>
                </a:xfrm>
                <a:custGeom>
                  <a:avLst/>
                  <a:gdLst>
                    <a:gd name="T0" fmla="*/ 77 w 77"/>
                    <a:gd name="T1" fmla="*/ 19 h 33"/>
                    <a:gd name="T2" fmla="*/ 58 w 77"/>
                    <a:gd name="T3" fmla="*/ 29 h 33"/>
                    <a:gd name="T4" fmla="*/ 44 w 77"/>
                    <a:gd name="T5" fmla="*/ 33 h 33"/>
                    <a:gd name="T6" fmla="*/ 20 w 77"/>
                    <a:gd name="T7" fmla="*/ 29 h 33"/>
                    <a:gd name="T8" fmla="*/ 10 w 77"/>
                    <a:gd name="T9" fmla="*/ 24 h 33"/>
                    <a:gd name="T10" fmla="*/ 0 w 77"/>
                    <a:gd name="T11" fmla="*/ 19 h 33"/>
                    <a:gd name="T12" fmla="*/ 0 w 77"/>
                    <a:gd name="T13" fmla="*/ 14 h 33"/>
                    <a:gd name="T14" fmla="*/ 0 w 77"/>
                    <a:gd name="T15" fmla="*/ 9 h 33"/>
                    <a:gd name="T16" fmla="*/ 5 w 77"/>
                    <a:gd name="T17" fmla="*/ 4 h 33"/>
                    <a:gd name="T18" fmla="*/ 10 w 77"/>
                    <a:gd name="T19" fmla="*/ 0 h 33"/>
                    <a:gd name="T20" fmla="*/ 10 w 77"/>
                    <a:gd name="T21" fmla="*/ 0 h 33"/>
                    <a:gd name="T22" fmla="*/ 29 w 77"/>
                    <a:gd name="T23" fmla="*/ 0 h 33"/>
                    <a:gd name="T24" fmla="*/ 39 w 77"/>
                    <a:gd name="T25" fmla="*/ 4 h 33"/>
                    <a:gd name="T26" fmla="*/ 53 w 77"/>
                    <a:gd name="T27" fmla="*/ 9 h 33"/>
                    <a:gd name="T28" fmla="*/ 58 w 77"/>
                    <a:gd name="T29" fmla="*/ 9 h 33"/>
                    <a:gd name="T30" fmla="*/ 68 w 77"/>
                    <a:gd name="T31" fmla="*/ 4 h 33"/>
                    <a:gd name="T32" fmla="*/ 77 w 77"/>
                    <a:gd name="T33" fmla="*/ 4 h 33"/>
                    <a:gd name="T34" fmla="*/ 77 w 77"/>
                    <a:gd name="T35" fmla="*/ 14 h 33"/>
                    <a:gd name="T36" fmla="*/ 77 w 77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3">
                      <a:moveTo>
                        <a:pt x="77" y="19"/>
                      </a:moveTo>
                      <a:lnTo>
                        <a:pt x="58" y="29"/>
                      </a:lnTo>
                      <a:lnTo>
                        <a:pt x="44" y="33"/>
                      </a:lnTo>
                      <a:lnTo>
                        <a:pt x="20" y="29"/>
                      </a:lnTo>
                      <a:lnTo>
                        <a:pt x="1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29" y="0"/>
                      </a:lnTo>
                      <a:lnTo>
                        <a:pt x="39" y="4"/>
                      </a:lnTo>
                      <a:lnTo>
                        <a:pt x="53" y="9"/>
                      </a:lnTo>
                      <a:lnTo>
                        <a:pt x="58" y="9"/>
                      </a:lnTo>
                      <a:lnTo>
                        <a:pt x="68" y="4"/>
                      </a:lnTo>
                      <a:lnTo>
                        <a:pt x="77" y="4"/>
                      </a:lnTo>
                      <a:lnTo>
                        <a:pt x="77" y="14"/>
                      </a:lnTo>
                      <a:lnTo>
                        <a:pt x="77" y="19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3" name="Freeform 1032">
                  <a:extLst>
                    <a:ext uri="{FF2B5EF4-FFF2-40B4-BE49-F238E27FC236}">
                      <a16:creationId xmlns:a16="http://schemas.microsoft.com/office/drawing/2014/main" id="{C38B015F-F421-E7D9-40A2-10D08EC7F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72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5 w 72"/>
                    <a:gd name="T9" fmla="*/ 24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0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0 h 33"/>
                    <a:gd name="T24" fmla="*/ 34 w 72"/>
                    <a:gd name="T25" fmla="*/ 4 h 33"/>
                    <a:gd name="T26" fmla="*/ 43 w 72"/>
                    <a:gd name="T27" fmla="*/ 9 h 33"/>
                    <a:gd name="T28" fmla="*/ 53 w 72"/>
                    <a:gd name="T29" fmla="*/ 9 h 33"/>
                    <a:gd name="T30" fmla="*/ 63 w 72"/>
                    <a:gd name="T31" fmla="*/ 4 h 33"/>
                    <a:gd name="T32" fmla="*/ 72 w 72"/>
                    <a:gd name="T33" fmla="*/ 4 h 33"/>
                    <a:gd name="T34" fmla="*/ 72 w 72"/>
                    <a:gd name="T35" fmla="*/ 14 h 33"/>
                    <a:gd name="T36" fmla="*/ 72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72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34" y="4"/>
                      </a:lnTo>
                      <a:lnTo>
                        <a:pt x="43" y="9"/>
                      </a:lnTo>
                      <a:lnTo>
                        <a:pt x="53" y="9"/>
                      </a:lnTo>
                      <a:lnTo>
                        <a:pt x="63" y="4"/>
                      </a:lnTo>
                      <a:lnTo>
                        <a:pt x="72" y="4"/>
                      </a:lnTo>
                      <a:lnTo>
                        <a:pt x="72" y="14"/>
                      </a:lnTo>
                      <a:lnTo>
                        <a:pt x="72" y="19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4" name="Freeform 1033">
                  <a:extLst>
                    <a:ext uri="{FF2B5EF4-FFF2-40B4-BE49-F238E27FC236}">
                      <a16:creationId xmlns:a16="http://schemas.microsoft.com/office/drawing/2014/main" id="{4EDFF240-B448-9543-4321-1CDB6FBF0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0"/>
                  <a:ext cx="72" cy="33"/>
                </a:xfrm>
                <a:custGeom>
                  <a:avLst/>
                  <a:gdLst>
                    <a:gd name="T0" fmla="*/ 67 w 72"/>
                    <a:gd name="T1" fmla="*/ 19 h 33"/>
                    <a:gd name="T2" fmla="*/ 53 w 72"/>
                    <a:gd name="T3" fmla="*/ 29 h 33"/>
                    <a:gd name="T4" fmla="*/ 39 w 72"/>
                    <a:gd name="T5" fmla="*/ 33 h 33"/>
                    <a:gd name="T6" fmla="*/ 19 w 72"/>
                    <a:gd name="T7" fmla="*/ 29 h 33"/>
                    <a:gd name="T8" fmla="*/ 10 w 72"/>
                    <a:gd name="T9" fmla="*/ 29 h 33"/>
                    <a:gd name="T10" fmla="*/ 0 w 72"/>
                    <a:gd name="T11" fmla="*/ 19 h 33"/>
                    <a:gd name="T12" fmla="*/ 0 w 72"/>
                    <a:gd name="T13" fmla="*/ 14 h 33"/>
                    <a:gd name="T14" fmla="*/ 0 w 72"/>
                    <a:gd name="T15" fmla="*/ 9 h 33"/>
                    <a:gd name="T16" fmla="*/ 5 w 72"/>
                    <a:gd name="T17" fmla="*/ 9 h 33"/>
                    <a:gd name="T18" fmla="*/ 5 w 72"/>
                    <a:gd name="T19" fmla="*/ 4 h 33"/>
                    <a:gd name="T20" fmla="*/ 10 w 72"/>
                    <a:gd name="T21" fmla="*/ 0 h 33"/>
                    <a:gd name="T22" fmla="*/ 24 w 72"/>
                    <a:gd name="T23" fmla="*/ 4 h 33"/>
                    <a:gd name="T24" fmla="*/ 29 w 72"/>
                    <a:gd name="T25" fmla="*/ 4 h 33"/>
                    <a:gd name="T26" fmla="*/ 43 w 72"/>
                    <a:gd name="T27" fmla="*/ 9 h 33"/>
                    <a:gd name="T28" fmla="*/ 48 w 72"/>
                    <a:gd name="T29" fmla="*/ 9 h 33"/>
                    <a:gd name="T30" fmla="*/ 63 w 72"/>
                    <a:gd name="T31" fmla="*/ 9 h 33"/>
                    <a:gd name="T32" fmla="*/ 72 w 72"/>
                    <a:gd name="T33" fmla="*/ 9 h 33"/>
                    <a:gd name="T34" fmla="*/ 72 w 72"/>
                    <a:gd name="T35" fmla="*/ 14 h 33"/>
                    <a:gd name="T36" fmla="*/ 67 w 72"/>
                    <a:gd name="T37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67" y="19"/>
                      </a:moveTo>
                      <a:lnTo>
                        <a:pt x="53" y="29"/>
                      </a:lnTo>
                      <a:lnTo>
                        <a:pt x="39" y="33"/>
                      </a:lnTo>
                      <a:lnTo>
                        <a:pt x="19" y="29"/>
                      </a:lnTo>
                      <a:lnTo>
                        <a:pt x="10" y="29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24" y="4"/>
                      </a:lnTo>
                      <a:lnTo>
                        <a:pt x="29" y="4"/>
                      </a:lnTo>
                      <a:lnTo>
                        <a:pt x="43" y="9"/>
                      </a:lnTo>
                      <a:lnTo>
                        <a:pt x="48" y="9"/>
                      </a:lnTo>
                      <a:lnTo>
                        <a:pt x="63" y="9"/>
                      </a:lnTo>
                      <a:lnTo>
                        <a:pt x="72" y="9"/>
                      </a:lnTo>
                      <a:lnTo>
                        <a:pt x="72" y="14"/>
                      </a:lnTo>
                      <a:lnTo>
                        <a:pt x="67" y="1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5" name="Freeform 1034">
                  <a:extLst>
                    <a:ext uri="{FF2B5EF4-FFF2-40B4-BE49-F238E27FC236}">
                      <a16:creationId xmlns:a16="http://schemas.microsoft.com/office/drawing/2014/main" id="{0372463F-D95C-4244-11C1-FB9776EF1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4"/>
                  <a:ext cx="72" cy="29"/>
                </a:xfrm>
                <a:custGeom>
                  <a:avLst/>
                  <a:gdLst>
                    <a:gd name="T0" fmla="*/ 67 w 72"/>
                    <a:gd name="T1" fmla="*/ 15 h 29"/>
                    <a:gd name="T2" fmla="*/ 53 w 72"/>
                    <a:gd name="T3" fmla="*/ 25 h 29"/>
                    <a:gd name="T4" fmla="*/ 39 w 72"/>
                    <a:gd name="T5" fmla="*/ 29 h 29"/>
                    <a:gd name="T6" fmla="*/ 19 w 72"/>
                    <a:gd name="T7" fmla="*/ 25 h 29"/>
                    <a:gd name="T8" fmla="*/ 10 w 72"/>
                    <a:gd name="T9" fmla="*/ 25 h 29"/>
                    <a:gd name="T10" fmla="*/ 5 w 72"/>
                    <a:gd name="T11" fmla="*/ 15 h 29"/>
                    <a:gd name="T12" fmla="*/ 0 w 72"/>
                    <a:gd name="T13" fmla="*/ 10 h 29"/>
                    <a:gd name="T14" fmla="*/ 0 w 72"/>
                    <a:gd name="T15" fmla="*/ 5 h 29"/>
                    <a:gd name="T16" fmla="*/ 5 w 72"/>
                    <a:gd name="T17" fmla="*/ 5 h 29"/>
                    <a:gd name="T18" fmla="*/ 5 w 72"/>
                    <a:gd name="T19" fmla="*/ 0 h 29"/>
                    <a:gd name="T20" fmla="*/ 10 w 72"/>
                    <a:gd name="T21" fmla="*/ 0 h 29"/>
                    <a:gd name="T22" fmla="*/ 24 w 72"/>
                    <a:gd name="T23" fmla="*/ 0 h 29"/>
                    <a:gd name="T24" fmla="*/ 29 w 72"/>
                    <a:gd name="T25" fmla="*/ 5 h 29"/>
                    <a:gd name="T26" fmla="*/ 43 w 72"/>
                    <a:gd name="T27" fmla="*/ 5 h 29"/>
                    <a:gd name="T28" fmla="*/ 48 w 72"/>
                    <a:gd name="T29" fmla="*/ 5 h 29"/>
                    <a:gd name="T30" fmla="*/ 63 w 72"/>
                    <a:gd name="T31" fmla="*/ 5 h 29"/>
                    <a:gd name="T32" fmla="*/ 72 w 72"/>
                    <a:gd name="T33" fmla="*/ 5 h 29"/>
                    <a:gd name="T34" fmla="*/ 72 w 72"/>
                    <a:gd name="T35" fmla="*/ 10 h 29"/>
                    <a:gd name="T36" fmla="*/ 67 w 72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29">
                      <a:moveTo>
                        <a:pt x="67" y="15"/>
                      </a:moveTo>
                      <a:lnTo>
                        <a:pt x="53" y="25"/>
                      </a:lnTo>
                      <a:lnTo>
                        <a:pt x="39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24" y="0"/>
                      </a:lnTo>
                      <a:lnTo>
                        <a:pt x="29" y="5"/>
                      </a:lnTo>
                      <a:lnTo>
                        <a:pt x="43" y="5"/>
                      </a:lnTo>
                      <a:lnTo>
                        <a:pt x="48" y="5"/>
                      </a:lnTo>
                      <a:lnTo>
                        <a:pt x="63" y="5"/>
                      </a:lnTo>
                      <a:lnTo>
                        <a:pt x="72" y="5"/>
                      </a:lnTo>
                      <a:lnTo>
                        <a:pt x="72" y="10"/>
                      </a:lnTo>
                      <a:lnTo>
                        <a:pt x="67" y="15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6" name="Freeform 1035">
                  <a:extLst>
                    <a:ext uri="{FF2B5EF4-FFF2-40B4-BE49-F238E27FC236}">
                      <a16:creationId xmlns:a16="http://schemas.microsoft.com/office/drawing/2014/main" id="{C4CD21FA-339D-DE1B-1E54-42B104E5A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4 w 67"/>
                    <a:gd name="T7" fmla="*/ 25 h 29"/>
                    <a:gd name="T8" fmla="*/ 5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0 h 29"/>
                    <a:gd name="T14" fmla="*/ 0 w 67"/>
                    <a:gd name="T15" fmla="*/ 10 h 29"/>
                    <a:gd name="T16" fmla="*/ 0 w 67"/>
                    <a:gd name="T17" fmla="*/ 5 h 29"/>
                    <a:gd name="T18" fmla="*/ 5 w 67"/>
                    <a:gd name="T19" fmla="*/ 5 h 29"/>
                    <a:gd name="T20" fmla="*/ 5 w 67"/>
                    <a:gd name="T21" fmla="*/ 0 h 29"/>
                    <a:gd name="T22" fmla="*/ 19 w 67"/>
                    <a:gd name="T23" fmla="*/ 0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5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4" y="25"/>
                      </a:lnTo>
                      <a:lnTo>
                        <a:pt x="5" y="2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5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7" name="Freeform 1036">
                  <a:extLst>
                    <a:ext uri="{FF2B5EF4-FFF2-40B4-BE49-F238E27FC236}">
                      <a16:creationId xmlns:a16="http://schemas.microsoft.com/office/drawing/2014/main" id="{77C10131-C54F-4975-DE9C-BFBD7C208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4"/>
                  <a:ext cx="67" cy="29"/>
                </a:xfrm>
                <a:custGeom>
                  <a:avLst/>
                  <a:gdLst>
                    <a:gd name="T0" fmla="*/ 62 w 67"/>
                    <a:gd name="T1" fmla="*/ 15 h 29"/>
                    <a:gd name="T2" fmla="*/ 48 w 67"/>
                    <a:gd name="T3" fmla="*/ 25 h 29"/>
                    <a:gd name="T4" fmla="*/ 34 w 67"/>
                    <a:gd name="T5" fmla="*/ 29 h 29"/>
                    <a:gd name="T6" fmla="*/ 19 w 67"/>
                    <a:gd name="T7" fmla="*/ 25 h 29"/>
                    <a:gd name="T8" fmla="*/ 10 w 67"/>
                    <a:gd name="T9" fmla="*/ 25 h 29"/>
                    <a:gd name="T10" fmla="*/ 0 w 67"/>
                    <a:gd name="T11" fmla="*/ 15 h 29"/>
                    <a:gd name="T12" fmla="*/ 0 w 67"/>
                    <a:gd name="T13" fmla="*/ 15 h 29"/>
                    <a:gd name="T14" fmla="*/ 0 w 67"/>
                    <a:gd name="T15" fmla="*/ 10 h 29"/>
                    <a:gd name="T16" fmla="*/ 5 w 67"/>
                    <a:gd name="T17" fmla="*/ 10 h 29"/>
                    <a:gd name="T18" fmla="*/ 5 w 67"/>
                    <a:gd name="T19" fmla="*/ 5 h 29"/>
                    <a:gd name="T20" fmla="*/ 10 w 67"/>
                    <a:gd name="T21" fmla="*/ 0 h 29"/>
                    <a:gd name="T22" fmla="*/ 19 w 67"/>
                    <a:gd name="T23" fmla="*/ 5 h 29"/>
                    <a:gd name="T24" fmla="*/ 24 w 67"/>
                    <a:gd name="T25" fmla="*/ 5 h 29"/>
                    <a:gd name="T26" fmla="*/ 38 w 67"/>
                    <a:gd name="T27" fmla="*/ 10 h 29"/>
                    <a:gd name="T28" fmla="*/ 43 w 67"/>
                    <a:gd name="T29" fmla="*/ 10 h 29"/>
                    <a:gd name="T30" fmla="*/ 53 w 67"/>
                    <a:gd name="T31" fmla="*/ 5 h 29"/>
                    <a:gd name="T32" fmla="*/ 67 w 67"/>
                    <a:gd name="T33" fmla="*/ 5 h 29"/>
                    <a:gd name="T34" fmla="*/ 67 w 67"/>
                    <a:gd name="T35" fmla="*/ 10 h 29"/>
                    <a:gd name="T36" fmla="*/ 62 w 67"/>
                    <a:gd name="T37" fmla="*/ 1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9">
                      <a:moveTo>
                        <a:pt x="62" y="15"/>
                      </a:moveTo>
                      <a:lnTo>
                        <a:pt x="48" y="25"/>
                      </a:lnTo>
                      <a:lnTo>
                        <a:pt x="34" y="29"/>
                      </a:lnTo>
                      <a:lnTo>
                        <a:pt x="19" y="25"/>
                      </a:lnTo>
                      <a:lnTo>
                        <a:pt x="10" y="2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24" y="5"/>
                      </a:lnTo>
                      <a:lnTo>
                        <a:pt x="38" y="10"/>
                      </a:lnTo>
                      <a:lnTo>
                        <a:pt x="43" y="10"/>
                      </a:lnTo>
                      <a:lnTo>
                        <a:pt x="53" y="5"/>
                      </a:lnTo>
                      <a:lnTo>
                        <a:pt x="67" y="5"/>
                      </a:lnTo>
                      <a:lnTo>
                        <a:pt x="67" y="10"/>
                      </a:lnTo>
                      <a:lnTo>
                        <a:pt x="62" y="15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8" name="Freeform 1037">
                  <a:extLst>
                    <a:ext uri="{FF2B5EF4-FFF2-40B4-BE49-F238E27FC236}">
                      <a16:creationId xmlns:a16="http://schemas.microsoft.com/office/drawing/2014/main" id="{1C9692BE-7DB7-11CC-0241-1D7B1D686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69"/>
                  <a:ext cx="67" cy="24"/>
                </a:xfrm>
                <a:custGeom>
                  <a:avLst/>
                  <a:gdLst>
                    <a:gd name="T0" fmla="*/ 62 w 67"/>
                    <a:gd name="T1" fmla="*/ 10 h 24"/>
                    <a:gd name="T2" fmla="*/ 48 w 67"/>
                    <a:gd name="T3" fmla="*/ 20 h 24"/>
                    <a:gd name="T4" fmla="*/ 34 w 67"/>
                    <a:gd name="T5" fmla="*/ 24 h 24"/>
                    <a:gd name="T6" fmla="*/ 19 w 67"/>
                    <a:gd name="T7" fmla="*/ 20 h 24"/>
                    <a:gd name="T8" fmla="*/ 10 w 67"/>
                    <a:gd name="T9" fmla="*/ 20 h 24"/>
                    <a:gd name="T10" fmla="*/ 5 w 67"/>
                    <a:gd name="T11" fmla="*/ 15 h 24"/>
                    <a:gd name="T12" fmla="*/ 0 w 67"/>
                    <a:gd name="T13" fmla="*/ 10 h 24"/>
                    <a:gd name="T14" fmla="*/ 0 w 67"/>
                    <a:gd name="T15" fmla="*/ 5 h 24"/>
                    <a:gd name="T16" fmla="*/ 5 w 67"/>
                    <a:gd name="T17" fmla="*/ 5 h 24"/>
                    <a:gd name="T18" fmla="*/ 5 w 67"/>
                    <a:gd name="T19" fmla="*/ 0 h 24"/>
                    <a:gd name="T20" fmla="*/ 10 w 67"/>
                    <a:gd name="T21" fmla="*/ 0 h 24"/>
                    <a:gd name="T22" fmla="*/ 19 w 67"/>
                    <a:gd name="T23" fmla="*/ 0 h 24"/>
                    <a:gd name="T24" fmla="*/ 24 w 67"/>
                    <a:gd name="T25" fmla="*/ 5 h 24"/>
                    <a:gd name="T26" fmla="*/ 34 w 67"/>
                    <a:gd name="T27" fmla="*/ 5 h 24"/>
                    <a:gd name="T28" fmla="*/ 38 w 67"/>
                    <a:gd name="T29" fmla="*/ 5 h 24"/>
                    <a:gd name="T30" fmla="*/ 53 w 67"/>
                    <a:gd name="T31" fmla="*/ 5 h 24"/>
                    <a:gd name="T32" fmla="*/ 67 w 67"/>
                    <a:gd name="T33" fmla="*/ 0 h 24"/>
                    <a:gd name="T34" fmla="*/ 67 w 67"/>
                    <a:gd name="T35" fmla="*/ 5 h 24"/>
                    <a:gd name="T36" fmla="*/ 62 w 67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24">
                      <a:moveTo>
                        <a:pt x="62" y="10"/>
                      </a:moveTo>
                      <a:lnTo>
                        <a:pt x="48" y="20"/>
                      </a:lnTo>
                      <a:lnTo>
                        <a:pt x="34" y="24"/>
                      </a:lnTo>
                      <a:lnTo>
                        <a:pt x="19" y="20"/>
                      </a:lnTo>
                      <a:lnTo>
                        <a:pt x="10" y="20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5"/>
                      </a:lnTo>
                      <a:lnTo>
                        <a:pt x="34" y="5"/>
                      </a:lnTo>
                      <a:lnTo>
                        <a:pt x="38" y="5"/>
                      </a:lnTo>
                      <a:lnTo>
                        <a:pt x="53" y="5"/>
                      </a:lnTo>
                      <a:lnTo>
                        <a:pt x="67" y="0"/>
                      </a:lnTo>
                      <a:lnTo>
                        <a:pt x="67" y="5"/>
                      </a:lnTo>
                      <a:lnTo>
                        <a:pt x="62" y="10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79" name="Freeform 1038">
                  <a:extLst>
                    <a:ext uri="{FF2B5EF4-FFF2-40B4-BE49-F238E27FC236}">
                      <a16:creationId xmlns:a16="http://schemas.microsoft.com/office/drawing/2014/main" id="{E23EA7ED-2714-A2AD-F0BC-0FD4582A1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9"/>
                  <a:ext cx="62" cy="24"/>
                </a:xfrm>
                <a:custGeom>
                  <a:avLst/>
                  <a:gdLst>
                    <a:gd name="T0" fmla="*/ 57 w 62"/>
                    <a:gd name="T1" fmla="*/ 10 h 24"/>
                    <a:gd name="T2" fmla="*/ 43 w 62"/>
                    <a:gd name="T3" fmla="*/ 20 h 24"/>
                    <a:gd name="T4" fmla="*/ 29 w 62"/>
                    <a:gd name="T5" fmla="*/ 24 h 24"/>
                    <a:gd name="T6" fmla="*/ 14 w 62"/>
                    <a:gd name="T7" fmla="*/ 20 h 24"/>
                    <a:gd name="T8" fmla="*/ 5 w 62"/>
                    <a:gd name="T9" fmla="*/ 20 h 24"/>
                    <a:gd name="T10" fmla="*/ 0 w 62"/>
                    <a:gd name="T11" fmla="*/ 15 h 24"/>
                    <a:gd name="T12" fmla="*/ 0 w 62"/>
                    <a:gd name="T13" fmla="*/ 10 h 24"/>
                    <a:gd name="T14" fmla="*/ 0 w 62"/>
                    <a:gd name="T15" fmla="*/ 5 h 24"/>
                    <a:gd name="T16" fmla="*/ 0 w 62"/>
                    <a:gd name="T17" fmla="*/ 5 h 24"/>
                    <a:gd name="T18" fmla="*/ 5 w 62"/>
                    <a:gd name="T19" fmla="*/ 5 h 24"/>
                    <a:gd name="T20" fmla="*/ 5 w 62"/>
                    <a:gd name="T21" fmla="*/ 0 h 24"/>
                    <a:gd name="T22" fmla="*/ 14 w 62"/>
                    <a:gd name="T23" fmla="*/ 0 h 24"/>
                    <a:gd name="T24" fmla="*/ 19 w 62"/>
                    <a:gd name="T25" fmla="*/ 5 h 24"/>
                    <a:gd name="T26" fmla="*/ 29 w 62"/>
                    <a:gd name="T27" fmla="*/ 5 h 24"/>
                    <a:gd name="T28" fmla="*/ 33 w 62"/>
                    <a:gd name="T29" fmla="*/ 5 h 24"/>
                    <a:gd name="T30" fmla="*/ 48 w 62"/>
                    <a:gd name="T31" fmla="*/ 5 h 24"/>
                    <a:gd name="T32" fmla="*/ 62 w 62"/>
                    <a:gd name="T33" fmla="*/ 0 h 24"/>
                    <a:gd name="T34" fmla="*/ 57 w 62"/>
                    <a:gd name="T35" fmla="*/ 5 h 24"/>
                    <a:gd name="T36" fmla="*/ 57 w 62"/>
                    <a:gd name="T3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4">
                      <a:moveTo>
                        <a:pt x="57" y="10"/>
                      </a:moveTo>
                      <a:lnTo>
                        <a:pt x="43" y="20"/>
                      </a:lnTo>
                      <a:lnTo>
                        <a:pt x="29" y="24"/>
                      </a:lnTo>
                      <a:lnTo>
                        <a:pt x="14" y="20"/>
                      </a:lnTo>
                      <a:lnTo>
                        <a:pt x="5" y="20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29" y="5"/>
                      </a:lnTo>
                      <a:lnTo>
                        <a:pt x="33" y="5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57" y="5"/>
                      </a:lnTo>
                      <a:lnTo>
                        <a:pt x="57" y="1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0" name="Freeform 1039">
                  <a:extLst>
                    <a:ext uri="{FF2B5EF4-FFF2-40B4-BE49-F238E27FC236}">
                      <a16:creationId xmlns:a16="http://schemas.microsoft.com/office/drawing/2014/main" id="{33AB67AA-DCE5-FD4A-07F7-8D4975BF2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4"/>
                  <a:ext cx="58" cy="9"/>
                </a:xfrm>
                <a:custGeom>
                  <a:avLst/>
                  <a:gdLst>
                    <a:gd name="T0" fmla="*/ 0 w 58"/>
                    <a:gd name="T1" fmla="*/ 0 h 9"/>
                    <a:gd name="T2" fmla="*/ 5 w 58"/>
                    <a:gd name="T3" fmla="*/ 5 h 9"/>
                    <a:gd name="T4" fmla="*/ 10 w 58"/>
                    <a:gd name="T5" fmla="*/ 5 h 9"/>
                    <a:gd name="T6" fmla="*/ 14 w 58"/>
                    <a:gd name="T7" fmla="*/ 9 h 9"/>
                    <a:gd name="T8" fmla="*/ 29 w 58"/>
                    <a:gd name="T9" fmla="*/ 9 h 9"/>
                    <a:gd name="T10" fmla="*/ 34 w 58"/>
                    <a:gd name="T11" fmla="*/ 9 h 9"/>
                    <a:gd name="T12" fmla="*/ 48 w 58"/>
                    <a:gd name="T13" fmla="*/ 9 h 9"/>
                    <a:gd name="T14" fmla="*/ 53 w 58"/>
                    <a:gd name="T15" fmla="*/ 5 h 9"/>
                    <a:gd name="T16" fmla="*/ 58 w 58"/>
                    <a:gd name="T17" fmla="*/ 0 h 9"/>
                    <a:gd name="T18" fmla="*/ 58 w 58"/>
                    <a:gd name="T19" fmla="*/ 0 h 9"/>
                    <a:gd name="T20" fmla="*/ 43 w 58"/>
                    <a:gd name="T21" fmla="*/ 5 h 9"/>
                    <a:gd name="T22" fmla="*/ 34 w 58"/>
                    <a:gd name="T23" fmla="*/ 9 h 9"/>
                    <a:gd name="T24" fmla="*/ 10 w 58"/>
                    <a:gd name="T25" fmla="*/ 5 h 9"/>
                    <a:gd name="T26" fmla="*/ 5 w 58"/>
                    <a:gd name="T27" fmla="*/ 0 h 9"/>
                    <a:gd name="T28" fmla="*/ 0 w 58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8" h="9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9"/>
                      </a:lnTo>
                      <a:lnTo>
                        <a:pt x="29" y="9"/>
                      </a:lnTo>
                      <a:lnTo>
                        <a:pt x="34" y="9"/>
                      </a:lnTo>
                      <a:lnTo>
                        <a:pt x="48" y="9"/>
                      </a:lnTo>
                      <a:lnTo>
                        <a:pt x="53" y="5"/>
                      </a:lnTo>
                      <a:lnTo>
                        <a:pt x="58" y="0"/>
                      </a:lnTo>
                      <a:lnTo>
                        <a:pt x="58" y="0"/>
                      </a:lnTo>
                      <a:lnTo>
                        <a:pt x="43" y="5"/>
                      </a:lnTo>
                      <a:lnTo>
                        <a:pt x="34" y="9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1" name="Freeform 1040">
                  <a:extLst>
                    <a:ext uri="{FF2B5EF4-FFF2-40B4-BE49-F238E27FC236}">
                      <a16:creationId xmlns:a16="http://schemas.microsoft.com/office/drawing/2014/main" id="{2AC817F0-EA3D-6D34-BAC4-F5276949A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2" name="Freeform 1041">
                  <a:extLst>
                    <a:ext uri="{FF2B5EF4-FFF2-40B4-BE49-F238E27FC236}">
                      <a16:creationId xmlns:a16="http://schemas.microsoft.com/office/drawing/2014/main" id="{78409422-C125-C36B-AE10-EDD34375E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55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3" name="Freeform 1042">
                  <a:extLst>
                    <a:ext uri="{FF2B5EF4-FFF2-40B4-BE49-F238E27FC236}">
                      <a16:creationId xmlns:a16="http://schemas.microsoft.com/office/drawing/2014/main" id="{8E510265-FC9A-3DFB-7702-A72A3E93E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4" name="Freeform 1043">
                  <a:extLst>
                    <a:ext uri="{FF2B5EF4-FFF2-40B4-BE49-F238E27FC236}">
                      <a16:creationId xmlns:a16="http://schemas.microsoft.com/office/drawing/2014/main" id="{6E466AB6-2BFA-7AF8-1F7C-F2FA7B789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5 w 9"/>
                    <a:gd name="T3" fmla="*/ 4 h 4"/>
                    <a:gd name="T4" fmla="*/ 0 w 9"/>
                    <a:gd name="T5" fmla="*/ 0 h 4"/>
                    <a:gd name="T6" fmla="*/ 5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9" y="4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5" name="Freeform 1044">
                  <a:extLst>
                    <a:ext uri="{FF2B5EF4-FFF2-40B4-BE49-F238E27FC236}">
                      <a16:creationId xmlns:a16="http://schemas.microsoft.com/office/drawing/2014/main" id="{0C5C435F-70A3-BEB0-DDD6-A6886E54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6" name="Freeform 1045">
                  <a:extLst>
                    <a:ext uri="{FF2B5EF4-FFF2-40B4-BE49-F238E27FC236}">
                      <a16:creationId xmlns:a16="http://schemas.microsoft.com/office/drawing/2014/main" id="{7A80CFAB-06CD-ACCD-3DE1-3D8938B7E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8" y="2764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7" name="Freeform 1046">
                  <a:extLst>
                    <a:ext uri="{FF2B5EF4-FFF2-40B4-BE49-F238E27FC236}">
                      <a16:creationId xmlns:a16="http://schemas.microsoft.com/office/drawing/2014/main" id="{BDB5740D-C51A-7E28-867E-50233B3A8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740"/>
                  <a:ext cx="76" cy="10"/>
                </a:xfrm>
                <a:custGeom>
                  <a:avLst/>
                  <a:gdLst>
                    <a:gd name="T0" fmla="*/ 76 w 76"/>
                    <a:gd name="T1" fmla="*/ 10 h 10"/>
                    <a:gd name="T2" fmla="*/ 67 w 76"/>
                    <a:gd name="T3" fmla="*/ 10 h 10"/>
                    <a:gd name="T4" fmla="*/ 43 w 76"/>
                    <a:gd name="T5" fmla="*/ 0 h 10"/>
                    <a:gd name="T6" fmla="*/ 14 w 76"/>
                    <a:gd name="T7" fmla="*/ 0 h 10"/>
                    <a:gd name="T8" fmla="*/ 0 w 76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76" y="10"/>
                      </a:moveTo>
                      <a:lnTo>
                        <a:pt x="67" y="10"/>
                      </a:lnTo>
                      <a:lnTo>
                        <a:pt x="43" y="0"/>
                      </a:lnTo>
                      <a:lnTo>
                        <a:pt x="1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8" name="Freeform 1047">
                  <a:extLst>
                    <a:ext uri="{FF2B5EF4-FFF2-40B4-BE49-F238E27FC236}">
                      <a16:creationId xmlns:a16="http://schemas.microsoft.com/office/drawing/2014/main" id="{16300AE0-7F74-05C1-960D-41BA28478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692"/>
                  <a:ext cx="15" cy="44"/>
                </a:xfrm>
                <a:custGeom>
                  <a:avLst/>
                  <a:gdLst>
                    <a:gd name="T0" fmla="*/ 0 w 15"/>
                    <a:gd name="T1" fmla="*/ 44 h 44"/>
                    <a:gd name="T2" fmla="*/ 10 w 15"/>
                    <a:gd name="T3" fmla="*/ 0 h 44"/>
                    <a:gd name="T4" fmla="*/ 15 w 15"/>
                    <a:gd name="T5" fmla="*/ 0 h 44"/>
                    <a:gd name="T6" fmla="*/ 5 w 15"/>
                    <a:gd name="T7" fmla="*/ 44 h 44"/>
                    <a:gd name="T8" fmla="*/ 0 w 15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44">
                      <a:moveTo>
                        <a:pt x="0" y="44"/>
                      </a:move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5" y="44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89" name="Freeform 1048">
                  <a:extLst>
                    <a:ext uri="{FF2B5EF4-FFF2-40B4-BE49-F238E27FC236}">
                      <a16:creationId xmlns:a16="http://schemas.microsoft.com/office/drawing/2014/main" id="{FDB2022E-991C-03EA-CFCB-6B86BDE36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740"/>
                  <a:ext cx="33" cy="15"/>
                </a:xfrm>
                <a:custGeom>
                  <a:avLst/>
                  <a:gdLst>
                    <a:gd name="T0" fmla="*/ 29 w 33"/>
                    <a:gd name="T1" fmla="*/ 0 h 15"/>
                    <a:gd name="T2" fmla="*/ 14 w 33"/>
                    <a:gd name="T3" fmla="*/ 10 h 15"/>
                    <a:gd name="T4" fmla="*/ 10 w 33"/>
                    <a:gd name="T5" fmla="*/ 10 h 15"/>
                    <a:gd name="T6" fmla="*/ 0 w 33"/>
                    <a:gd name="T7" fmla="*/ 10 h 15"/>
                    <a:gd name="T8" fmla="*/ 10 w 33"/>
                    <a:gd name="T9" fmla="*/ 15 h 15"/>
                    <a:gd name="T10" fmla="*/ 24 w 33"/>
                    <a:gd name="T11" fmla="*/ 10 h 15"/>
                    <a:gd name="T12" fmla="*/ 33 w 33"/>
                    <a:gd name="T13" fmla="*/ 5 h 15"/>
                    <a:gd name="T14" fmla="*/ 33 w 33"/>
                    <a:gd name="T15" fmla="*/ 5 h 15"/>
                    <a:gd name="T16" fmla="*/ 29 w 3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15">
                      <a:moveTo>
                        <a:pt x="29" y="0"/>
                      </a:move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0" y="10"/>
                      </a:lnTo>
                      <a:lnTo>
                        <a:pt x="10" y="15"/>
                      </a:lnTo>
                      <a:lnTo>
                        <a:pt x="24" y="10"/>
                      </a:lnTo>
                      <a:lnTo>
                        <a:pt x="33" y="5"/>
                      </a:lnTo>
                      <a:lnTo>
                        <a:pt x="33" y="5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0" name="Freeform 1049">
                  <a:extLst>
                    <a:ext uri="{FF2B5EF4-FFF2-40B4-BE49-F238E27FC236}">
                      <a16:creationId xmlns:a16="http://schemas.microsoft.com/office/drawing/2014/main" id="{9EA02C5E-0D56-3E18-638C-BD31E45EE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726"/>
                  <a:ext cx="105" cy="24"/>
                </a:xfrm>
                <a:custGeom>
                  <a:avLst/>
                  <a:gdLst>
                    <a:gd name="T0" fmla="*/ 105 w 105"/>
                    <a:gd name="T1" fmla="*/ 24 h 24"/>
                    <a:gd name="T2" fmla="*/ 95 w 105"/>
                    <a:gd name="T3" fmla="*/ 19 h 24"/>
                    <a:gd name="T4" fmla="*/ 71 w 105"/>
                    <a:gd name="T5" fmla="*/ 10 h 24"/>
                    <a:gd name="T6" fmla="*/ 33 w 105"/>
                    <a:gd name="T7" fmla="*/ 0 h 24"/>
                    <a:gd name="T8" fmla="*/ 0 w 105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24">
                      <a:moveTo>
                        <a:pt x="105" y="24"/>
                      </a:moveTo>
                      <a:lnTo>
                        <a:pt x="95" y="19"/>
                      </a:lnTo>
                      <a:lnTo>
                        <a:pt x="71" y="10"/>
                      </a:lnTo>
                      <a:lnTo>
                        <a:pt x="3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1" name="Freeform 1050">
                  <a:extLst>
                    <a:ext uri="{FF2B5EF4-FFF2-40B4-BE49-F238E27FC236}">
                      <a16:creationId xmlns:a16="http://schemas.microsoft.com/office/drawing/2014/main" id="{9B4EB4BC-7503-FE8A-583B-AEB440885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2712"/>
                  <a:ext cx="134" cy="33"/>
                </a:xfrm>
                <a:custGeom>
                  <a:avLst/>
                  <a:gdLst>
                    <a:gd name="T0" fmla="*/ 134 w 134"/>
                    <a:gd name="T1" fmla="*/ 33 h 33"/>
                    <a:gd name="T2" fmla="*/ 120 w 134"/>
                    <a:gd name="T3" fmla="*/ 28 h 33"/>
                    <a:gd name="T4" fmla="*/ 86 w 134"/>
                    <a:gd name="T5" fmla="*/ 14 h 33"/>
                    <a:gd name="T6" fmla="*/ 62 w 134"/>
                    <a:gd name="T7" fmla="*/ 4 h 33"/>
                    <a:gd name="T8" fmla="*/ 43 w 134"/>
                    <a:gd name="T9" fmla="*/ 0 h 33"/>
                    <a:gd name="T10" fmla="*/ 19 w 134"/>
                    <a:gd name="T11" fmla="*/ 0 h 33"/>
                    <a:gd name="T12" fmla="*/ 0 w 134"/>
                    <a:gd name="T1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4" h="33">
                      <a:moveTo>
                        <a:pt x="134" y="33"/>
                      </a:moveTo>
                      <a:lnTo>
                        <a:pt x="120" y="28"/>
                      </a:lnTo>
                      <a:lnTo>
                        <a:pt x="86" y="14"/>
                      </a:lnTo>
                      <a:lnTo>
                        <a:pt x="62" y="4"/>
                      </a:lnTo>
                      <a:lnTo>
                        <a:pt x="43" y="0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2" name="Freeform 1051">
                  <a:extLst>
                    <a:ext uri="{FF2B5EF4-FFF2-40B4-BE49-F238E27FC236}">
                      <a16:creationId xmlns:a16="http://schemas.microsoft.com/office/drawing/2014/main" id="{1B81E154-6E9C-AD00-51D1-6814D53BCB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5" y="2692"/>
                  <a:ext cx="153" cy="48"/>
                </a:xfrm>
                <a:custGeom>
                  <a:avLst/>
                  <a:gdLst>
                    <a:gd name="T0" fmla="*/ 153 w 153"/>
                    <a:gd name="T1" fmla="*/ 48 h 48"/>
                    <a:gd name="T2" fmla="*/ 139 w 153"/>
                    <a:gd name="T3" fmla="*/ 39 h 48"/>
                    <a:gd name="T4" fmla="*/ 96 w 153"/>
                    <a:gd name="T5" fmla="*/ 24 h 48"/>
                    <a:gd name="T6" fmla="*/ 67 w 153"/>
                    <a:gd name="T7" fmla="*/ 15 h 48"/>
                    <a:gd name="T8" fmla="*/ 43 w 153"/>
                    <a:gd name="T9" fmla="*/ 5 h 48"/>
                    <a:gd name="T10" fmla="*/ 19 w 153"/>
                    <a:gd name="T11" fmla="*/ 0 h 48"/>
                    <a:gd name="T12" fmla="*/ 0 w 153"/>
                    <a:gd name="T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48">
                      <a:moveTo>
                        <a:pt x="153" y="48"/>
                      </a:moveTo>
                      <a:lnTo>
                        <a:pt x="139" y="39"/>
                      </a:lnTo>
                      <a:lnTo>
                        <a:pt x="96" y="24"/>
                      </a:lnTo>
                      <a:lnTo>
                        <a:pt x="67" y="15"/>
                      </a:lnTo>
                      <a:lnTo>
                        <a:pt x="43" y="5"/>
                      </a:lnTo>
                      <a:lnTo>
                        <a:pt x="1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3" name="Freeform 1052">
                  <a:extLst>
                    <a:ext uri="{FF2B5EF4-FFF2-40B4-BE49-F238E27FC236}">
                      <a16:creationId xmlns:a16="http://schemas.microsoft.com/office/drawing/2014/main" id="{2B0B8FCE-7F52-37FE-E8F7-81A0E8E0F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78"/>
                  <a:ext cx="153" cy="53"/>
                </a:xfrm>
                <a:custGeom>
                  <a:avLst/>
                  <a:gdLst>
                    <a:gd name="T0" fmla="*/ 153 w 153"/>
                    <a:gd name="T1" fmla="*/ 53 h 53"/>
                    <a:gd name="T2" fmla="*/ 129 w 153"/>
                    <a:gd name="T3" fmla="*/ 43 h 53"/>
                    <a:gd name="T4" fmla="*/ 81 w 153"/>
                    <a:gd name="T5" fmla="*/ 24 h 53"/>
                    <a:gd name="T6" fmla="*/ 57 w 153"/>
                    <a:gd name="T7" fmla="*/ 9 h 53"/>
                    <a:gd name="T8" fmla="*/ 33 w 153"/>
                    <a:gd name="T9" fmla="*/ 5 h 53"/>
                    <a:gd name="T10" fmla="*/ 9 w 153"/>
                    <a:gd name="T11" fmla="*/ 0 h 53"/>
                    <a:gd name="T12" fmla="*/ 0 w 153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3" h="53">
                      <a:moveTo>
                        <a:pt x="153" y="53"/>
                      </a:moveTo>
                      <a:lnTo>
                        <a:pt x="129" y="43"/>
                      </a:lnTo>
                      <a:lnTo>
                        <a:pt x="81" y="24"/>
                      </a:lnTo>
                      <a:lnTo>
                        <a:pt x="57" y="9"/>
                      </a:lnTo>
                      <a:lnTo>
                        <a:pt x="33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4" name="Freeform 1053">
                  <a:extLst>
                    <a:ext uri="{FF2B5EF4-FFF2-40B4-BE49-F238E27FC236}">
                      <a16:creationId xmlns:a16="http://schemas.microsoft.com/office/drawing/2014/main" id="{A95466B9-D741-C017-5697-9AA8084FA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68"/>
                  <a:ext cx="154" cy="53"/>
                </a:xfrm>
                <a:custGeom>
                  <a:avLst/>
                  <a:gdLst>
                    <a:gd name="T0" fmla="*/ 154 w 154"/>
                    <a:gd name="T1" fmla="*/ 53 h 53"/>
                    <a:gd name="T2" fmla="*/ 135 w 154"/>
                    <a:gd name="T3" fmla="*/ 44 h 53"/>
                    <a:gd name="T4" fmla="*/ 87 w 154"/>
                    <a:gd name="T5" fmla="*/ 24 h 53"/>
                    <a:gd name="T6" fmla="*/ 63 w 154"/>
                    <a:gd name="T7" fmla="*/ 15 h 53"/>
                    <a:gd name="T8" fmla="*/ 39 w 154"/>
                    <a:gd name="T9" fmla="*/ 5 h 53"/>
                    <a:gd name="T10" fmla="*/ 15 w 154"/>
                    <a:gd name="T11" fmla="*/ 0 h 53"/>
                    <a:gd name="T12" fmla="*/ 0 w 154"/>
                    <a:gd name="T1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4" h="53">
                      <a:moveTo>
                        <a:pt x="154" y="53"/>
                      </a:moveTo>
                      <a:lnTo>
                        <a:pt x="135" y="44"/>
                      </a:lnTo>
                      <a:lnTo>
                        <a:pt x="87" y="24"/>
                      </a:lnTo>
                      <a:lnTo>
                        <a:pt x="63" y="15"/>
                      </a:lnTo>
                      <a:lnTo>
                        <a:pt x="39" y="5"/>
                      </a:lnTo>
                      <a:lnTo>
                        <a:pt x="1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5" name="Freeform 1054">
                  <a:extLst>
                    <a:ext uri="{FF2B5EF4-FFF2-40B4-BE49-F238E27FC236}">
                      <a16:creationId xmlns:a16="http://schemas.microsoft.com/office/drawing/2014/main" id="{6E8BEA6A-94D0-EA97-9806-10541BE8D5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2" y="2654"/>
                  <a:ext cx="139" cy="58"/>
                </a:xfrm>
                <a:custGeom>
                  <a:avLst/>
                  <a:gdLst>
                    <a:gd name="T0" fmla="*/ 139 w 139"/>
                    <a:gd name="T1" fmla="*/ 58 h 58"/>
                    <a:gd name="T2" fmla="*/ 119 w 139"/>
                    <a:gd name="T3" fmla="*/ 48 h 58"/>
                    <a:gd name="T4" fmla="*/ 81 w 139"/>
                    <a:gd name="T5" fmla="*/ 29 h 58"/>
                    <a:gd name="T6" fmla="*/ 33 w 139"/>
                    <a:gd name="T7" fmla="*/ 9 h 58"/>
                    <a:gd name="T8" fmla="*/ 0 w 139"/>
                    <a:gd name="T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9" h="58">
                      <a:moveTo>
                        <a:pt x="139" y="58"/>
                      </a:moveTo>
                      <a:lnTo>
                        <a:pt x="119" y="48"/>
                      </a:lnTo>
                      <a:lnTo>
                        <a:pt x="81" y="29"/>
                      </a:lnTo>
                      <a:lnTo>
                        <a:pt x="33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6" name="Freeform 1055">
                  <a:extLst>
                    <a:ext uri="{FF2B5EF4-FFF2-40B4-BE49-F238E27FC236}">
                      <a16:creationId xmlns:a16="http://schemas.microsoft.com/office/drawing/2014/main" id="{5135E0DA-ED81-D57A-A0B5-F3CB61751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1" y="2649"/>
                  <a:ext cx="143" cy="115"/>
                </a:xfrm>
                <a:custGeom>
                  <a:avLst/>
                  <a:gdLst>
                    <a:gd name="T0" fmla="*/ 143 w 143"/>
                    <a:gd name="T1" fmla="*/ 115 h 115"/>
                    <a:gd name="T2" fmla="*/ 120 w 143"/>
                    <a:gd name="T3" fmla="*/ 101 h 115"/>
                    <a:gd name="T4" fmla="*/ 96 w 143"/>
                    <a:gd name="T5" fmla="*/ 82 h 115"/>
                    <a:gd name="T6" fmla="*/ 72 w 143"/>
                    <a:gd name="T7" fmla="*/ 63 h 115"/>
                    <a:gd name="T8" fmla="*/ 48 w 143"/>
                    <a:gd name="T9" fmla="*/ 48 h 115"/>
                    <a:gd name="T10" fmla="*/ 24 w 143"/>
                    <a:gd name="T11" fmla="*/ 29 h 115"/>
                    <a:gd name="T12" fmla="*/ 0 w 143"/>
                    <a:gd name="T13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3" h="115">
                      <a:moveTo>
                        <a:pt x="143" y="115"/>
                      </a:moveTo>
                      <a:lnTo>
                        <a:pt x="120" y="101"/>
                      </a:lnTo>
                      <a:lnTo>
                        <a:pt x="96" y="82"/>
                      </a:lnTo>
                      <a:lnTo>
                        <a:pt x="72" y="63"/>
                      </a:lnTo>
                      <a:lnTo>
                        <a:pt x="48" y="48"/>
                      </a:lnTo>
                      <a:lnTo>
                        <a:pt x="2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7" name="Freeform 1056">
                  <a:extLst>
                    <a:ext uri="{FF2B5EF4-FFF2-40B4-BE49-F238E27FC236}">
                      <a16:creationId xmlns:a16="http://schemas.microsoft.com/office/drawing/2014/main" id="{DEB17B13-737C-E98D-68D0-DD6CF40A7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4" y="2659"/>
                  <a:ext cx="130" cy="115"/>
                </a:xfrm>
                <a:custGeom>
                  <a:avLst/>
                  <a:gdLst>
                    <a:gd name="T0" fmla="*/ 130 w 130"/>
                    <a:gd name="T1" fmla="*/ 115 h 115"/>
                    <a:gd name="T2" fmla="*/ 106 w 130"/>
                    <a:gd name="T3" fmla="*/ 101 h 115"/>
                    <a:gd name="T4" fmla="*/ 82 w 130"/>
                    <a:gd name="T5" fmla="*/ 81 h 115"/>
                    <a:gd name="T6" fmla="*/ 43 w 130"/>
                    <a:gd name="T7" fmla="*/ 48 h 115"/>
                    <a:gd name="T8" fmla="*/ 0 w 130"/>
                    <a:gd name="T9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" h="115">
                      <a:moveTo>
                        <a:pt x="130" y="115"/>
                      </a:moveTo>
                      <a:lnTo>
                        <a:pt x="106" y="101"/>
                      </a:lnTo>
                      <a:lnTo>
                        <a:pt x="82" y="81"/>
                      </a:lnTo>
                      <a:lnTo>
                        <a:pt x="43" y="4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8" name="Freeform 1057">
                  <a:extLst>
                    <a:ext uri="{FF2B5EF4-FFF2-40B4-BE49-F238E27FC236}">
                      <a16:creationId xmlns:a16="http://schemas.microsoft.com/office/drawing/2014/main" id="{75CBCFE3-0C4D-86D8-98DB-70A8C3D8D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87"/>
                  <a:ext cx="82" cy="87"/>
                </a:xfrm>
                <a:custGeom>
                  <a:avLst/>
                  <a:gdLst>
                    <a:gd name="T0" fmla="*/ 82 w 82"/>
                    <a:gd name="T1" fmla="*/ 87 h 87"/>
                    <a:gd name="T2" fmla="*/ 39 w 82"/>
                    <a:gd name="T3" fmla="*/ 49 h 87"/>
                    <a:gd name="T4" fmla="*/ 19 w 82"/>
                    <a:gd name="T5" fmla="*/ 29 h 87"/>
                    <a:gd name="T6" fmla="*/ 0 w 82"/>
                    <a:gd name="T7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2" h="87">
                      <a:moveTo>
                        <a:pt x="82" y="87"/>
                      </a:moveTo>
                      <a:lnTo>
                        <a:pt x="39" y="49"/>
                      </a:lnTo>
                      <a:lnTo>
                        <a:pt x="19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99" name="Freeform 1058">
                  <a:extLst>
                    <a:ext uri="{FF2B5EF4-FFF2-40B4-BE49-F238E27FC236}">
                      <a16:creationId xmlns:a16="http://schemas.microsoft.com/office/drawing/2014/main" id="{0B5C417C-23D4-09FA-E2FD-8702AE203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0" name="Freeform 1059">
                  <a:extLst>
                    <a:ext uri="{FF2B5EF4-FFF2-40B4-BE49-F238E27FC236}">
                      <a16:creationId xmlns:a16="http://schemas.microsoft.com/office/drawing/2014/main" id="{12716573-5D52-4638-8A2D-3E6D71D50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6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1" name="Freeform 1060">
                  <a:extLst>
                    <a:ext uri="{FF2B5EF4-FFF2-40B4-BE49-F238E27FC236}">
                      <a16:creationId xmlns:a16="http://schemas.microsoft.com/office/drawing/2014/main" id="{4EED2E7F-1815-8FC5-F5D2-044BD4D5F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2" name="Freeform 1061">
                  <a:extLst>
                    <a:ext uri="{FF2B5EF4-FFF2-40B4-BE49-F238E27FC236}">
                      <a16:creationId xmlns:a16="http://schemas.microsoft.com/office/drawing/2014/main" id="{3803B2BB-4BED-F423-BC2D-63B0D4E25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1"/>
                </a:xfrm>
                <a:custGeom>
                  <a:avLst/>
                  <a:gdLst>
                    <a:gd name="T0" fmla="*/ 15 w 15"/>
                    <a:gd name="T1" fmla="*/ 10 w 15"/>
                    <a:gd name="T2" fmla="*/ 0 w 15"/>
                    <a:gd name="T3" fmla="*/ 5 w 15"/>
                    <a:gd name="T4" fmla="*/ 10 w 15"/>
                    <a:gd name="T5" fmla="*/ 10 w 15"/>
                    <a:gd name="T6" fmla="*/ 15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15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3" name="Freeform 1062">
                  <a:extLst>
                    <a:ext uri="{FF2B5EF4-FFF2-40B4-BE49-F238E27FC236}">
                      <a16:creationId xmlns:a16="http://schemas.microsoft.com/office/drawing/2014/main" id="{A482C7C5-D320-5844-DE3E-4BD143260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4" name="Freeform 1063">
                  <a:extLst>
                    <a:ext uri="{FF2B5EF4-FFF2-40B4-BE49-F238E27FC236}">
                      <a16:creationId xmlns:a16="http://schemas.microsoft.com/office/drawing/2014/main" id="{377CED72-7FF4-DE78-3F6E-1FA3C9DC6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69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5" name="Freeform 1064">
                  <a:extLst>
                    <a:ext uri="{FF2B5EF4-FFF2-40B4-BE49-F238E27FC236}">
                      <a16:creationId xmlns:a16="http://schemas.microsoft.com/office/drawing/2014/main" id="{EC8944D7-35F9-4AEB-2A8B-DDBEEBB21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6" name="Freeform 1065">
                  <a:extLst>
                    <a:ext uri="{FF2B5EF4-FFF2-40B4-BE49-F238E27FC236}">
                      <a16:creationId xmlns:a16="http://schemas.microsoft.com/office/drawing/2014/main" id="{B4E81CD2-EF7E-DAEC-8430-EFA2F9E86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69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5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7" name="Freeform 1066">
                  <a:extLst>
                    <a:ext uri="{FF2B5EF4-FFF2-40B4-BE49-F238E27FC236}">
                      <a16:creationId xmlns:a16="http://schemas.microsoft.com/office/drawing/2014/main" id="{CCDD520A-DF25-63BB-898E-81A2D297AC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8" name="Freeform 1067">
                  <a:extLst>
                    <a:ext uri="{FF2B5EF4-FFF2-40B4-BE49-F238E27FC236}">
                      <a16:creationId xmlns:a16="http://schemas.microsoft.com/office/drawing/2014/main" id="{79C9ED09-1F8B-D287-C683-BB462D430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2774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0 w 14"/>
                    <a:gd name="T5" fmla="*/ 0 h 5"/>
                    <a:gd name="T6" fmla="*/ 4 w 14"/>
                    <a:gd name="T7" fmla="*/ 0 h 5"/>
                    <a:gd name="T8" fmla="*/ 14 w 14"/>
                    <a:gd name="T9" fmla="*/ 0 h 5"/>
                    <a:gd name="T10" fmla="*/ 14 w 14"/>
                    <a:gd name="T11" fmla="*/ 0 h 5"/>
                    <a:gd name="T12" fmla="*/ 14 w 14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09" name="Freeform 1068">
                  <a:extLst>
                    <a:ext uri="{FF2B5EF4-FFF2-40B4-BE49-F238E27FC236}">
                      <a16:creationId xmlns:a16="http://schemas.microsoft.com/office/drawing/2014/main" id="{ADE511CC-34AE-750F-3622-CCEF82D08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0" name="Freeform 1069">
                  <a:extLst>
                    <a:ext uri="{FF2B5EF4-FFF2-40B4-BE49-F238E27FC236}">
                      <a16:creationId xmlns:a16="http://schemas.microsoft.com/office/drawing/2014/main" id="{8571C31F-C0A8-548A-EC9B-131173D4D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79"/>
                  <a:ext cx="19" cy="1"/>
                </a:xfrm>
                <a:custGeom>
                  <a:avLst/>
                  <a:gdLst>
                    <a:gd name="T0" fmla="*/ 19 w 19"/>
                    <a:gd name="T1" fmla="*/ 10 w 19"/>
                    <a:gd name="T2" fmla="*/ 0 w 19"/>
                    <a:gd name="T3" fmla="*/ 10 w 19"/>
                    <a:gd name="T4" fmla="*/ 19 w 19"/>
                    <a:gd name="T5" fmla="*/ 19 w 19"/>
                    <a:gd name="T6" fmla="*/ 19 w 1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9">
                      <a:moveTo>
                        <a:pt x="19" y="0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1" name="Freeform 1070">
                  <a:extLst>
                    <a:ext uri="{FF2B5EF4-FFF2-40B4-BE49-F238E27FC236}">
                      <a16:creationId xmlns:a16="http://schemas.microsoft.com/office/drawing/2014/main" id="{97895407-622A-29F7-6238-BE376FAA31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2" name="Freeform 1071">
                  <a:extLst>
                    <a:ext uri="{FF2B5EF4-FFF2-40B4-BE49-F238E27FC236}">
                      <a16:creationId xmlns:a16="http://schemas.microsoft.com/office/drawing/2014/main" id="{02772A4A-582E-7939-5F01-84ACF1BFC8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9" y="2784"/>
                  <a:ext cx="19" cy="5"/>
                </a:xfrm>
                <a:custGeom>
                  <a:avLst/>
                  <a:gdLst>
                    <a:gd name="T0" fmla="*/ 19 w 19"/>
                    <a:gd name="T1" fmla="*/ 5 h 5"/>
                    <a:gd name="T2" fmla="*/ 14 w 19"/>
                    <a:gd name="T3" fmla="*/ 0 h 5"/>
                    <a:gd name="T4" fmla="*/ 0 w 19"/>
                    <a:gd name="T5" fmla="*/ 0 h 5"/>
                    <a:gd name="T6" fmla="*/ 9 w 19"/>
                    <a:gd name="T7" fmla="*/ 0 h 5"/>
                    <a:gd name="T8" fmla="*/ 19 w 19"/>
                    <a:gd name="T9" fmla="*/ 0 h 5"/>
                    <a:gd name="T10" fmla="*/ 19 w 19"/>
                    <a:gd name="T11" fmla="*/ 0 h 5"/>
                    <a:gd name="T12" fmla="*/ 19 w 19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19" y="5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19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3" name="Freeform 1072">
                  <a:extLst>
                    <a:ext uri="{FF2B5EF4-FFF2-40B4-BE49-F238E27FC236}">
                      <a16:creationId xmlns:a16="http://schemas.microsoft.com/office/drawing/2014/main" id="{3FF3966E-C871-C412-27E5-2D3E548209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4" name="Freeform 1073">
                  <a:extLst>
                    <a:ext uri="{FF2B5EF4-FFF2-40B4-BE49-F238E27FC236}">
                      <a16:creationId xmlns:a16="http://schemas.microsoft.com/office/drawing/2014/main" id="{BA5BFB70-9BE3-005A-6413-D1AFCF5A2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3" y="2779"/>
                  <a:ext cx="15" cy="5"/>
                </a:xfrm>
                <a:custGeom>
                  <a:avLst/>
                  <a:gdLst>
                    <a:gd name="T0" fmla="*/ 15 w 15"/>
                    <a:gd name="T1" fmla="*/ 0 h 5"/>
                    <a:gd name="T2" fmla="*/ 10 w 15"/>
                    <a:gd name="T3" fmla="*/ 5 h 5"/>
                    <a:gd name="T4" fmla="*/ 0 w 15"/>
                    <a:gd name="T5" fmla="*/ 0 h 5"/>
                    <a:gd name="T6" fmla="*/ 5 w 15"/>
                    <a:gd name="T7" fmla="*/ 0 h 5"/>
                    <a:gd name="T8" fmla="*/ 10 w 15"/>
                    <a:gd name="T9" fmla="*/ 0 h 5"/>
                    <a:gd name="T10" fmla="*/ 15 w 15"/>
                    <a:gd name="T11" fmla="*/ 0 h 5"/>
                    <a:gd name="T12" fmla="*/ 15 w 1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5" name="Freeform 1074">
                  <a:extLst>
                    <a:ext uri="{FF2B5EF4-FFF2-40B4-BE49-F238E27FC236}">
                      <a16:creationId xmlns:a16="http://schemas.microsoft.com/office/drawing/2014/main" id="{26BB34CB-A6CC-3120-3CF8-3BDD3F9EF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6" name="Freeform 1075">
                  <a:extLst>
                    <a:ext uri="{FF2B5EF4-FFF2-40B4-BE49-F238E27FC236}">
                      <a16:creationId xmlns:a16="http://schemas.microsoft.com/office/drawing/2014/main" id="{FEA29CE4-058A-DAF2-4371-4328B252C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4"/>
                  <a:ext cx="9" cy="1"/>
                </a:xfrm>
                <a:custGeom>
                  <a:avLst/>
                  <a:gdLst>
                    <a:gd name="T0" fmla="*/ 9 w 9"/>
                    <a:gd name="T1" fmla="*/ 5 w 9"/>
                    <a:gd name="T2" fmla="*/ 0 w 9"/>
                    <a:gd name="T3" fmla="*/ 5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7" name="Freeform 1076">
                  <a:extLst>
                    <a:ext uri="{FF2B5EF4-FFF2-40B4-BE49-F238E27FC236}">
                      <a16:creationId xmlns:a16="http://schemas.microsoft.com/office/drawing/2014/main" id="{E2B5D4B3-F309-E0BE-5846-FAF1D0514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8" name="Freeform 1077">
                  <a:extLst>
                    <a:ext uri="{FF2B5EF4-FFF2-40B4-BE49-F238E27FC236}">
                      <a16:creationId xmlns:a16="http://schemas.microsoft.com/office/drawing/2014/main" id="{4035E30A-5381-5960-BC1D-7B077EA34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89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9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19" name="Freeform 1078">
                  <a:extLst>
                    <a:ext uri="{FF2B5EF4-FFF2-40B4-BE49-F238E27FC236}">
                      <a16:creationId xmlns:a16="http://schemas.microsoft.com/office/drawing/2014/main" id="{14B8D1C8-9CA1-2F72-4974-5678B6B9B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0" name="Freeform 1079">
                  <a:extLst>
                    <a:ext uri="{FF2B5EF4-FFF2-40B4-BE49-F238E27FC236}">
                      <a16:creationId xmlns:a16="http://schemas.microsoft.com/office/drawing/2014/main" id="{57770DB9-D0D9-F390-D8AE-E066B9430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8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0 h 4"/>
                    <a:gd name="T6" fmla="*/ 5 w 10"/>
                    <a:gd name="T7" fmla="*/ 0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1" name="Freeform 1080">
                  <a:extLst>
                    <a:ext uri="{FF2B5EF4-FFF2-40B4-BE49-F238E27FC236}">
                      <a16:creationId xmlns:a16="http://schemas.microsoft.com/office/drawing/2014/main" id="{6EC1C40F-C362-DE1E-757A-9C03F6112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2" name="Freeform 1081">
                  <a:extLst>
                    <a:ext uri="{FF2B5EF4-FFF2-40B4-BE49-F238E27FC236}">
                      <a16:creationId xmlns:a16="http://schemas.microsoft.com/office/drawing/2014/main" id="{016C2B06-A3D8-108B-2266-E10C54C72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93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14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3" name="Freeform 1082">
                  <a:extLst>
                    <a:ext uri="{FF2B5EF4-FFF2-40B4-BE49-F238E27FC236}">
                      <a16:creationId xmlns:a16="http://schemas.microsoft.com/office/drawing/2014/main" id="{3F76286E-97DE-8A1E-6B14-A063F4D20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4" name="Freeform 1083">
                  <a:extLst>
                    <a:ext uri="{FF2B5EF4-FFF2-40B4-BE49-F238E27FC236}">
                      <a16:creationId xmlns:a16="http://schemas.microsoft.com/office/drawing/2014/main" id="{A898076C-886D-8922-8464-BEA8CCE44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3" y="2764"/>
                  <a:ext cx="14" cy="1"/>
                </a:xfrm>
                <a:custGeom>
                  <a:avLst/>
                  <a:gdLst>
                    <a:gd name="T0" fmla="*/ 14 w 14"/>
                    <a:gd name="T1" fmla="*/ 9 w 14"/>
                    <a:gd name="T2" fmla="*/ 0 w 14"/>
                    <a:gd name="T3" fmla="*/ 5 w 14"/>
                    <a:gd name="T4" fmla="*/ 9 w 14"/>
                    <a:gd name="T5" fmla="*/ 14 w 14"/>
                    <a:gd name="T6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5" name="Freeform 1084">
                  <a:extLst>
                    <a:ext uri="{FF2B5EF4-FFF2-40B4-BE49-F238E27FC236}">
                      <a16:creationId xmlns:a16="http://schemas.microsoft.com/office/drawing/2014/main" id="{6D74E940-E397-0CA4-BCB6-2A8172C4D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6" name="Freeform 1085">
                  <a:extLst>
                    <a:ext uri="{FF2B5EF4-FFF2-40B4-BE49-F238E27FC236}">
                      <a16:creationId xmlns:a16="http://schemas.microsoft.com/office/drawing/2014/main" id="{24B6228D-A3AC-DDC8-CF43-D7B9671C4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6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7" name="Freeform 1086">
                  <a:extLst>
                    <a:ext uri="{FF2B5EF4-FFF2-40B4-BE49-F238E27FC236}">
                      <a16:creationId xmlns:a16="http://schemas.microsoft.com/office/drawing/2014/main" id="{988FBE69-FCC9-1CA1-B8D1-B2311E7DAC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1" y="2702"/>
                  <a:ext cx="23" cy="5"/>
                </a:xfrm>
                <a:custGeom>
                  <a:avLst/>
                  <a:gdLst>
                    <a:gd name="T0" fmla="*/ 4 w 23"/>
                    <a:gd name="T1" fmla="*/ 5 h 5"/>
                    <a:gd name="T2" fmla="*/ 9 w 23"/>
                    <a:gd name="T3" fmla="*/ 5 h 5"/>
                    <a:gd name="T4" fmla="*/ 23 w 23"/>
                    <a:gd name="T5" fmla="*/ 0 h 5"/>
                    <a:gd name="T6" fmla="*/ 23 w 23"/>
                    <a:gd name="T7" fmla="*/ 0 h 5"/>
                    <a:gd name="T8" fmla="*/ 19 w 23"/>
                    <a:gd name="T9" fmla="*/ 0 h 5"/>
                    <a:gd name="T10" fmla="*/ 14 w 23"/>
                    <a:gd name="T11" fmla="*/ 0 h 5"/>
                    <a:gd name="T12" fmla="*/ 4 w 23"/>
                    <a:gd name="T13" fmla="*/ 5 h 5"/>
                    <a:gd name="T14" fmla="*/ 0 w 23"/>
                    <a:gd name="T15" fmla="*/ 5 h 5"/>
                    <a:gd name="T16" fmla="*/ 4 w 23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5">
                      <a:moveTo>
                        <a:pt x="4" y="5"/>
                      </a:moveTo>
                      <a:lnTo>
                        <a:pt x="9" y="5"/>
                      </a:lnTo>
                      <a:lnTo>
                        <a:pt x="23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8" name="Freeform 1087">
                  <a:extLst>
                    <a:ext uri="{FF2B5EF4-FFF2-40B4-BE49-F238E27FC236}">
                      <a16:creationId xmlns:a16="http://schemas.microsoft.com/office/drawing/2014/main" id="{AA1E4F26-EE0F-3873-3520-F3FE5199C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73"/>
                  <a:ext cx="14" cy="14"/>
                </a:xfrm>
                <a:custGeom>
                  <a:avLst/>
                  <a:gdLst>
                    <a:gd name="T0" fmla="*/ 0 w 14"/>
                    <a:gd name="T1" fmla="*/ 14 h 14"/>
                    <a:gd name="T2" fmla="*/ 5 w 14"/>
                    <a:gd name="T3" fmla="*/ 10 h 14"/>
                    <a:gd name="T4" fmla="*/ 14 w 14"/>
                    <a:gd name="T5" fmla="*/ 0 h 14"/>
                    <a:gd name="T6" fmla="*/ 14 w 14"/>
                    <a:gd name="T7" fmla="*/ 0 h 14"/>
                    <a:gd name="T8" fmla="*/ 14 w 14"/>
                    <a:gd name="T9" fmla="*/ 0 h 14"/>
                    <a:gd name="T10" fmla="*/ 5 w 14"/>
                    <a:gd name="T11" fmla="*/ 5 h 14"/>
                    <a:gd name="T12" fmla="*/ 0 w 14"/>
                    <a:gd name="T13" fmla="*/ 14 h 14"/>
                    <a:gd name="T14" fmla="*/ 0 w 14"/>
                    <a:gd name="T15" fmla="*/ 14 h 14"/>
                    <a:gd name="T16" fmla="*/ 0 w 1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0" y="14"/>
                      </a:moveTo>
                      <a:lnTo>
                        <a:pt x="5" y="1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5" y="5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29" name="Freeform 1088">
                  <a:extLst>
                    <a:ext uri="{FF2B5EF4-FFF2-40B4-BE49-F238E27FC236}">
                      <a16:creationId xmlns:a16="http://schemas.microsoft.com/office/drawing/2014/main" id="{618F224C-97C6-062D-DCE3-A55F48867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649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4 w 14"/>
                    <a:gd name="T3" fmla="*/ 5 h 10"/>
                    <a:gd name="T4" fmla="*/ 14 w 14"/>
                    <a:gd name="T5" fmla="*/ 0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0" name="Freeform 1089">
                  <a:extLst>
                    <a:ext uri="{FF2B5EF4-FFF2-40B4-BE49-F238E27FC236}">
                      <a16:creationId xmlns:a16="http://schemas.microsoft.com/office/drawing/2014/main" id="{8E726C27-DD2D-9E41-1FFF-266C98E79A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625"/>
                  <a:ext cx="19" cy="10"/>
                </a:xfrm>
                <a:custGeom>
                  <a:avLst/>
                  <a:gdLst>
                    <a:gd name="T0" fmla="*/ 0 w 19"/>
                    <a:gd name="T1" fmla="*/ 10 h 10"/>
                    <a:gd name="T2" fmla="*/ 5 w 19"/>
                    <a:gd name="T3" fmla="*/ 10 h 10"/>
                    <a:gd name="T4" fmla="*/ 14 w 19"/>
                    <a:gd name="T5" fmla="*/ 5 h 10"/>
                    <a:gd name="T6" fmla="*/ 19 w 19"/>
                    <a:gd name="T7" fmla="*/ 0 h 10"/>
                    <a:gd name="T8" fmla="*/ 14 w 19"/>
                    <a:gd name="T9" fmla="*/ 0 h 10"/>
                    <a:gd name="T10" fmla="*/ 10 w 19"/>
                    <a:gd name="T11" fmla="*/ 5 h 10"/>
                    <a:gd name="T12" fmla="*/ 0 w 19"/>
                    <a:gd name="T13" fmla="*/ 10 h 10"/>
                    <a:gd name="T14" fmla="*/ 0 w 19"/>
                    <a:gd name="T15" fmla="*/ 10 h 10"/>
                    <a:gd name="T16" fmla="*/ 0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0" y="10"/>
                      </a:moveTo>
                      <a:lnTo>
                        <a:pt x="5" y="10"/>
                      </a:lnTo>
                      <a:lnTo>
                        <a:pt x="14" y="5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1" name="Freeform 1090">
                  <a:extLst>
                    <a:ext uri="{FF2B5EF4-FFF2-40B4-BE49-F238E27FC236}">
                      <a16:creationId xmlns:a16="http://schemas.microsoft.com/office/drawing/2014/main" id="{506B835B-64FF-5EA1-F8AD-6082F9E4E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610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0 h 5"/>
                    <a:gd name="T6" fmla="*/ 10 w 10"/>
                    <a:gd name="T7" fmla="*/ 0 h 5"/>
                    <a:gd name="T8" fmla="*/ 10 w 10"/>
                    <a:gd name="T9" fmla="*/ 0 h 5"/>
                    <a:gd name="T10" fmla="*/ 5 w 10"/>
                    <a:gd name="T11" fmla="*/ 0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2" name="Freeform 1091">
                  <a:extLst>
                    <a:ext uri="{FF2B5EF4-FFF2-40B4-BE49-F238E27FC236}">
                      <a16:creationId xmlns:a16="http://schemas.microsoft.com/office/drawing/2014/main" id="{3EB08684-8AD9-D601-6D1E-D4303AAF3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96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0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5 w 5"/>
                    <a:gd name="T9" fmla="*/ 0 h 5"/>
                    <a:gd name="T10" fmla="*/ 5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3" name="Freeform 1092">
                  <a:extLst>
                    <a:ext uri="{FF2B5EF4-FFF2-40B4-BE49-F238E27FC236}">
                      <a16:creationId xmlns:a16="http://schemas.microsoft.com/office/drawing/2014/main" id="{74F13C76-772C-7F40-5FAE-8258112FB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5" y="2712"/>
                  <a:ext cx="63" cy="38"/>
                </a:xfrm>
                <a:custGeom>
                  <a:avLst/>
                  <a:gdLst>
                    <a:gd name="T0" fmla="*/ 63 w 63"/>
                    <a:gd name="T1" fmla="*/ 38 h 38"/>
                    <a:gd name="T2" fmla="*/ 58 w 63"/>
                    <a:gd name="T3" fmla="*/ 33 h 38"/>
                    <a:gd name="T4" fmla="*/ 39 w 63"/>
                    <a:gd name="T5" fmla="*/ 24 h 38"/>
                    <a:gd name="T6" fmla="*/ 15 w 63"/>
                    <a:gd name="T7" fmla="*/ 9 h 38"/>
                    <a:gd name="T8" fmla="*/ 0 w 63"/>
                    <a:gd name="T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38">
                      <a:moveTo>
                        <a:pt x="63" y="38"/>
                      </a:moveTo>
                      <a:lnTo>
                        <a:pt x="58" y="33"/>
                      </a:lnTo>
                      <a:lnTo>
                        <a:pt x="39" y="24"/>
                      </a:lnTo>
                      <a:lnTo>
                        <a:pt x="15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4" name="Freeform 1093">
                  <a:extLst>
                    <a:ext uri="{FF2B5EF4-FFF2-40B4-BE49-F238E27FC236}">
                      <a16:creationId xmlns:a16="http://schemas.microsoft.com/office/drawing/2014/main" id="{A48E5519-F7FF-641B-BB2F-C3A50527F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" y="2745"/>
                  <a:ext cx="29" cy="19"/>
                </a:xfrm>
                <a:custGeom>
                  <a:avLst/>
                  <a:gdLst>
                    <a:gd name="T0" fmla="*/ 0 w 29"/>
                    <a:gd name="T1" fmla="*/ 0 h 19"/>
                    <a:gd name="T2" fmla="*/ 5 w 29"/>
                    <a:gd name="T3" fmla="*/ 0 h 19"/>
                    <a:gd name="T4" fmla="*/ 5 w 29"/>
                    <a:gd name="T5" fmla="*/ 0 h 19"/>
                    <a:gd name="T6" fmla="*/ 5 w 29"/>
                    <a:gd name="T7" fmla="*/ 0 h 19"/>
                    <a:gd name="T8" fmla="*/ 10 w 29"/>
                    <a:gd name="T9" fmla="*/ 0 h 19"/>
                    <a:gd name="T10" fmla="*/ 15 w 29"/>
                    <a:gd name="T11" fmla="*/ 0 h 19"/>
                    <a:gd name="T12" fmla="*/ 24 w 29"/>
                    <a:gd name="T13" fmla="*/ 5 h 19"/>
                    <a:gd name="T14" fmla="*/ 24 w 29"/>
                    <a:gd name="T15" fmla="*/ 10 h 19"/>
                    <a:gd name="T16" fmla="*/ 29 w 29"/>
                    <a:gd name="T17" fmla="*/ 19 h 19"/>
                    <a:gd name="T18" fmla="*/ 24 w 29"/>
                    <a:gd name="T19" fmla="*/ 15 h 19"/>
                    <a:gd name="T20" fmla="*/ 24 w 29"/>
                    <a:gd name="T21" fmla="*/ 10 h 19"/>
                    <a:gd name="T22" fmla="*/ 15 w 29"/>
                    <a:gd name="T23" fmla="*/ 5 h 19"/>
                    <a:gd name="T24" fmla="*/ 0 w 29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9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24" y="5"/>
                      </a:lnTo>
                      <a:lnTo>
                        <a:pt x="24" y="10"/>
                      </a:lnTo>
                      <a:lnTo>
                        <a:pt x="29" y="19"/>
                      </a:lnTo>
                      <a:lnTo>
                        <a:pt x="24" y="15"/>
                      </a:lnTo>
                      <a:lnTo>
                        <a:pt x="24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5" name="Freeform 1094">
                  <a:extLst>
                    <a:ext uri="{FF2B5EF4-FFF2-40B4-BE49-F238E27FC236}">
                      <a16:creationId xmlns:a16="http://schemas.microsoft.com/office/drawing/2014/main" id="{C181A41B-291C-C9CB-4706-318A95BFE2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9" cy="19"/>
                </a:xfrm>
                <a:custGeom>
                  <a:avLst/>
                  <a:gdLst>
                    <a:gd name="T0" fmla="*/ 19 w 19"/>
                    <a:gd name="T1" fmla="*/ 15 h 19"/>
                    <a:gd name="T2" fmla="*/ 10 w 19"/>
                    <a:gd name="T3" fmla="*/ 19 h 19"/>
                    <a:gd name="T4" fmla="*/ 5 w 19"/>
                    <a:gd name="T5" fmla="*/ 15 h 19"/>
                    <a:gd name="T6" fmla="*/ 0 w 19"/>
                    <a:gd name="T7" fmla="*/ 10 h 19"/>
                    <a:gd name="T8" fmla="*/ 0 w 19"/>
                    <a:gd name="T9" fmla="*/ 5 h 19"/>
                    <a:gd name="T10" fmla="*/ 5 w 19"/>
                    <a:gd name="T11" fmla="*/ 0 h 19"/>
                    <a:gd name="T12" fmla="*/ 14 w 19"/>
                    <a:gd name="T13" fmla="*/ 5 h 19"/>
                    <a:gd name="T14" fmla="*/ 19 w 19"/>
                    <a:gd name="T15" fmla="*/ 10 h 19"/>
                    <a:gd name="T16" fmla="*/ 19 w 19"/>
                    <a:gd name="T17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9">
                      <a:moveTo>
                        <a:pt x="19" y="15"/>
                      </a:move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lnTo>
                        <a:pt x="19" y="10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6" name="Freeform 1095">
                  <a:extLst>
                    <a:ext uri="{FF2B5EF4-FFF2-40B4-BE49-F238E27FC236}">
                      <a16:creationId xmlns:a16="http://schemas.microsoft.com/office/drawing/2014/main" id="{E76B92F8-172D-C268-4937-336B269EE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45"/>
                  <a:ext cx="14" cy="19"/>
                </a:xfrm>
                <a:custGeom>
                  <a:avLst/>
                  <a:gdLst>
                    <a:gd name="T0" fmla="*/ 14 w 14"/>
                    <a:gd name="T1" fmla="*/ 5 h 19"/>
                    <a:gd name="T2" fmla="*/ 14 w 14"/>
                    <a:gd name="T3" fmla="*/ 10 h 19"/>
                    <a:gd name="T4" fmla="*/ 14 w 14"/>
                    <a:gd name="T5" fmla="*/ 15 h 19"/>
                    <a:gd name="T6" fmla="*/ 10 w 14"/>
                    <a:gd name="T7" fmla="*/ 19 h 19"/>
                    <a:gd name="T8" fmla="*/ 5 w 14"/>
                    <a:gd name="T9" fmla="*/ 15 h 19"/>
                    <a:gd name="T10" fmla="*/ 0 w 14"/>
                    <a:gd name="T11" fmla="*/ 10 h 19"/>
                    <a:gd name="T12" fmla="*/ 0 w 14"/>
                    <a:gd name="T13" fmla="*/ 5 h 19"/>
                    <a:gd name="T14" fmla="*/ 5 w 14"/>
                    <a:gd name="T15" fmla="*/ 0 h 19"/>
                    <a:gd name="T16" fmla="*/ 14 w 14"/>
                    <a:gd name="T17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4" y="5"/>
                      </a:moveTo>
                      <a:lnTo>
                        <a:pt x="14" y="10"/>
                      </a:lnTo>
                      <a:lnTo>
                        <a:pt x="14" y="15"/>
                      </a:lnTo>
                      <a:lnTo>
                        <a:pt x="10" y="19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7" name="Freeform 1096">
                  <a:extLst>
                    <a:ext uri="{FF2B5EF4-FFF2-40B4-BE49-F238E27FC236}">
                      <a16:creationId xmlns:a16="http://schemas.microsoft.com/office/drawing/2014/main" id="{8851FE6A-975F-0326-E763-FE8C5631E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8" name="Freeform 1097">
                  <a:extLst>
                    <a:ext uri="{FF2B5EF4-FFF2-40B4-BE49-F238E27FC236}">
                      <a16:creationId xmlns:a16="http://schemas.microsoft.com/office/drawing/2014/main" id="{09A0139A-D272-AD0E-115A-80B841649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4"/>
                </a:xfrm>
                <a:custGeom>
                  <a:avLst/>
                  <a:gdLst>
                    <a:gd name="T0" fmla="*/ 10 w 14"/>
                    <a:gd name="T1" fmla="*/ 0 h 14"/>
                    <a:gd name="T2" fmla="*/ 14 w 14"/>
                    <a:gd name="T3" fmla="*/ 5 h 14"/>
                    <a:gd name="T4" fmla="*/ 14 w 14"/>
                    <a:gd name="T5" fmla="*/ 10 h 14"/>
                    <a:gd name="T6" fmla="*/ 10 w 14"/>
                    <a:gd name="T7" fmla="*/ 14 h 14"/>
                    <a:gd name="T8" fmla="*/ 5 w 14"/>
                    <a:gd name="T9" fmla="*/ 10 h 14"/>
                    <a:gd name="T10" fmla="*/ 0 w 14"/>
                    <a:gd name="T11" fmla="*/ 5 h 14"/>
                    <a:gd name="T12" fmla="*/ 0 w 14"/>
                    <a:gd name="T13" fmla="*/ 0 h 14"/>
                    <a:gd name="T14" fmla="*/ 5 w 14"/>
                    <a:gd name="T15" fmla="*/ 0 h 14"/>
                    <a:gd name="T16" fmla="*/ 10 w 14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4">
                      <a:moveTo>
                        <a:pt x="10" y="0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4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39" name="Freeform 1098">
                  <a:extLst>
                    <a:ext uri="{FF2B5EF4-FFF2-40B4-BE49-F238E27FC236}">
                      <a16:creationId xmlns:a16="http://schemas.microsoft.com/office/drawing/2014/main" id="{2AC38A87-2610-4ECD-CF79-ACF981335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5" y="2750"/>
                  <a:ext cx="14" cy="10"/>
                </a:xfrm>
                <a:custGeom>
                  <a:avLst/>
                  <a:gdLst>
                    <a:gd name="T0" fmla="*/ 10 w 14"/>
                    <a:gd name="T1" fmla="*/ 5 h 10"/>
                    <a:gd name="T2" fmla="*/ 14 w 14"/>
                    <a:gd name="T3" fmla="*/ 5 h 10"/>
                    <a:gd name="T4" fmla="*/ 14 w 14"/>
                    <a:gd name="T5" fmla="*/ 10 h 10"/>
                    <a:gd name="T6" fmla="*/ 10 w 14"/>
                    <a:gd name="T7" fmla="*/ 10 h 10"/>
                    <a:gd name="T8" fmla="*/ 5 w 14"/>
                    <a:gd name="T9" fmla="*/ 10 h 10"/>
                    <a:gd name="T10" fmla="*/ 0 w 14"/>
                    <a:gd name="T11" fmla="*/ 5 h 10"/>
                    <a:gd name="T12" fmla="*/ 0 w 14"/>
                    <a:gd name="T13" fmla="*/ 0 h 10"/>
                    <a:gd name="T14" fmla="*/ 5 w 14"/>
                    <a:gd name="T15" fmla="*/ 0 h 10"/>
                    <a:gd name="T16" fmla="*/ 10 w 14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10" y="5"/>
                      </a:moveTo>
                      <a:lnTo>
                        <a:pt x="14" y="5"/>
                      </a:lnTo>
                      <a:lnTo>
                        <a:pt x="14" y="10"/>
                      </a:lnTo>
                      <a:lnTo>
                        <a:pt x="10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0" name="Freeform 1099">
                  <a:extLst>
                    <a:ext uri="{FF2B5EF4-FFF2-40B4-BE49-F238E27FC236}">
                      <a16:creationId xmlns:a16="http://schemas.microsoft.com/office/drawing/2014/main" id="{6B2A4940-09E5-FB1E-E4BB-891C19AE6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0"/>
                  <a:ext cx="9" cy="10"/>
                </a:xfrm>
                <a:custGeom>
                  <a:avLst/>
                  <a:gdLst>
                    <a:gd name="T0" fmla="*/ 5 w 9"/>
                    <a:gd name="T1" fmla="*/ 5 h 10"/>
                    <a:gd name="T2" fmla="*/ 9 w 9"/>
                    <a:gd name="T3" fmla="*/ 5 h 10"/>
                    <a:gd name="T4" fmla="*/ 9 w 9"/>
                    <a:gd name="T5" fmla="*/ 10 h 10"/>
                    <a:gd name="T6" fmla="*/ 5 w 9"/>
                    <a:gd name="T7" fmla="*/ 10 h 10"/>
                    <a:gd name="T8" fmla="*/ 0 w 9"/>
                    <a:gd name="T9" fmla="*/ 10 h 10"/>
                    <a:gd name="T10" fmla="*/ 0 w 9"/>
                    <a:gd name="T11" fmla="*/ 5 h 10"/>
                    <a:gd name="T12" fmla="*/ 0 w 9"/>
                    <a:gd name="T13" fmla="*/ 5 h 10"/>
                    <a:gd name="T14" fmla="*/ 0 w 9"/>
                    <a:gd name="T15" fmla="*/ 0 h 10"/>
                    <a:gd name="T16" fmla="*/ 5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5"/>
                      </a:move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8B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1" name="Freeform 1100">
                  <a:extLst>
                    <a:ext uri="{FF2B5EF4-FFF2-40B4-BE49-F238E27FC236}">
                      <a16:creationId xmlns:a16="http://schemas.microsoft.com/office/drawing/2014/main" id="{BE68FAAE-6EA9-EF5F-0E7B-123457BC0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2" name="Freeform 1101">
                  <a:extLst>
                    <a:ext uri="{FF2B5EF4-FFF2-40B4-BE49-F238E27FC236}">
                      <a16:creationId xmlns:a16="http://schemas.microsoft.com/office/drawing/2014/main" id="{0B351326-AAD0-D06A-0752-4A0A19C64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0 h 5"/>
                    <a:gd name="T2" fmla="*/ 5 w 5"/>
                    <a:gd name="T3" fmla="*/ 5 h 5"/>
                    <a:gd name="T4" fmla="*/ 5 w 5"/>
                    <a:gd name="T5" fmla="*/ 5 h 5"/>
                    <a:gd name="T6" fmla="*/ 5 w 5"/>
                    <a:gd name="T7" fmla="*/ 5 h 5"/>
                    <a:gd name="T8" fmla="*/ 0 w 5"/>
                    <a:gd name="T9" fmla="*/ 5 h 5"/>
                    <a:gd name="T10" fmla="*/ 0 w 5"/>
                    <a:gd name="T11" fmla="*/ 0 h 5"/>
                    <a:gd name="T12" fmla="*/ 0 w 5"/>
                    <a:gd name="T13" fmla="*/ 0 h 5"/>
                    <a:gd name="T14" fmla="*/ 0 w 5"/>
                    <a:gd name="T15" fmla="*/ 0 h 5"/>
                    <a:gd name="T16" fmla="*/ 5 w 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0"/>
                      </a:move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3" name="Freeform 1102">
                  <a:extLst>
                    <a:ext uri="{FF2B5EF4-FFF2-40B4-BE49-F238E27FC236}">
                      <a16:creationId xmlns:a16="http://schemas.microsoft.com/office/drawing/2014/main" id="{5960540C-F87E-CD62-0EFF-08E4563C1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5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5 w 5"/>
                    <a:gd name="T13" fmla="*/ 0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4" name="Freeform 1103">
                  <a:extLst>
                    <a:ext uri="{FF2B5EF4-FFF2-40B4-BE49-F238E27FC236}">
                      <a16:creationId xmlns:a16="http://schemas.microsoft.com/office/drawing/2014/main" id="{DEDBA717-6CFC-B301-D11B-8DF94E8A0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7" y="2736"/>
                  <a:ext cx="10" cy="19"/>
                </a:xfrm>
                <a:custGeom>
                  <a:avLst/>
                  <a:gdLst>
                    <a:gd name="T0" fmla="*/ 10 w 10"/>
                    <a:gd name="T1" fmla="*/ 0 h 19"/>
                    <a:gd name="T2" fmla="*/ 10 w 10"/>
                    <a:gd name="T3" fmla="*/ 4 h 19"/>
                    <a:gd name="T4" fmla="*/ 0 w 10"/>
                    <a:gd name="T5" fmla="*/ 9 h 19"/>
                    <a:gd name="T6" fmla="*/ 0 w 10"/>
                    <a:gd name="T7" fmla="*/ 14 h 19"/>
                    <a:gd name="T8" fmla="*/ 5 w 10"/>
                    <a:gd name="T9" fmla="*/ 14 h 19"/>
                    <a:gd name="T10" fmla="*/ 10 w 10"/>
                    <a:gd name="T11" fmla="*/ 14 h 19"/>
                    <a:gd name="T12" fmla="*/ 10 w 10"/>
                    <a:gd name="T13" fmla="*/ 19 h 19"/>
                    <a:gd name="T14" fmla="*/ 10 w 10"/>
                    <a:gd name="T15" fmla="*/ 9 h 19"/>
                    <a:gd name="T16" fmla="*/ 10 w 10"/>
                    <a:gd name="T17" fmla="*/ 4 h 19"/>
                    <a:gd name="T18" fmla="*/ 10 w 10"/>
                    <a:gd name="T19" fmla="*/ 0 h 19"/>
                    <a:gd name="T20" fmla="*/ 10 w 10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9">
                      <a:moveTo>
                        <a:pt x="10" y="0"/>
                      </a:move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9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5" name="Freeform 1104">
                  <a:extLst>
                    <a:ext uri="{FF2B5EF4-FFF2-40B4-BE49-F238E27FC236}">
                      <a16:creationId xmlns:a16="http://schemas.microsoft.com/office/drawing/2014/main" id="{C2F778CE-C6EE-AB38-ADB8-D4D025500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2" y="2736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9 h 9"/>
                    <a:gd name="T4" fmla="*/ 5 w 5"/>
                    <a:gd name="T5" fmla="*/ 9 h 9"/>
                    <a:gd name="T6" fmla="*/ 5 w 5"/>
                    <a:gd name="T7" fmla="*/ 4 h 9"/>
                    <a:gd name="T8" fmla="*/ 5 w 5"/>
                    <a:gd name="T9" fmla="*/ 0 h 9"/>
                    <a:gd name="T10" fmla="*/ 5 w 5"/>
                    <a:gd name="T11" fmla="*/ 0 h 9"/>
                    <a:gd name="T12" fmla="*/ 0 w 5"/>
                    <a:gd name="T13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9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6" name="Freeform 1105">
                  <a:extLst>
                    <a:ext uri="{FF2B5EF4-FFF2-40B4-BE49-F238E27FC236}">
                      <a16:creationId xmlns:a16="http://schemas.microsoft.com/office/drawing/2014/main" id="{134AA470-296E-88A8-14AA-6A96E3C77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45"/>
                  <a:ext cx="10" cy="10"/>
                </a:xfrm>
                <a:custGeom>
                  <a:avLst/>
                  <a:gdLst>
                    <a:gd name="T0" fmla="*/ 5 w 10"/>
                    <a:gd name="T1" fmla="*/ 0 h 10"/>
                    <a:gd name="T2" fmla="*/ 0 w 10"/>
                    <a:gd name="T3" fmla="*/ 5 h 10"/>
                    <a:gd name="T4" fmla="*/ 5 w 10"/>
                    <a:gd name="T5" fmla="*/ 10 h 10"/>
                    <a:gd name="T6" fmla="*/ 5 w 10"/>
                    <a:gd name="T7" fmla="*/ 10 h 10"/>
                    <a:gd name="T8" fmla="*/ 10 w 10"/>
                    <a:gd name="T9" fmla="*/ 10 h 10"/>
                    <a:gd name="T10" fmla="*/ 5 w 10"/>
                    <a:gd name="T11" fmla="*/ 5 h 10"/>
                    <a:gd name="T12" fmla="*/ 5 w 10"/>
                    <a:gd name="T13" fmla="*/ 0 h 10"/>
                    <a:gd name="T14" fmla="*/ 5 w 10"/>
                    <a:gd name="T15" fmla="*/ 0 h 10"/>
                    <a:gd name="T16" fmla="*/ 5 w 10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7" name="Freeform 1106">
                  <a:extLst>
                    <a:ext uri="{FF2B5EF4-FFF2-40B4-BE49-F238E27FC236}">
                      <a16:creationId xmlns:a16="http://schemas.microsoft.com/office/drawing/2014/main" id="{7DF702E8-57CE-CACB-78DA-95F97F4B4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4" y="2750"/>
                  <a:ext cx="19" cy="5"/>
                </a:xfrm>
                <a:custGeom>
                  <a:avLst/>
                  <a:gdLst>
                    <a:gd name="T0" fmla="*/ 0 w 19"/>
                    <a:gd name="T1" fmla="*/ 5 h 5"/>
                    <a:gd name="T2" fmla="*/ 0 w 19"/>
                    <a:gd name="T3" fmla="*/ 5 h 5"/>
                    <a:gd name="T4" fmla="*/ 0 w 19"/>
                    <a:gd name="T5" fmla="*/ 0 h 5"/>
                    <a:gd name="T6" fmla="*/ 0 w 19"/>
                    <a:gd name="T7" fmla="*/ 0 h 5"/>
                    <a:gd name="T8" fmla="*/ 5 w 19"/>
                    <a:gd name="T9" fmla="*/ 0 h 5"/>
                    <a:gd name="T10" fmla="*/ 10 w 19"/>
                    <a:gd name="T11" fmla="*/ 0 h 5"/>
                    <a:gd name="T12" fmla="*/ 19 w 19"/>
                    <a:gd name="T13" fmla="*/ 5 h 5"/>
                    <a:gd name="T14" fmla="*/ 19 w 19"/>
                    <a:gd name="T15" fmla="*/ 5 h 5"/>
                    <a:gd name="T16" fmla="*/ 15 w 19"/>
                    <a:gd name="T17" fmla="*/ 5 h 5"/>
                    <a:gd name="T18" fmla="*/ 10 w 19"/>
                    <a:gd name="T19" fmla="*/ 0 h 5"/>
                    <a:gd name="T20" fmla="*/ 5 w 19"/>
                    <a:gd name="T21" fmla="*/ 0 h 5"/>
                    <a:gd name="T22" fmla="*/ 5 w 19"/>
                    <a:gd name="T23" fmla="*/ 0 h 5"/>
                    <a:gd name="T24" fmla="*/ 0 w 19"/>
                    <a:gd name="T2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9" y="5"/>
                      </a:ln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8" name="Freeform 1107">
                  <a:extLst>
                    <a:ext uri="{FF2B5EF4-FFF2-40B4-BE49-F238E27FC236}">
                      <a16:creationId xmlns:a16="http://schemas.microsoft.com/office/drawing/2014/main" id="{4AA491E5-12A7-55F1-FAD2-5EFAAD849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5" y="2740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5 w 9"/>
                    <a:gd name="T3" fmla="*/ 0 h 5"/>
                    <a:gd name="T4" fmla="*/ 9 w 9"/>
                    <a:gd name="T5" fmla="*/ 5 h 5"/>
                    <a:gd name="T6" fmla="*/ 5 w 9"/>
                    <a:gd name="T7" fmla="*/ 0 h 5"/>
                    <a:gd name="T8" fmla="*/ 5 w 9"/>
                    <a:gd name="T9" fmla="*/ 0 h 5"/>
                    <a:gd name="T10" fmla="*/ 9 w 9"/>
                    <a:gd name="T11" fmla="*/ 0 h 5"/>
                    <a:gd name="T12" fmla="*/ 5 w 9"/>
                    <a:gd name="T13" fmla="*/ 0 h 5"/>
                    <a:gd name="T14" fmla="*/ 0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49" name="Freeform 1108">
                  <a:extLst>
                    <a:ext uri="{FF2B5EF4-FFF2-40B4-BE49-F238E27FC236}">
                      <a16:creationId xmlns:a16="http://schemas.microsoft.com/office/drawing/2014/main" id="{F32A6FAE-8388-009A-5C5E-8C2DDDBC6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0" name="Freeform 1109">
                  <a:extLst>
                    <a:ext uri="{FF2B5EF4-FFF2-40B4-BE49-F238E27FC236}">
                      <a16:creationId xmlns:a16="http://schemas.microsoft.com/office/drawing/2014/main" id="{75CDA8CC-7788-FFF2-04F0-8F2DBEA2A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9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9 w 14"/>
                    <a:gd name="T11" fmla="*/ 4 h 9"/>
                    <a:gd name="T12" fmla="*/ 4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1" name="Freeform 1110">
                  <a:extLst>
                    <a:ext uri="{FF2B5EF4-FFF2-40B4-BE49-F238E27FC236}">
                      <a16:creationId xmlns:a16="http://schemas.microsoft.com/office/drawing/2014/main" id="{719C829A-3270-9025-149D-38BEBA8F6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5"/>
                </a:xfrm>
                <a:custGeom>
                  <a:avLst/>
                  <a:gdLst>
                    <a:gd name="T0" fmla="*/ 14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9 w 14"/>
                    <a:gd name="T7" fmla="*/ 0 h 5"/>
                    <a:gd name="T8" fmla="*/ 4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9 w 14"/>
                    <a:gd name="T15" fmla="*/ 0 h 5"/>
                    <a:gd name="T16" fmla="*/ 14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2" name="Freeform 1111">
                  <a:extLst>
                    <a:ext uri="{FF2B5EF4-FFF2-40B4-BE49-F238E27FC236}">
                      <a16:creationId xmlns:a16="http://schemas.microsoft.com/office/drawing/2014/main" id="{435A95E0-E767-0591-6DC3-2D2AFC0C0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3" name="Freeform 1112">
                  <a:extLst>
                    <a:ext uri="{FF2B5EF4-FFF2-40B4-BE49-F238E27FC236}">
                      <a16:creationId xmlns:a16="http://schemas.microsoft.com/office/drawing/2014/main" id="{703CB8CF-B058-2B0B-BDFE-AEF14B29A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4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4" name="Freeform 1113">
                  <a:extLst>
                    <a:ext uri="{FF2B5EF4-FFF2-40B4-BE49-F238E27FC236}">
                      <a16:creationId xmlns:a16="http://schemas.microsoft.com/office/drawing/2014/main" id="{6E2FEA7C-925D-7F5C-6321-62AF2B661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" y="2740"/>
                  <a:ext cx="9" cy="1"/>
                </a:xfrm>
                <a:custGeom>
                  <a:avLst/>
                  <a:gdLst>
                    <a:gd name="T0" fmla="*/ 4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4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5" name="Freeform 1114">
                  <a:extLst>
                    <a:ext uri="{FF2B5EF4-FFF2-40B4-BE49-F238E27FC236}">
                      <a16:creationId xmlns:a16="http://schemas.microsoft.com/office/drawing/2014/main" id="{1A837956-84C0-DB2B-4BF9-D2D569011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6" name="Freeform 1115">
                  <a:extLst>
                    <a:ext uri="{FF2B5EF4-FFF2-40B4-BE49-F238E27FC236}">
                      <a16:creationId xmlns:a16="http://schemas.microsoft.com/office/drawing/2014/main" id="{CB72638F-C80F-0E81-DC89-9A1CE06D93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5 w 14"/>
                    <a:gd name="T3" fmla="*/ 4 h 9"/>
                    <a:gd name="T4" fmla="*/ 10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5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7" name="Freeform 1116">
                  <a:extLst>
                    <a:ext uri="{FF2B5EF4-FFF2-40B4-BE49-F238E27FC236}">
                      <a16:creationId xmlns:a16="http://schemas.microsoft.com/office/drawing/2014/main" id="{5B7A8876-C386-A838-EB7D-191791C87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8" name="Freeform 1117">
                  <a:extLst>
                    <a:ext uri="{FF2B5EF4-FFF2-40B4-BE49-F238E27FC236}">
                      <a16:creationId xmlns:a16="http://schemas.microsoft.com/office/drawing/2014/main" id="{BE4F1427-E652-6943-6766-38E5E2412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59" name="Freeform 1118">
                  <a:extLst>
                    <a:ext uri="{FF2B5EF4-FFF2-40B4-BE49-F238E27FC236}">
                      <a16:creationId xmlns:a16="http://schemas.microsoft.com/office/drawing/2014/main" id="{76276037-5CEF-82E7-8BB5-E883205ED8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0" name="Freeform 1119">
                  <a:extLst>
                    <a:ext uri="{FF2B5EF4-FFF2-40B4-BE49-F238E27FC236}">
                      <a16:creationId xmlns:a16="http://schemas.microsoft.com/office/drawing/2014/main" id="{FB30F847-475C-79C1-5B3C-B1CC0CC13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1" y="2740"/>
                  <a:ext cx="5" cy="1"/>
                </a:xfrm>
                <a:custGeom>
                  <a:avLst/>
                  <a:gdLst>
                    <a:gd name="T0" fmla="*/ 0 w 5"/>
                    <a:gd name="T1" fmla="*/ 5 w 5"/>
                    <a:gd name="T2" fmla="*/ 5 w 5"/>
                    <a:gd name="T3" fmla="*/ 5 w 5"/>
                    <a:gd name="T4" fmla="*/ 5 w 5"/>
                    <a:gd name="T5" fmla="*/ 5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1" name="Freeform 1120">
                  <a:extLst>
                    <a:ext uri="{FF2B5EF4-FFF2-40B4-BE49-F238E27FC236}">
                      <a16:creationId xmlns:a16="http://schemas.microsoft.com/office/drawing/2014/main" id="{26211820-A4EB-D0B6-9DD6-7782D14FF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2" name="Freeform 1121">
                  <a:extLst>
                    <a:ext uri="{FF2B5EF4-FFF2-40B4-BE49-F238E27FC236}">
                      <a16:creationId xmlns:a16="http://schemas.microsoft.com/office/drawing/2014/main" id="{423A0420-3F04-4236-D672-7FE4C50E7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0 w 14"/>
                    <a:gd name="T1" fmla="*/ 4 h 4"/>
                    <a:gd name="T2" fmla="*/ 9 w 14"/>
                    <a:gd name="T3" fmla="*/ 4 h 4"/>
                    <a:gd name="T4" fmla="*/ 14 w 14"/>
                    <a:gd name="T5" fmla="*/ 0 h 4"/>
                    <a:gd name="T6" fmla="*/ 14 w 14"/>
                    <a:gd name="T7" fmla="*/ 4 h 4"/>
                    <a:gd name="T8" fmla="*/ 14 w 14"/>
                    <a:gd name="T9" fmla="*/ 4 h 4"/>
                    <a:gd name="T10" fmla="*/ 9 w 14"/>
                    <a:gd name="T11" fmla="*/ 4 h 4"/>
                    <a:gd name="T12" fmla="*/ 0 w 14"/>
                    <a:gd name="T13" fmla="*/ 4 h 4"/>
                    <a:gd name="T14" fmla="*/ 0 w 14"/>
                    <a:gd name="T15" fmla="*/ 4 h 4"/>
                    <a:gd name="T16" fmla="*/ 0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0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3" name="Freeform 1122">
                  <a:extLst>
                    <a:ext uri="{FF2B5EF4-FFF2-40B4-BE49-F238E27FC236}">
                      <a16:creationId xmlns:a16="http://schemas.microsoft.com/office/drawing/2014/main" id="{CD55E7FC-A37E-441A-937A-A13EED5FF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36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14 w 14"/>
                    <a:gd name="T3" fmla="*/ 4 h 4"/>
                    <a:gd name="T4" fmla="*/ 14 w 14"/>
                    <a:gd name="T5" fmla="*/ 4 h 4"/>
                    <a:gd name="T6" fmla="*/ 9 w 14"/>
                    <a:gd name="T7" fmla="*/ 4 h 4"/>
                    <a:gd name="T8" fmla="*/ 4 w 14"/>
                    <a:gd name="T9" fmla="*/ 4 h 4"/>
                    <a:gd name="T10" fmla="*/ 0 w 14"/>
                    <a:gd name="T11" fmla="*/ 4 h 4"/>
                    <a:gd name="T12" fmla="*/ 0 w 14"/>
                    <a:gd name="T13" fmla="*/ 4 h 4"/>
                    <a:gd name="T14" fmla="*/ 9 w 14"/>
                    <a:gd name="T15" fmla="*/ 4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4" name="Freeform 1123">
                  <a:extLst>
                    <a:ext uri="{FF2B5EF4-FFF2-40B4-BE49-F238E27FC236}">
                      <a16:creationId xmlns:a16="http://schemas.microsoft.com/office/drawing/2014/main" id="{A6499A5A-1EA6-1BD8-3C09-9550C1371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4 w 14"/>
                    <a:gd name="T4" fmla="*/ 4 w 14"/>
                    <a:gd name="T5" fmla="*/ 0 w 14"/>
                    <a:gd name="T6" fmla="*/ 0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5" name="Freeform 1124">
                  <a:extLst>
                    <a:ext uri="{FF2B5EF4-FFF2-40B4-BE49-F238E27FC236}">
                      <a16:creationId xmlns:a16="http://schemas.microsoft.com/office/drawing/2014/main" id="{8169D76C-BA2B-8129-5DCF-82355B184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9 w 9"/>
                    <a:gd name="T1" fmla="*/ 9 w 9"/>
                    <a:gd name="T2" fmla="*/ 9 w 9"/>
                    <a:gd name="T3" fmla="*/ 4 w 9"/>
                    <a:gd name="T4" fmla="*/ 4 w 9"/>
                    <a:gd name="T5" fmla="*/ 0 w 9"/>
                    <a:gd name="T6" fmla="*/ 0 w 9"/>
                    <a:gd name="T7" fmla="*/ 4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6" name="Freeform 1125">
                  <a:extLst>
                    <a:ext uri="{FF2B5EF4-FFF2-40B4-BE49-F238E27FC236}">
                      <a16:creationId xmlns:a16="http://schemas.microsoft.com/office/drawing/2014/main" id="{4CB34B43-0FF4-F844-16B9-DE6EFE049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40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9 w 9"/>
                    <a:gd name="T4" fmla="*/ 9 w 9"/>
                    <a:gd name="T5" fmla="*/ 4 w 9"/>
                    <a:gd name="T6" fmla="*/ 4 w 9"/>
                    <a:gd name="T7" fmla="*/ 0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7" name="Freeform 1126">
                  <a:extLst>
                    <a:ext uri="{FF2B5EF4-FFF2-40B4-BE49-F238E27FC236}">
                      <a16:creationId xmlns:a16="http://schemas.microsoft.com/office/drawing/2014/main" id="{35938588-8E0B-3E7C-8061-8B58E951C0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8" name="Freeform 1127">
                  <a:extLst>
                    <a:ext uri="{FF2B5EF4-FFF2-40B4-BE49-F238E27FC236}">
                      <a16:creationId xmlns:a16="http://schemas.microsoft.com/office/drawing/2014/main" id="{C55DDBC8-4460-3B69-E5EB-6A99CA68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36"/>
                  <a:ext cx="14" cy="9"/>
                </a:xfrm>
                <a:custGeom>
                  <a:avLst/>
                  <a:gdLst>
                    <a:gd name="T0" fmla="*/ 0 w 14"/>
                    <a:gd name="T1" fmla="*/ 4 h 9"/>
                    <a:gd name="T2" fmla="*/ 10 w 14"/>
                    <a:gd name="T3" fmla="*/ 4 h 9"/>
                    <a:gd name="T4" fmla="*/ 14 w 14"/>
                    <a:gd name="T5" fmla="*/ 0 h 9"/>
                    <a:gd name="T6" fmla="*/ 14 w 14"/>
                    <a:gd name="T7" fmla="*/ 4 h 9"/>
                    <a:gd name="T8" fmla="*/ 14 w 14"/>
                    <a:gd name="T9" fmla="*/ 9 h 9"/>
                    <a:gd name="T10" fmla="*/ 10 w 14"/>
                    <a:gd name="T11" fmla="*/ 4 h 9"/>
                    <a:gd name="T12" fmla="*/ 0 w 14"/>
                    <a:gd name="T13" fmla="*/ 4 h 9"/>
                    <a:gd name="T14" fmla="*/ 0 w 14"/>
                    <a:gd name="T15" fmla="*/ 4 h 9"/>
                    <a:gd name="T16" fmla="*/ 0 w 14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4"/>
                      </a:moveTo>
                      <a:lnTo>
                        <a:pt x="10" y="4"/>
                      </a:lnTo>
                      <a:lnTo>
                        <a:pt x="14" y="0"/>
                      </a:lnTo>
                      <a:lnTo>
                        <a:pt x="14" y="4"/>
                      </a:lnTo>
                      <a:lnTo>
                        <a:pt x="14" y="9"/>
                      </a:lnTo>
                      <a:lnTo>
                        <a:pt x="1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69" name="Freeform 1128">
                  <a:extLst>
                    <a:ext uri="{FF2B5EF4-FFF2-40B4-BE49-F238E27FC236}">
                      <a16:creationId xmlns:a16="http://schemas.microsoft.com/office/drawing/2014/main" id="{690B4E6C-C28B-A91E-E9D3-3BC7FC445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4" cy="5"/>
                </a:xfrm>
                <a:custGeom>
                  <a:avLst/>
                  <a:gdLst>
                    <a:gd name="T0" fmla="*/ 10 w 14"/>
                    <a:gd name="T1" fmla="*/ 0 h 5"/>
                    <a:gd name="T2" fmla="*/ 14 w 14"/>
                    <a:gd name="T3" fmla="*/ 0 h 5"/>
                    <a:gd name="T4" fmla="*/ 14 w 14"/>
                    <a:gd name="T5" fmla="*/ 5 h 5"/>
                    <a:gd name="T6" fmla="*/ 5 w 14"/>
                    <a:gd name="T7" fmla="*/ 0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  <a:gd name="T14" fmla="*/ 5 w 14"/>
                    <a:gd name="T15" fmla="*/ 0 h 5"/>
                    <a:gd name="T16" fmla="*/ 10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0" y="0"/>
                      </a:moveTo>
                      <a:lnTo>
                        <a:pt x="14" y="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0" name="Freeform 1129">
                  <a:extLst>
                    <a:ext uri="{FF2B5EF4-FFF2-40B4-BE49-F238E27FC236}">
                      <a16:creationId xmlns:a16="http://schemas.microsoft.com/office/drawing/2014/main" id="{52D62B67-120E-C04E-48A2-D3B4FBE1A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1" name="Freeform 1130">
                  <a:extLst>
                    <a:ext uri="{FF2B5EF4-FFF2-40B4-BE49-F238E27FC236}">
                      <a16:creationId xmlns:a16="http://schemas.microsoft.com/office/drawing/2014/main" id="{DBA849C3-2D55-A3D7-43F1-D44A54E0B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10 w 10"/>
                    <a:gd name="T1" fmla="*/ 10 w 10"/>
                    <a:gd name="T2" fmla="*/ 10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1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2" name="Freeform 1131">
                  <a:extLst>
                    <a:ext uri="{FF2B5EF4-FFF2-40B4-BE49-F238E27FC236}">
                      <a16:creationId xmlns:a16="http://schemas.microsoft.com/office/drawing/2014/main" id="{D8C93128-377E-22A1-EE90-F22BABC01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7" y="2740"/>
                  <a:ext cx="10" cy="1"/>
                </a:xfrm>
                <a:custGeom>
                  <a:avLst/>
                  <a:gdLst>
                    <a:gd name="T0" fmla="*/ 0 w 10"/>
                    <a:gd name="T1" fmla="*/ 5 w 10"/>
                    <a:gd name="T2" fmla="*/ 10 w 10"/>
                    <a:gd name="T3" fmla="*/ 10 w 10"/>
                    <a:gd name="T4" fmla="*/ 10 w 10"/>
                    <a:gd name="T5" fmla="*/ 5 w 10"/>
                    <a:gd name="T6" fmla="*/ 0 w 10"/>
                    <a:gd name="T7" fmla="*/ 0 w 10"/>
                    <a:gd name="T8" fmla="*/ 0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3" name="Freeform 1132">
                  <a:extLst>
                    <a:ext uri="{FF2B5EF4-FFF2-40B4-BE49-F238E27FC236}">
                      <a16:creationId xmlns:a16="http://schemas.microsoft.com/office/drawing/2014/main" id="{9177DE3E-9B88-8BC8-9343-2AE0366B19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4" name="Freeform 1133">
                  <a:extLst>
                    <a:ext uri="{FF2B5EF4-FFF2-40B4-BE49-F238E27FC236}">
                      <a16:creationId xmlns:a16="http://schemas.microsoft.com/office/drawing/2014/main" id="{E32A1C87-BECA-F5A8-54F2-3CBCCCDB7A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36"/>
                  <a:ext cx="19" cy="9"/>
                </a:xfrm>
                <a:custGeom>
                  <a:avLst/>
                  <a:gdLst>
                    <a:gd name="T0" fmla="*/ 4 w 19"/>
                    <a:gd name="T1" fmla="*/ 4 h 9"/>
                    <a:gd name="T2" fmla="*/ 9 w 19"/>
                    <a:gd name="T3" fmla="*/ 4 h 9"/>
                    <a:gd name="T4" fmla="*/ 14 w 19"/>
                    <a:gd name="T5" fmla="*/ 0 h 9"/>
                    <a:gd name="T6" fmla="*/ 19 w 19"/>
                    <a:gd name="T7" fmla="*/ 4 h 9"/>
                    <a:gd name="T8" fmla="*/ 14 w 19"/>
                    <a:gd name="T9" fmla="*/ 9 h 9"/>
                    <a:gd name="T10" fmla="*/ 9 w 19"/>
                    <a:gd name="T11" fmla="*/ 4 h 9"/>
                    <a:gd name="T12" fmla="*/ 4 w 19"/>
                    <a:gd name="T13" fmla="*/ 4 h 9"/>
                    <a:gd name="T14" fmla="*/ 0 w 19"/>
                    <a:gd name="T15" fmla="*/ 4 h 9"/>
                    <a:gd name="T16" fmla="*/ 4 w 19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9">
                      <a:moveTo>
                        <a:pt x="4" y="4"/>
                      </a:move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9" y="4"/>
                      </a:lnTo>
                      <a:lnTo>
                        <a:pt x="14" y="9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0" y="4"/>
                      </a:lnTo>
                      <a:lnTo>
                        <a:pt x="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5" name="Freeform 1134">
                  <a:extLst>
                    <a:ext uri="{FF2B5EF4-FFF2-40B4-BE49-F238E27FC236}">
                      <a16:creationId xmlns:a16="http://schemas.microsoft.com/office/drawing/2014/main" id="{420D96FD-E5B5-6CCC-D95C-E5074874B0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14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14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14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6" name="Freeform 1135">
                  <a:extLst>
                    <a:ext uri="{FF2B5EF4-FFF2-40B4-BE49-F238E27FC236}">
                      <a16:creationId xmlns:a16="http://schemas.microsoft.com/office/drawing/2014/main" id="{FBD532F9-C795-D777-9FA3-5FA206287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3" y="2740"/>
                  <a:ext cx="14" cy="1"/>
                </a:xfrm>
                <a:custGeom>
                  <a:avLst/>
                  <a:gdLst>
                    <a:gd name="T0" fmla="*/ 9 w 14"/>
                    <a:gd name="T1" fmla="*/ 14 w 14"/>
                    <a:gd name="T2" fmla="*/ 14 w 14"/>
                    <a:gd name="T3" fmla="*/ 9 w 14"/>
                    <a:gd name="T4" fmla="*/ 4 w 14"/>
                    <a:gd name="T5" fmla="*/ 0 w 14"/>
                    <a:gd name="T6" fmla="*/ 4 w 14"/>
                    <a:gd name="T7" fmla="*/ 9 w 14"/>
                    <a:gd name="T8" fmla="*/ 9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4">
                      <a:moveTo>
                        <a:pt x="9" y="0"/>
                      </a:move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7" name="Freeform 1136">
                  <a:extLst>
                    <a:ext uri="{FF2B5EF4-FFF2-40B4-BE49-F238E27FC236}">
                      <a16:creationId xmlns:a16="http://schemas.microsoft.com/office/drawing/2014/main" id="{27E18712-19D6-E902-7815-D7E59102F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10" cy="1"/>
                </a:xfrm>
                <a:custGeom>
                  <a:avLst/>
                  <a:gdLst>
                    <a:gd name="T0" fmla="*/ 5 w 10"/>
                    <a:gd name="T1" fmla="*/ 10 w 10"/>
                    <a:gd name="T2" fmla="*/ 5 w 10"/>
                    <a:gd name="T3" fmla="*/ 5 w 10"/>
                    <a:gd name="T4" fmla="*/ 0 w 10"/>
                    <a:gd name="T5" fmla="*/ 0 w 10"/>
                    <a:gd name="T6" fmla="*/ 0 w 10"/>
                    <a:gd name="T7" fmla="*/ 5 w 10"/>
                    <a:gd name="T8" fmla="*/ 5 w 1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0">
                      <a:moveTo>
                        <a:pt x="5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8" name="Freeform 1137">
                  <a:extLst>
                    <a:ext uri="{FF2B5EF4-FFF2-40B4-BE49-F238E27FC236}">
                      <a16:creationId xmlns:a16="http://schemas.microsoft.com/office/drawing/2014/main" id="{32340FE2-8956-B02A-E8B9-87450AAD4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7" y="2740"/>
                  <a:ext cx="5" cy="1"/>
                </a:xfrm>
                <a:custGeom>
                  <a:avLst/>
                  <a:gdLst>
                    <a:gd name="T0" fmla="*/ 0 w 5"/>
                    <a:gd name="T1" fmla="*/ 0 w 5"/>
                    <a:gd name="T2" fmla="*/ 5 w 5"/>
                    <a:gd name="T3" fmla="*/ 5 w 5"/>
                    <a:gd name="T4" fmla="*/ 5 w 5"/>
                    <a:gd name="T5" fmla="*/ 0 w 5"/>
                    <a:gd name="T6" fmla="*/ 0 w 5"/>
                    <a:gd name="T7" fmla="*/ 0 w 5"/>
                    <a:gd name="T8" fmla="*/ 0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79" name="Freeform 1138">
                  <a:extLst>
                    <a:ext uri="{FF2B5EF4-FFF2-40B4-BE49-F238E27FC236}">
                      <a16:creationId xmlns:a16="http://schemas.microsoft.com/office/drawing/2014/main" id="{637A0170-17DD-2E14-4E8F-1D6AD5BA5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0" name="Freeform 1139">
                  <a:extLst>
                    <a:ext uri="{FF2B5EF4-FFF2-40B4-BE49-F238E27FC236}">
                      <a16:creationId xmlns:a16="http://schemas.microsoft.com/office/drawing/2014/main" id="{9E65A389-1766-9CBC-9B65-8188297F3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26"/>
                  <a:ext cx="71" cy="14"/>
                </a:xfrm>
                <a:custGeom>
                  <a:avLst/>
                  <a:gdLst>
                    <a:gd name="T0" fmla="*/ 71 w 71"/>
                    <a:gd name="T1" fmla="*/ 14 h 14"/>
                    <a:gd name="T2" fmla="*/ 71 w 71"/>
                    <a:gd name="T3" fmla="*/ 14 h 14"/>
                    <a:gd name="T4" fmla="*/ 71 w 71"/>
                    <a:gd name="T5" fmla="*/ 10 h 14"/>
                    <a:gd name="T6" fmla="*/ 67 w 71"/>
                    <a:gd name="T7" fmla="*/ 10 h 14"/>
                    <a:gd name="T8" fmla="*/ 62 w 71"/>
                    <a:gd name="T9" fmla="*/ 10 h 14"/>
                    <a:gd name="T10" fmla="*/ 47 w 71"/>
                    <a:gd name="T11" fmla="*/ 10 h 14"/>
                    <a:gd name="T12" fmla="*/ 28 w 71"/>
                    <a:gd name="T13" fmla="*/ 10 h 14"/>
                    <a:gd name="T14" fmla="*/ 14 w 71"/>
                    <a:gd name="T15" fmla="*/ 5 h 14"/>
                    <a:gd name="T16" fmla="*/ 4 w 71"/>
                    <a:gd name="T17" fmla="*/ 0 h 14"/>
                    <a:gd name="T18" fmla="*/ 0 w 71"/>
                    <a:gd name="T19" fmla="*/ 0 h 14"/>
                    <a:gd name="T20" fmla="*/ 4 w 71"/>
                    <a:gd name="T21" fmla="*/ 5 h 14"/>
                    <a:gd name="T22" fmla="*/ 33 w 71"/>
                    <a:gd name="T23" fmla="*/ 10 h 14"/>
                    <a:gd name="T24" fmla="*/ 52 w 71"/>
                    <a:gd name="T25" fmla="*/ 14 h 14"/>
                    <a:gd name="T26" fmla="*/ 71 w 71"/>
                    <a:gd name="T2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71" y="14"/>
                      </a:moveTo>
                      <a:lnTo>
                        <a:pt x="71" y="14"/>
                      </a:lnTo>
                      <a:lnTo>
                        <a:pt x="71" y="10"/>
                      </a:lnTo>
                      <a:lnTo>
                        <a:pt x="67" y="10"/>
                      </a:lnTo>
                      <a:lnTo>
                        <a:pt x="62" y="10"/>
                      </a:lnTo>
                      <a:lnTo>
                        <a:pt x="47" y="10"/>
                      </a:lnTo>
                      <a:lnTo>
                        <a:pt x="28" y="10"/>
                      </a:lnTo>
                      <a:lnTo>
                        <a:pt x="1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33" y="10"/>
                      </a:lnTo>
                      <a:lnTo>
                        <a:pt x="52" y="14"/>
                      </a:lnTo>
                      <a:lnTo>
                        <a:pt x="71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1" name="Freeform 1140">
                  <a:extLst>
                    <a:ext uri="{FF2B5EF4-FFF2-40B4-BE49-F238E27FC236}">
                      <a16:creationId xmlns:a16="http://schemas.microsoft.com/office/drawing/2014/main" id="{BFCC53FE-CBDC-AA8B-94E0-8A694F693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2" name="Freeform 1141">
                  <a:extLst>
                    <a:ext uri="{FF2B5EF4-FFF2-40B4-BE49-F238E27FC236}">
                      <a16:creationId xmlns:a16="http://schemas.microsoft.com/office/drawing/2014/main" id="{2C6E4C2B-1DB8-6498-DCB9-E83F213B7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14"/>
                </a:xfrm>
                <a:custGeom>
                  <a:avLst/>
                  <a:gdLst>
                    <a:gd name="T0" fmla="*/ 0 w 9"/>
                    <a:gd name="T1" fmla="*/ 9 h 14"/>
                    <a:gd name="T2" fmla="*/ 4 w 9"/>
                    <a:gd name="T3" fmla="*/ 14 h 14"/>
                    <a:gd name="T4" fmla="*/ 9 w 9"/>
                    <a:gd name="T5" fmla="*/ 9 h 14"/>
                    <a:gd name="T6" fmla="*/ 9 w 9"/>
                    <a:gd name="T7" fmla="*/ 5 h 14"/>
                    <a:gd name="T8" fmla="*/ 9 w 9"/>
                    <a:gd name="T9" fmla="*/ 0 h 14"/>
                    <a:gd name="T10" fmla="*/ 0 w 9"/>
                    <a:gd name="T11" fmla="*/ 9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4">
                      <a:moveTo>
                        <a:pt x="0" y="9"/>
                      </a:moveTo>
                      <a:lnTo>
                        <a:pt x="4" y="14"/>
                      </a:lnTo>
                      <a:lnTo>
                        <a:pt x="9" y="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3" name="Freeform 1142">
                  <a:extLst>
                    <a:ext uri="{FF2B5EF4-FFF2-40B4-BE49-F238E27FC236}">
                      <a16:creationId xmlns:a16="http://schemas.microsoft.com/office/drawing/2014/main" id="{B116FB95-02D0-6385-1E34-76AE8F203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4" name="Freeform 1143">
                  <a:extLst>
                    <a:ext uri="{FF2B5EF4-FFF2-40B4-BE49-F238E27FC236}">
                      <a16:creationId xmlns:a16="http://schemas.microsoft.com/office/drawing/2014/main" id="{F4E3E08C-DAF1-4E4D-1871-2321C7C6A4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2731"/>
                  <a:ext cx="9" cy="62"/>
                </a:xfrm>
                <a:custGeom>
                  <a:avLst/>
                  <a:gdLst>
                    <a:gd name="T0" fmla="*/ 0 w 9"/>
                    <a:gd name="T1" fmla="*/ 0 h 62"/>
                    <a:gd name="T2" fmla="*/ 0 w 9"/>
                    <a:gd name="T3" fmla="*/ 14 h 62"/>
                    <a:gd name="T4" fmla="*/ 0 w 9"/>
                    <a:gd name="T5" fmla="*/ 48 h 62"/>
                    <a:gd name="T6" fmla="*/ 0 w 9"/>
                    <a:gd name="T7" fmla="*/ 58 h 62"/>
                    <a:gd name="T8" fmla="*/ 4 w 9"/>
                    <a:gd name="T9" fmla="*/ 62 h 62"/>
                    <a:gd name="T10" fmla="*/ 4 w 9"/>
                    <a:gd name="T11" fmla="*/ 58 h 62"/>
                    <a:gd name="T12" fmla="*/ 4 w 9"/>
                    <a:gd name="T13" fmla="*/ 53 h 62"/>
                    <a:gd name="T14" fmla="*/ 4 w 9"/>
                    <a:gd name="T15" fmla="*/ 38 h 62"/>
                    <a:gd name="T16" fmla="*/ 4 w 9"/>
                    <a:gd name="T17" fmla="*/ 19 h 62"/>
                    <a:gd name="T18" fmla="*/ 9 w 9"/>
                    <a:gd name="T19" fmla="*/ 5 h 62"/>
                    <a:gd name="T20" fmla="*/ 9 w 9"/>
                    <a:gd name="T21" fmla="*/ 0 h 62"/>
                    <a:gd name="T22" fmla="*/ 0 w 9"/>
                    <a:gd name="T2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" h="62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0" y="48"/>
                      </a:lnTo>
                      <a:lnTo>
                        <a:pt x="0" y="58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4" y="53"/>
                      </a:lnTo>
                      <a:lnTo>
                        <a:pt x="4" y="38"/>
                      </a:lnTo>
                      <a:lnTo>
                        <a:pt x="4" y="19"/>
                      </a:lnTo>
                      <a:lnTo>
                        <a:pt x="9" y="5"/>
                      </a:lnTo>
                      <a:lnTo>
                        <a:pt x="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5" name="Freeform 1144">
                  <a:extLst>
                    <a:ext uri="{FF2B5EF4-FFF2-40B4-BE49-F238E27FC236}">
                      <a16:creationId xmlns:a16="http://schemas.microsoft.com/office/drawing/2014/main" id="{DB3B4630-8186-2249-8EB9-0099F1BDD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6" name="Freeform 1145">
                  <a:extLst>
                    <a:ext uri="{FF2B5EF4-FFF2-40B4-BE49-F238E27FC236}">
                      <a16:creationId xmlns:a16="http://schemas.microsoft.com/office/drawing/2014/main" id="{F7E83773-AF9C-B41E-7F6F-F361E246D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" y="2726"/>
                  <a:ext cx="24" cy="63"/>
                </a:xfrm>
                <a:custGeom>
                  <a:avLst/>
                  <a:gdLst>
                    <a:gd name="T0" fmla="*/ 0 w 24"/>
                    <a:gd name="T1" fmla="*/ 63 h 63"/>
                    <a:gd name="T2" fmla="*/ 0 w 24"/>
                    <a:gd name="T3" fmla="*/ 63 h 63"/>
                    <a:gd name="T4" fmla="*/ 0 w 24"/>
                    <a:gd name="T5" fmla="*/ 63 h 63"/>
                    <a:gd name="T6" fmla="*/ 0 w 24"/>
                    <a:gd name="T7" fmla="*/ 58 h 63"/>
                    <a:gd name="T8" fmla="*/ 0 w 24"/>
                    <a:gd name="T9" fmla="*/ 58 h 63"/>
                    <a:gd name="T10" fmla="*/ 20 w 24"/>
                    <a:gd name="T11" fmla="*/ 0 h 63"/>
                    <a:gd name="T12" fmla="*/ 24 w 24"/>
                    <a:gd name="T13" fmla="*/ 0 h 63"/>
                    <a:gd name="T14" fmla="*/ 24 w 24"/>
                    <a:gd name="T15" fmla="*/ 5 h 63"/>
                    <a:gd name="T16" fmla="*/ 0 w 24"/>
                    <a:gd name="T1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63">
                      <a:moveTo>
                        <a:pt x="0" y="63"/>
                      </a:move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0" y="58"/>
                      </a:lnTo>
                      <a:lnTo>
                        <a:pt x="0" y="58"/>
                      </a:lnTo>
                      <a:lnTo>
                        <a:pt x="20" y="0"/>
                      </a:lnTo>
                      <a:lnTo>
                        <a:pt x="24" y="0"/>
                      </a:lnTo>
                      <a:lnTo>
                        <a:pt x="24" y="5"/>
                      </a:lnTo>
                      <a:lnTo>
                        <a:pt x="0" y="6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7" name="Freeform 1146">
                  <a:extLst>
                    <a:ext uri="{FF2B5EF4-FFF2-40B4-BE49-F238E27FC236}">
                      <a16:creationId xmlns:a16="http://schemas.microsoft.com/office/drawing/2014/main" id="{67C1DACD-97C4-376D-468D-42D7B5730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8" name="Freeform 1147">
                  <a:extLst>
                    <a:ext uri="{FF2B5EF4-FFF2-40B4-BE49-F238E27FC236}">
                      <a16:creationId xmlns:a16="http://schemas.microsoft.com/office/drawing/2014/main" id="{6A21DFDE-CABC-AA43-4F3B-9C411E8B9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2" y="2721"/>
                  <a:ext cx="5" cy="15"/>
                </a:xfrm>
                <a:custGeom>
                  <a:avLst/>
                  <a:gdLst>
                    <a:gd name="T0" fmla="*/ 0 w 5"/>
                    <a:gd name="T1" fmla="*/ 15 h 15"/>
                    <a:gd name="T2" fmla="*/ 5 w 5"/>
                    <a:gd name="T3" fmla="*/ 15 h 15"/>
                    <a:gd name="T4" fmla="*/ 5 w 5"/>
                    <a:gd name="T5" fmla="*/ 15 h 15"/>
                    <a:gd name="T6" fmla="*/ 5 w 5"/>
                    <a:gd name="T7" fmla="*/ 5 h 15"/>
                    <a:gd name="T8" fmla="*/ 5 w 5"/>
                    <a:gd name="T9" fmla="*/ 0 h 15"/>
                    <a:gd name="T10" fmla="*/ 0 w 5"/>
                    <a:gd name="T11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5">
                      <a:moveTo>
                        <a:pt x="0" y="15"/>
                      </a:moveTo>
                      <a:lnTo>
                        <a:pt x="5" y="15"/>
                      </a:lnTo>
                      <a:lnTo>
                        <a:pt x="5" y="1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89" name="Freeform 1148">
                  <a:extLst>
                    <a:ext uri="{FF2B5EF4-FFF2-40B4-BE49-F238E27FC236}">
                      <a16:creationId xmlns:a16="http://schemas.microsoft.com/office/drawing/2014/main" id="{DC2182CB-65BA-E0AE-F2E3-8C755F6C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0" name="Freeform 1149">
                  <a:extLst>
                    <a:ext uri="{FF2B5EF4-FFF2-40B4-BE49-F238E27FC236}">
                      <a16:creationId xmlns:a16="http://schemas.microsoft.com/office/drawing/2014/main" id="{4A52C4C5-A09A-03B4-683D-EF33E10919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21"/>
                  <a:ext cx="58" cy="39"/>
                </a:xfrm>
                <a:custGeom>
                  <a:avLst/>
                  <a:gdLst>
                    <a:gd name="T0" fmla="*/ 58 w 58"/>
                    <a:gd name="T1" fmla="*/ 5 h 39"/>
                    <a:gd name="T2" fmla="*/ 43 w 58"/>
                    <a:gd name="T3" fmla="*/ 19 h 39"/>
                    <a:gd name="T4" fmla="*/ 19 w 58"/>
                    <a:gd name="T5" fmla="*/ 34 h 39"/>
                    <a:gd name="T6" fmla="*/ 10 w 58"/>
                    <a:gd name="T7" fmla="*/ 39 h 39"/>
                    <a:gd name="T8" fmla="*/ 0 w 58"/>
                    <a:gd name="T9" fmla="*/ 39 h 39"/>
                    <a:gd name="T10" fmla="*/ 5 w 58"/>
                    <a:gd name="T11" fmla="*/ 34 h 39"/>
                    <a:gd name="T12" fmla="*/ 14 w 58"/>
                    <a:gd name="T13" fmla="*/ 29 h 39"/>
                    <a:gd name="T14" fmla="*/ 24 w 58"/>
                    <a:gd name="T15" fmla="*/ 24 h 39"/>
                    <a:gd name="T16" fmla="*/ 38 w 58"/>
                    <a:gd name="T17" fmla="*/ 15 h 39"/>
                    <a:gd name="T18" fmla="*/ 48 w 58"/>
                    <a:gd name="T19" fmla="*/ 0 h 39"/>
                    <a:gd name="T20" fmla="*/ 53 w 58"/>
                    <a:gd name="T21" fmla="*/ 0 h 39"/>
                    <a:gd name="T22" fmla="*/ 58 w 58"/>
                    <a:gd name="T23" fmla="*/ 5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39">
                      <a:moveTo>
                        <a:pt x="58" y="5"/>
                      </a:moveTo>
                      <a:lnTo>
                        <a:pt x="43" y="19"/>
                      </a:lnTo>
                      <a:lnTo>
                        <a:pt x="19" y="34"/>
                      </a:lnTo>
                      <a:lnTo>
                        <a:pt x="10" y="39"/>
                      </a:lnTo>
                      <a:lnTo>
                        <a:pt x="0" y="39"/>
                      </a:lnTo>
                      <a:lnTo>
                        <a:pt x="5" y="34"/>
                      </a:lnTo>
                      <a:lnTo>
                        <a:pt x="14" y="29"/>
                      </a:lnTo>
                      <a:lnTo>
                        <a:pt x="24" y="24"/>
                      </a:lnTo>
                      <a:lnTo>
                        <a:pt x="38" y="15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8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1" name="Freeform 1150">
                  <a:extLst>
                    <a:ext uri="{FF2B5EF4-FFF2-40B4-BE49-F238E27FC236}">
                      <a16:creationId xmlns:a16="http://schemas.microsoft.com/office/drawing/2014/main" id="{952174C4-0FD1-2BF0-FFB2-A3D1FA884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2" name="Freeform 1151">
                  <a:extLst>
                    <a:ext uri="{FF2B5EF4-FFF2-40B4-BE49-F238E27FC236}">
                      <a16:creationId xmlns:a16="http://schemas.microsoft.com/office/drawing/2014/main" id="{D4D66D6E-0E36-8109-2463-09572033E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6" y="2716"/>
                  <a:ext cx="76" cy="15"/>
                </a:xfrm>
                <a:custGeom>
                  <a:avLst/>
                  <a:gdLst>
                    <a:gd name="T0" fmla="*/ 67 w 76"/>
                    <a:gd name="T1" fmla="*/ 5 h 15"/>
                    <a:gd name="T2" fmla="*/ 48 w 76"/>
                    <a:gd name="T3" fmla="*/ 10 h 15"/>
                    <a:gd name="T4" fmla="*/ 19 w 76"/>
                    <a:gd name="T5" fmla="*/ 15 h 15"/>
                    <a:gd name="T6" fmla="*/ 5 w 76"/>
                    <a:gd name="T7" fmla="*/ 15 h 15"/>
                    <a:gd name="T8" fmla="*/ 0 w 76"/>
                    <a:gd name="T9" fmla="*/ 10 h 15"/>
                    <a:gd name="T10" fmla="*/ 5 w 76"/>
                    <a:gd name="T11" fmla="*/ 10 h 15"/>
                    <a:gd name="T12" fmla="*/ 14 w 76"/>
                    <a:gd name="T13" fmla="*/ 10 h 15"/>
                    <a:gd name="T14" fmla="*/ 28 w 76"/>
                    <a:gd name="T15" fmla="*/ 10 h 15"/>
                    <a:gd name="T16" fmla="*/ 48 w 76"/>
                    <a:gd name="T17" fmla="*/ 5 h 15"/>
                    <a:gd name="T18" fmla="*/ 62 w 76"/>
                    <a:gd name="T19" fmla="*/ 0 h 15"/>
                    <a:gd name="T20" fmla="*/ 67 w 76"/>
                    <a:gd name="T21" fmla="*/ 0 h 15"/>
                    <a:gd name="T22" fmla="*/ 72 w 76"/>
                    <a:gd name="T23" fmla="*/ 0 h 15"/>
                    <a:gd name="T24" fmla="*/ 76 w 76"/>
                    <a:gd name="T25" fmla="*/ 0 h 15"/>
                    <a:gd name="T26" fmla="*/ 67 w 76"/>
                    <a:gd name="T2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6" h="15">
                      <a:moveTo>
                        <a:pt x="67" y="5"/>
                      </a:moveTo>
                      <a:lnTo>
                        <a:pt x="48" y="10"/>
                      </a:lnTo>
                      <a:lnTo>
                        <a:pt x="19" y="15"/>
                      </a:lnTo>
                      <a:lnTo>
                        <a:pt x="5" y="1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8" y="5"/>
                      </a:lnTo>
                      <a:lnTo>
                        <a:pt x="62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67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3" name="Freeform 1152">
                  <a:extLst>
                    <a:ext uri="{FF2B5EF4-FFF2-40B4-BE49-F238E27FC236}">
                      <a16:creationId xmlns:a16="http://schemas.microsoft.com/office/drawing/2014/main" id="{4E3DF757-3AA3-88EF-911A-A26F2FC34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4" name="Freeform 1153">
                  <a:extLst>
                    <a:ext uri="{FF2B5EF4-FFF2-40B4-BE49-F238E27FC236}">
                      <a16:creationId xmlns:a16="http://schemas.microsoft.com/office/drawing/2014/main" id="{920948D8-BEC9-DBFA-C8A7-7D2D32EDD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4" y="2702"/>
                  <a:ext cx="48" cy="58"/>
                </a:xfrm>
                <a:custGeom>
                  <a:avLst/>
                  <a:gdLst>
                    <a:gd name="T0" fmla="*/ 10 w 48"/>
                    <a:gd name="T1" fmla="*/ 53 h 58"/>
                    <a:gd name="T2" fmla="*/ 5 w 48"/>
                    <a:gd name="T3" fmla="*/ 58 h 58"/>
                    <a:gd name="T4" fmla="*/ 0 w 48"/>
                    <a:gd name="T5" fmla="*/ 58 h 58"/>
                    <a:gd name="T6" fmla="*/ 5 w 48"/>
                    <a:gd name="T7" fmla="*/ 48 h 58"/>
                    <a:gd name="T8" fmla="*/ 10 w 48"/>
                    <a:gd name="T9" fmla="*/ 48 h 58"/>
                    <a:gd name="T10" fmla="*/ 43 w 48"/>
                    <a:gd name="T11" fmla="*/ 0 h 58"/>
                    <a:gd name="T12" fmla="*/ 43 w 48"/>
                    <a:gd name="T13" fmla="*/ 0 h 58"/>
                    <a:gd name="T14" fmla="*/ 48 w 48"/>
                    <a:gd name="T15" fmla="*/ 5 h 58"/>
                    <a:gd name="T16" fmla="*/ 10 w 48"/>
                    <a:gd name="T17" fmla="*/ 5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8" h="58">
                      <a:moveTo>
                        <a:pt x="10" y="53"/>
                      </a:moveTo>
                      <a:lnTo>
                        <a:pt x="5" y="58"/>
                      </a:lnTo>
                      <a:lnTo>
                        <a:pt x="0" y="58"/>
                      </a:lnTo>
                      <a:lnTo>
                        <a:pt x="5" y="48"/>
                      </a:lnTo>
                      <a:lnTo>
                        <a:pt x="10" y="48"/>
                      </a:lnTo>
                      <a:lnTo>
                        <a:pt x="43" y="0"/>
                      </a:lnTo>
                      <a:lnTo>
                        <a:pt x="43" y="0"/>
                      </a:lnTo>
                      <a:lnTo>
                        <a:pt x="48" y="5"/>
                      </a:lnTo>
                      <a:lnTo>
                        <a:pt x="10" y="5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5" name="Freeform 1154">
                  <a:extLst>
                    <a:ext uri="{FF2B5EF4-FFF2-40B4-BE49-F238E27FC236}">
                      <a16:creationId xmlns:a16="http://schemas.microsoft.com/office/drawing/2014/main" id="{06F9A2AE-384D-5B74-C0CF-EDF960E66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755"/>
                  <a:ext cx="19" cy="14"/>
                </a:xfrm>
                <a:custGeom>
                  <a:avLst/>
                  <a:gdLst>
                    <a:gd name="T0" fmla="*/ 19 w 19"/>
                    <a:gd name="T1" fmla="*/ 14 h 14"/>
                    <a:gd name="T2" fmla="*/ 14 w 19"/>
                    <a:gd name="T3" fmla="*/ 9 h 14"/>
                    <a:gd name="T4" fmla="*/ 4 w 19"/>
                    <a:gd name="T5" fmla="*/ 0 h 14"/>
                    <a:gd name="T6" fmla="*/ 4 w 19"/>
                    <a:gd name="T7" fmla="*/ 0 h 14"/>
                    <a:gd name="T8" fmla="*/ 0 w 19"/>
                    <a:gd name="T9" fmla="*/ 0 h 14"/>
                    <a:gd name="T10" fmla="*/ 0 w 19"/>
                    <a:gd name="T11" fmla="*/ 0 h 14"/>
                    <a:gd name="T12" fmla="*/ 0 w 19"/>
                    <a:gd name="T13" fmla="*/ 0 h 14"/>
                    <a:gd name="T14" fmla="*/ 0 w 19"/>
                    <a:gd name="T15" fmla="*/ 5 h 14"/>
                    <a:gd name="T16" fmla="*/ 4 w 19"/>
                    <a:gd name="T17" fmla="*/ 5 h 14"/>
                    <a:gd name="T18" fmla="*/ 4 w 19"/>
                    <a:gd name="T19" fmla="*/ 5 h 14"/>
                    <a:gd name="T20" fmla="*/ 9 w 19"/>
                    <a:gd name="T21" fmla="*/ 9 h 14"/>
                    <a:gd name="T22" fmla="*/ 14 w 19"/>
                    <a:gd name="T23" fmla="*/ 9 h 14"/>
                    <a:gd name="T24" fmla="*/ 19 w 19"/>
                    <a:gd name="T2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14">
                      <a:moveTo>
                        <a:pt x="19" y="14"/>
                      </a:moveTo>
                      <a:lnTo>
                        <a:pt x="14" y="9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9"/>
                      </a:lnTo>
                      <a:lnTo>
                        <a:pt x="14" y="9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6" name="Freeform 1155">
                  <a:extLst>
                    <a:ext uri="{FF2B5EF4-FFF2-40B4-BE49-F238E27FC236}">
                      <a16:creationId xmlns:a16="http://schemas.microsoft.com/office/drawing/2014/main" id="{C314D580-5E07-DB68-B7AA-C06DAF3C8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2514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5 w 10"/>
                    <a:gd name="T3" fmla="*/ 0 h 10"/>
                    <a:gd name="T4" fmla="*/ 5 w 10"/>
                    <a:gd name="T5" fmla="*/ 0 h 10"/>
                    <a:gd name="T6" fmla="*/ 5 w 10"/>
                    <a:gd name="T7" fmla="*/ 0 h 10"/>
                    <a:gd name="T8" fmla="*/ 5 w 10"/>
                    <a:gd name="T9" fmla="*/ 0 h 10"/>
                    <a:gd name="T10" fmla="*/ 0 w 10"/>
                    <a:gd name="T11" fmla="*/ 0 h 10"/>
                    <a:gd name="T12" fmla="*/ 5 w 10"/>
                    <a:gd name="T13" fmla="*/ 5 h 10"/>
                    <a:gd name="T14" fmla="*/ 5 w 10"/>
                    <a:gd name="T15" fmla="*/ 10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7" name="Freeform 1156">
                  <a:extLst>
                    <a:ext uri="{FF2B5EF4-FFF2-40B4-BE49-F238E27FC236}">
                      <a16:creationId xmlns:a16="http://schemas.microsoft.com/office/drawing/2014/main" id="{A286F005-F469-6691-ADE6-9E451E99A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8" name="Freeform 1157">
                  <a:extLst>
                    <a:ext uri="{FF2B5EF4-FFF2-40B4-BE49-F238E27FC236}">
                      <a16:creationId xmlns:a16="http://schemas.microsoft.com/office/drawing/2014/main" id="{2B338CE1-3A28-C022-F7D1-E8CE414DC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8" y="2519"/>
                  <a:ext cx="15" cy="14"/>
                </a:xfrm>
                <a:custGeom>
                  <a:avLst/>
                  <a:gdLst>
                    <a:gd name="T0" fmla="*/ 10 w 15"/>
                    <a:gd name="T1" fmla="*/ 14 h 14"/>
                    <a:gd name="T2" fmla="*/ 5 w 15"/>
                    <a:gd name="T3" fmla="*/ 10 h 14"/>
                    <a:gd name="T4" fmla="*/ 0 w 15"/>
                    <a:gd name="T5" fmla="*/ 5 h 14"/>
                    <a:gd name="T6" fmla="*/ 5 w 15"/>
                    <a:gd name="T7" fmla="*/ 0 h 14"/>
                    <a:gd name="T8" fmla="*/ 5 w 15"/>
                    <a:gd name="T9" fmla="*/ 0 h 14"/>
                    <a:gd name="T10" fmla="*/ 10 w 15"/>
                    <a:gd name="T11" fmla="*/ 10 h 14"/>
                    <a:gd name="T12" fmla="*/ 15 w 15"/>
                    <a:gd name="T13" fmla="*/ 14 h 14"/>
                    <a:gd name="T14" fmla="*/ 15 w 15"/>
                    <a:gd name="T15" fmla="*/ 14 h 14"/>
                    <a:gd name="T16" fmla="*/ 1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10" y="14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4"/>
                      </a:lnTo>
                      <a:lnTo>
                        <a:pt x="15" y="14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499" name="Freeform 1158">
                  <a:extLst>
                    <a:ext uri="{FF2B5EF4-FFF2-40B4-BE49-F238E27FC236}">
                      <a16:creationId xmlns:a16="http://schemas.microsoft.com/office/drawing/2014/main" id="{98F20B65-E03D-8923-9C2D-D927CDB4B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0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0" name="Freeform 1159">
                  <a:extLst>
                    <a:ext uri="{FF2B5EF4-FFF2-40B4-BE49-F238E27FC236}">
                      <a16:creationId xmlns:a16="http://schemas.microsoft.com/office/drawing/2014/main" id="{26B43BF5-D349-7472-C8E6-D86067DFA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1" name="Freeform 1160">
                  <a:extLst>
                    <a:ext uri="{FF2B5EF4-FFF2-40B4-BE49-F238E27FC236}">
                      <a16:creationId xmlns:a16="http://schemas.microsoft.com/office/drawing/2014/main" id="{FFBF565A-9E97-D747-EABA-BC5E62BF55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4"/>
                  <a:ext cx="10" cy="9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0 h 9"/>
                    <a:gd name="T4" fmla="*/ 0 w 10"/>
                    <a:gd name="T5" fmla="*/ 0 h 9"/>
                    <a:gd name="T6" fmla="*/ 5 w 10"/>
                    <a:gd name="T7" fmla="*/ 5 h 9"/>
                    <a:gd name="T8" fmla="*/ 10 w 10"/>
                    <a:gd name="T9" fmla="*/ 9 h 9"/>
                    <a:gd name="T10" fmla="*/ 10 w 10"/>
                    <a:gd name="T11" fmla="*/ 9 h 9"/>
                    <a:gd name="T12" fmla="*/ 5 w 10"/>
                    <a:gd name="T13" fmla="*/ 9 h 9"/>
                    <a:gd name="T14" fmla="*/ 5 w 10"/>
                    <a:gd name="T15" fmla="*/ 5 h 9"/>
                    <a:gd name="T16" fmla="*/ 0 w 10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9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2" name="Freeform 1161">
                  <a:extLst>
                    <a:ext uri="{FF2B5EF4-FFF2-40B4-BE49-F238E27FC236}">
                      <a16:creationId xmlns:a16="http://schemas.microsoft.com/office/drawing/2014/main" id="{B1F9D705-C831-172A-1CA6-DBC37E2E4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3" y="2529"/>
                  <a:ext cx="10" cy="4"/>
                </a:xfrm>
                <a:custGeom>
                  <a:avLst/>
                  <a:gdLst>
                    <a:gd name="T0" fmla="*/ 5 w 10"/>
                    <a:gd name="T1" fmla="*/ 4 h 4"/>
                    <a:gd name="T2" fmla="*/ 5 w 10"/>
                    <a:gd name="T3" fmla="*/ 0 h 4"/>
                    <a:gd name="T4" fmla="*/ 0 w 10"/>
                    <a:gd name="T5" fmla="*/ 0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4 h 4"/>
                    <a:gd name="T14" fmla="*/ 10 w 10"/>
                    <a:gd name="T15" fmla="*/ 4 h 4"/>
                    <a:gd name="T16" fmla="*/ 5 w 10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4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3" name="Freeform 1162">
                  <a:extLst>
                    <a:ext uri="{FF2B5EF4-FFF2-40B4-BE49-F238E27FC236}">
                      <a16:creationId xmlns:a16="http://schemas.microsoft.com/office/drawing/2014/main" id="{59F980B5-25DB-D6BF-0DFF-261EAEB96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4" name="Freeform 1163">
                  <a:extLst>
                    <a:ext uri="{FF2B5EF4-FFF2-40B4-BE49-F238E27FC236}">
                      <a16:creationId xmlns:a16="http://schemas.microsoft.com/office/drawing/2014/main" id="{D9ABD63A-4D47-943A-8388-6F56DA0B3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2533"/>
                  <a:ext cx="14" cy="15"/>
                </a:xfrm>
                <a:custGeom>
                  <a:avLst/>
                  <a:gdLst>
                    <a:gd name="T0" fmla="*/ 9 w 14"/>
                    <a:gd name="T1" fmla="*/ 15 h 15"/>
                    <a:gd name="T2" fmla="*/ 5 w 14"/>
                    <a:gd name="T3" fmla="*/ 5 h 15"/>
                    <a:gd name="T4" fmla="*/ 0 w 14"/>
                    <a:gd name="T5" fmla="*/ 5 h 15"/>
                    <a:gd name="T6" fmla="*/ 5 w 14"/>
                    <a:gd name="T7" fmla="*/ 0 h 15"/>
                    <a:gd name="T8" fmla="*/ 5 w 14"/>
                    <a:gd name="T9" fmla="*/ 0 h 15"/>
                    <a:gd name="T10" fmla="*/ 9 w 14"/>
                    <a:gd name="T11" fmla="*/ 5 h 15"/>
                    <a:gd name="T12" fmla="*/ 14 w 14"/>
                    <a:gd name="T13" fmla="*/ 15 h 15"/>
                    <a:gd name="T14" fmla="*/ 14 w 14"/>
                    <a:gd name="T15" fmla="*/ 15 h 15"/>
                    <a:gd name="T16" fmla="*/ 9 w 14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">
                      <a:moveTo>
                        <a:pt x="9" y="15"/>
                      </a:move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14" y="15"/>
                      </a:lnTo>
                      <a:lnTo>
                        <a:pt x="14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5" name="Freeform 1164">
                  <a:extLst>
                    <a:ext uri="{FF2B5EF4-FFF2-40B4-BE49-F238E27FC236}">
                      <a16:creationId xmlns:a16="http://schemas.microsoft.com/office/drawing/2014/main" id="{58F8BFBE-E643-DC89-8180-E2B13EAE8E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0 h 15"/>
                    <a:gd name="T6" fmla="*/ 4 w 9"/>
                    <a:gd name="T7" fmla="*/ 5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0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6" name="Freeform 1165">
                  <a:extLst>
                    <a:ext uri="{FF2B5EF4-FFF2-40B4-BE49-F238E27FC236}">
                      <a16:creationId xmlns:a16="http://schemas.microsoft.com/office/drawing/2014/main" id="{F8D17DFD-240B-F5C8-1AD5-754D912275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3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0 w 9"/>
                    <a:gd name="T5" fmla="*/ 5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4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7" name="Freeform 1166">
                  <a:extLst>
                    <a:ext uri="{FF2B5EF4-FFF2-40B4-BE49-F238E27FC236}">
                      <a16:creationId xmlns:a16="http://schemas.microsoft.com/office/drawing/2014/main" id="{F8ACBC38-7F13-BE98-EFB5-4B2D5E726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4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8" name="Freeform 1167">
                  <a:extLst>
                    <a:ext uri="{FF2B5EF4-FFF2-40B4-BE49-F238E27FC236}">
                      <a16:creationId xmlns:a16="http://schemas.microsoft.com/office/drawing/2014/main" id="{76F74761-D6CD-75B4-D854-AD2C6D30E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" y="2538"/>
                  <a:ext cx="9" cy="10"/>
                </a:xfrm>
                <a:custGeom>
                  <a:avLst/>
                  <a:gdLst>
                    <a:gd name="T0" fmla="*/ 4 w 9"/>
                    <a:gd name="T1" fmla="*/ 10 h 10"/>
                    <a:gd name="T2" fmla="*/ 4 w 9"/>
                    <a:gd name="T3" fmla="*/ 5 h 10"/>
                    <a:gd name="T4" fmla="*/ 0 w 9"/>
                    <a:gd name="T5" fmla="*/ 5 h 10"/>
                    <a:gd name="T6" fmla="*/ 4 w 9"/>
                    <a:gd name="T7" fmla="*/ 0 h 10"/>
                    <a:gd name="T8" fmla="*/ 4 w 9"/>
                    <a:gd name="T9" fmla="*/ 0 h 10"/>
                    <a:gd name="T10" fmla="*/ 4 w 9"/>
                    <a:gd name="T11" fmla="*/ 5 h 10"/>
                    <a:gd name="T12" fmla="*/ 9 w 9"/>
                    <a:gd name="T13" fmla="*/ 10 h 10"/>
                    <a:gd name="T14" fmla="*/ 9 w 9"/>
                    <a:gd name="T15" fmla="*/ 10 h 10"/>
                    <a:gd name="T16" fmla="*/ 4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10"/>
                      </a:move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09" name="Freeform 1168">
                  <a:extLst>
                    <a:ext uri="{FF2B5EF4-FFF2-40B4-BE49-F238E27FC236}">
                      <a16:creationId xmlns:a16="http://schemas.microsoft.com/office/drawing/2014/main" id="{2D16C105-9F2C-8D39-E6EF-25DDAF9DE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0" name="Freeform 1169">
                  <a:extLst>
                    <a:ext uri="{FF2B5EF4-FFF2-40B4-BE49-F238E27FC236}">
                      <a16:creationId xmlns:a16="http://schemas.microsoft.com/office/drawing/2014/main" id="{92A398DC-7AB5-1212-A696-D2881841F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10 w 10"/>
                    <a:gd name="T1" fmla="*/ 15 h 15"/>
                    <a:gd name="T2" fmla="*/ 5 w 10"/>
                    <a:gd name="T3" fmla="*/ 10 h 15"/>
                    <a:gd name="T4" fmla="*/ 0 w 10"/>
                    <a:gd name="T5" fmla="*/ 5 h 15"/>
                    <a:gd name="T6" fmla="*/ 0 w 10"/>
                    <a:gd name="T7" fmla="*/ 0 h 15"/>
                    <a:gd name="T8" fmla="*/ 5 w 10"/>
                    <a:gd name="T9" fmla="*/ 0 h 15"/>
                    <a:gd name="T10" fmla="*/ 10 w 10"/>
                    <a:gd name="T11" fmla="*/ 10 h 15"/>
                    <a:gd name="T12" fmla="*/ 10 w 10"/>
                    <a:gd name="T13" fmla="*/ 15 h 15"/>
                    <a:gd name="T14" fmla="*/ 10 w 10"/>
                    <a:gd name="T15" fmla="*/ 15 h 15"/>
                    <a:gd name="T16" fmla="*/ 10 w 10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10" y="15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1" name="Freeform 1170">
                  <a:extLst>
                    <a:ext uri="{FF2B5EF4-FFF2-40B4-BE49-F238E27FC236}">
                      <a16:creationId xmlns:a16="http://schemas.microsoft.com/office/drawing/2014/main" id="{DB6A64CF-E191-34A9-F309-20A853DFA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7" y="2543"/>
                  <a:ext cx="10" cy="15"/>
                </a:xfrm>
                <a:custGeom>
                  <a:avLst/>
                  <a:gdLst>
                    <a:gd name="T0" fmla="*/ 0 w 10"/>
                    <a:gd name="T1" fmla="*/ 5 h 15"/>
                    <a:gd name="T2" fmla="*/ 5 w 10"/>
                    <a:gd name="T3" fmla="*/ 0 h 15"/>
                    <a:gd name="T4" fmla="*/ 5 w 10"/>
                    <a:gd name="T5" fmla="*/ 5 h 15"/>
                    <a:gd name="T6" fmla="*/ 10 w 10"/>
                    <a:gd name="T7" fmla="*/ 10 h 15"/>
                    <a:gd name="T8" fmla="*/ 10 w 10"/>
                    <a:gd name="T9" fmla="*/ 15 h 15"/>
                    <a:gd name="T10" fmla="*/ 10 w 10"/>
                    <a:gd name="T11" fmla="*/ 15 h 15"/>
                    <a:gd name="T12" fmla="*/ 10 w 10"/>
                    <a:gd name="T13" fmla="*/ 15 h 15"/>
                    <a:gd name="T14" fmla="*/ 5 w 10"/>
                    <a:gd name="T15" fmla="*/ 10 h 15"/>
                    <a:gd name="T16" fmla="*/ 0 w 10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10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5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2" name="Freeform 1171">
                  <a:extLst>
                    <a:ext uri="{FF2B5EF4-FFF2-40B4-BE49-F238E27FC236}">
                      <a16:creationId xmlns:a16="http://schemas.microsoft.com/office/drawing/2014/main" id="{9434F66E-1B8E-D281-A386-B4EDA92B5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3" name="Freeform 1172">
                  <a:extLst>
                    <a:ext uri="{FF2B5EF4-FFF2-40B4-BE49-F238E27FC236}">
                      <a16:creationId xmlns:a16="http://schemas.microsoft.com/office/drawing/2014/main" id="{068F458C-3576-EE13-73C0-D812B4B0E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48"/>
                  <a:ext cx="5" cy="10"/>
                </a:xfrm>
                <a:custGeom>
                  <a:avLst/>
                  <a:gdLst>
                    <a:gd name="T0" fmla="*/ 0 w 5"/>
                    <a:gd name="T1" fmla="*/ 5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5 w 5"/>
                    <a:gd name="T15" fmla="*/ 5 h 10"/>
                    <a:gd name="T16" fmla="*/ 0 w 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4" name="Freeform 1173">
                  <a:extLst>
                    <a:ext uri="{FF2B5EF4-FFF2-40B4-BE49-F238E27FC236}">
                      <a16:creationId xmlns:a16="http://schemas.microsoft.com/office/drawing/2014/main" id="{7FC7F0A2-F968-DE44-EFE2-AEC97ABC8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2" y="255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5" name="Freeform 1174">
                  <a:extLst>
                    <a:ext uri="{FF2B5EF4-FFF2-40B4-BE49-F238E27FC236}">
                      <a16:creationId xmlns:a16="http://schemas.microsoft.com/office/drawing/2014/main" id="{93E212B4-170E-9430-C878-31B2B6D99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6" name="Freeform 1175">
                  <a:extLst>
                    <a:ext uri="{FF2B5EF4-FFF2-40B4-BE49-F238E27FC236}">
                      <a16:creationId xmlns:a16="http://schemas.microsoft.com/office/drawing/2014/main" id="{26F21DB0-646B-472F-1BC4-66D012A193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3"/>
                  <a:ext cx="10" cy="19"/>
                </a:xfrm>
                <a:custGeom>
                  <a:avLst/>
                  <a:gdLst>
                    <a:gd name="T0" fmla="*/ 10 w 10"/>
                    <a:gd name="T1" fmla="*/ 14 h 19"/>
                    <a:gd name="T2" fmla="*/ 5 w 10"/>
                    <a:gd name="T3" fmla="*/ 9 h 19"/>
                    <a:gd name="T4" fmla="*/ 0 w 10"/>
                    <a:gd name="T5" fmla="*/ 5 h 19"/>
                    <a:gd name="T6" fmla="*/ 0 w 10"/>
                    <a:gd name="T7" fmla="*/ 0 h 19"/>
                    <a:gd name="T8" fmla="*/ 0 w 10"/>
                    <a:gd name="T9" fmla="*/ 0 h 19"/>
                    <a:gd name="T10" fmla="*/ 5 w 10"/>
                    <a:gd name="T11" fmla="*/ 9 h 19"/>
                    <a:gd name="T12" fmla="*/ 10 w 10"/>
                    <a:gd name="T13" fmla="*/ 14 h 19"/>
                    <a:gd name="T14" fmla="*/ 10 w 10"/>
                    <a:gd name="T15" fmla="*/ 19 h 19"/>
                    <a:gd name="T16" fmla="*/ 10 w 10"/>
                    <a:gd name="T17" fmla="*/ 14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9">
                      <a:moveTo>
                        <a:pt x="10" y="14"/>
                      </a:moveTo>
                      <a:lnTo>
                        <a:pt x="5" y="9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9"/>
                      </a:lnTo>
                      <a:lnTo>
                        <a:pt x="10" y="14"/>
                      </a:lnTo>
                      <a:lnTo>
                        <a:pt x="10" y="19"/>
                      </a:lnTo>
                      <a:lnTo>
                        <a:pt x="1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7" name="Freeform 1176">
                  <a:extLst>
                    <a:ext uri="{FF2B5EF4-FFF2-40B4-BE49-F238E27FC236}">
                      <a16:creationId xmlns:a16="http://schemas.microsoft.com/office/drawing/2014/main" id="{70203B44-DEEB-5138-A9DF-1E6081908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0 h 9"/>
                    <a:gd name="T2" fmla="*/ 0 w 10"/>
                    <a:gd name="T3" fmla="*/ 0 h 9"/>
                    <a:gd name="T4" fmla="*/ 5 w 10"/>
                    <a:gd name="T5" fmla="*/ 0 h 9"/>
                    <a:gd name="T6" fmla="*/ 5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8" name="Freeform 1177">
                  <a:extLst>
                    <a:ext uri="{FF2B5EF4-FFF2-40B4-BE49-F238E27FC236}">
                      <a16:creationId xmlns:a16="http://schemas.microsoft.com/office/drawing/2014/main" id="{2D478084-BF24-E31E-9E53-228132DB86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07" y="2558"/>
                  <a:ext cx="10" cy="9"/>
                </a:xfrm>
                <a:custGeom>
                  <a:avLst/>
                  <a:gdLst>
                    <a:gd name="T0" fmla="*/ 0 w 10"/>
                    <a:gd name="T1" fmla="*/ 4 h 9"/>
                    <a:gd name="T2" fmla="*/ 5 w 10"/>
                    <a:gd name="T3" fmla="*/ 0 h 9"/>
                    <a:gd name="T4" fmla="*/ 5 w 10"/>
                    <a:gd name="T5" fmla="*/ 0 h 9"/>
                    <a:gd name="T6" fmla="*/ 10 w 10"/>
                    <a:gd name="T7" fmla="*/ 4 h 9"/>
                    <a:gd name="T8" fmla="*/ 10 w 10"/>
                    <a:gd name="T9" fmla="*/ 9 h 9"/>
                    <a:gd name="T10" fmla="*/ 10 w 10"/>
                    <a:gd name="T11" fmla="*/ 9 h 9"/>
                    <a:gd name="T12" fmla="*/ 10 w 10"/>
                    <a:gd name="T13" fmla="*/ 9 h 9"/>
                    <a:gd name="T14" fmla="*/ 5 w 10"/>
                    <a:gd name="T15" fmla="*/ 4 h 9"/>
                    <a:gd name="T16" fmla="*/ 0 w 10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10" y="9"/>
                      </a:lnTo>
                      <a:lnTo>
                        <a:pt x="5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19" name="Freeform 1178">
                  <a:extLst>
                    <a:ext uri="{FF2B5EF4-FFF2-40B4-BE49-F238E27FC236}">
                      <a16:creationId xmlns:a16="http://schemas.microsoft.com/office/drawing/2014/main" id="{67D5CFCD-DBD6-78FE-BF8F-2F02C2761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58"/>
                  <a:ext cx="5" cy="9"/>
                </a:xfrm>
                <a:custGeom>
                  <a:avLst/>
                  <a:gdLst>
                    <a:gd name="T0" fmla="*/ 0 w 5"/>
                    <a:gd name="T1" fmla="*/ 4 h 9"/>
                    <a:gd name="T2" fmla="*/ 0 w 5"/>
                    <a:gd name="T3" fmla="*/ 0 h 9"/>
                    <a:gd name="T4" fmla="*/ 0 w 5"/>
                    <a:gd name="T5" fmla="*/ 0 h 9"/>
                    <a:gd name="T6" fmla="*/ 5 w 5"/>
                    <a:gd name="T7" fmla="*/ 4 h 9"/>
                    <a:gd name="T8" fmla="*/ 5 w 5"/>
                    <a:gd name="T9" fmla="*/ 9 h 9"/>
                    <a:gd name="T10" fmla="*/ 5 w 5"/>
                    <a:gd name="T11" fmla="*/ 9 h 9"/>
                    <a:gd name="T12" fmla="*/ 5 w 5"/>
                    <a:gd name="T13" fmla="*/ 9 h 9"/>
                    <a:gd name="T14" fmla="*/ 0 w 5"/>
                    <a:gd name="T15" fmla="*/ 4 h 9"/>
                    <a:gd name="T16" fmla="*/ 0 w 5"/>
                    <a:gd name="T1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5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0" name="Freeform 1179">
                  <a:extLst>
                    <a:ext uri="{FF2B5EF4-FFF2-40B4-BE49-F238E27FC236}">
                      <a16:creationId xmlns:a16="http://schemas.microsoft.com/office/drawing/2014/main" id="{0C254D9F-DFEB-D019-05AE-8795413A7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2" y="2562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5 w 5"/>
                    <a:gd name="T11" fmla="*/ 0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1" name="Freeform 1180">
                  <a:extLst>
                    <a:ext uri="{FF2B5EF4-FFF2-40B4-BE49-F238E27FC236}">
                      <a16:creationId xmlns:a16="http://schemas.microsoft.com/office/drawing/2014/main" id="{306F1D46-A79A-812A-DC82-B6CE3C9E3F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2" name="Freeform 1181">
                  <a:extLst>
                    <a:ext uri="{FF2B5EF4-FFF2-40B4-BE49-F238E27FC236}">
                      <a16:creationId xmlns:a16="http://schemas.microsoft.com/office/drawing/2014/main" id="{802105AA-459E-ED99-23E7-8019A324B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9 w 9"/>
                    <a:gd name="T1" fmla="*/ 15 h 15"/>
                    <a:gd name="T2" fmla="*/ 4 w 9"/>
                    <a:gd name="T3" fmla="*/ 10 h 15"/>
                    <a:gd name="T4" fmla="*/ 0 w 9"/>
                    <a:gd name="T5" fmla="*/ 5 h 15"/>
                    <a:gd name="T6" fmla="*/ 0 w 9"/>
                    <a:gd name="T7" fmla="*/ 0 h 15"/>
                    <a:gd name="T8" fmla="*/ 0 w 9"/>
                    <a:gd name="T9" fmla="*/ 0 h 15"/>
                    <a:gd name="T10" fmla="*/ 4 w 9"/>
                    <a:gd name="T11" fmla="*/ 5 h 15"/>
                    <a:gd name="T12" fmla="*/ 9 w 9"/>
                    <a:gd name="T13" fmla="*/ 15 h 15"/>
                    <a:gd name="T14" fmla="*/ 9 w 9"/>
                    <a:gd name="T15" fmla="*/ 15 h 15"/>
                    <a:gd name="T16" fmla="*/ 9 w 9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9" y="15"/>
                      </a:move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3" name="Freeform 1182">
                  <a:extLst>
                    <a:ext uri="{FF2B5EF4-FFF2-40B4-BE49-F238E27FC236}">
                      <a16:creationId xmlns:a16="http://schemas.microsoft.com/office/drawing/2014/main" id="{C1226D1E-B960-02FC-87F4-5D658574F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67"/>
                  <a:ext cx="9" cy="15"/>
                </a:xfrm>
                <a:custGeom>
                  <a:avLst/>
                  <a:gdLst>
                    <a:gd name="T0" fmla="*/ 0 w 9"/>
                    <a:gd name="T1" fmla="*/ 5 h 15"/>
                    <a:gd name="T2" fmla="*/ 0 w 9"/>
                    <a:gd name="T3" fmla="*/ 0 h 15"/>
                    <a:gd name="T4" fmla="*/ 4 w 9"/>
                    <a:gd name="T5" fmla="*/ 0 h 15"/>
                    <a:gd name="T6" fmla="*/ 4 w 9"/>
                    <a:gd name="T7" fmla="*/ 10 h 15"/>
                    <a:gd name="T8" fmla="*/ 9 w 9"/>
                    <a:gd name="T9" fmla="*/ 15 h 15"/>
                    <a:gd name="T10" fmla="*/ 9 w 9"/>
                    <a:gd name="T11" fmla="*/ 15 h 15"/>
                    <a:gd name="T12" fmla="*/ 9 w 9"/>
                    <a:gd name="T13" fmla="*/ 15 h 15"/>
                    <a:gd name="T14" fmla="*/ 4 w 9"/>
                    <a:gd name="T15" fmla="*/ 10 h 15"/>
                    <a:gd name="T16" fmla="*/ 0 w 9"/>
                    <a:gd name="T17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0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9" y="15"/>
                      </a:lnTo>
                      <a:lnTo>
                        <a:pt x="4" y="1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4" name="Freeform 1183">
                  <a:extLst>
                    <a:ext uri="{FF2B5EF4-FFF2-40B4-BE49-F238E27FC236}">
                      <a16:creationId xmlns:a16="http://schemas.microsoft.com/office/drawing/2014/main" id="{93FF5E5E-F942-677F-1186-B317222D0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7" y="2572"/>
                  <a:ext cx="9" cy="10"/>
                </a:xfrm>
                <a:custGeom>
                  <a:avLst/>
                  <a:gdLst>
                    <a:gd name="T0" fmla="*/ 0 w 9"/>
                    <a:gd name="T1" fmla="*/ 0 h 10"/>
                    <a:gd name="T2" fmla="*/ 4 w 9"/>
                    <a:gd name="T3" fmla="*/ 0 h 10"/>
                    <a:gd name="T4" fmla="*/ 4 w 9"/>
                    <a:gd name="T5" fmla="*/ 0 h 10"/>
                    <a:gd name="T6" fmla="*/ 9 w 9"/>
                    <a:gd name="T7" fmla="*/ 5 h 10"/>
                    <a:gd name="T8" fmla="*/ 9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0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5" name="Freeform 1184">
                  <a:extLst>
                    <a:ext uri="{FF2B5EF4-FFF2-40B4-BE49-F238E27FC236}">
                      <a16:creationId xmlns:a16="http://schemas.microsoft.com/office/drawing/2014/main" id="{D1E2F3A5-CBF2-27A0-5A6E-D7EE3B095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0 w 5"/>
                    <a:gd name="T1" fmla="*/ 0 h 10"/>
                    <a:gd name="T2" fmla="*/ 0 w 5"/>
                    <a:gd name="T3" fmla="*/ 0 h 10"/>
                    <a:gd name="T4" fmla="*/ 0 w 5"/>
                    <a:gd name="T5" fmla="*/ 0 h 10"/>
                    <a:gd name="T6" fmla="*/ 5 w 5"/>
                    <a:gd name="T7" fmla="*/ 5 h 10"/>
                    <a:gd name="T8" fmla="*/ 5 w 5"/>
                    <a:gd name="T9" fmla="*/ 10 h 10"/>
                    <a:gd name="T10" fmla="*/ 5 w 5"/>
                    <a:gd name="T11" fmla="*/ 10 h 10"/>
                    <a:gd name="T12" fmla="*/ 5 w 5"/>
                    <a:gd name="T13" fmla="*/ 10 h 10"/>
                    <a:gd name="T14" fmla="*/ 0 w 5"/>
                    <a:gd name="T15" fmla="*/ 5 h 10"/>
                    <a:gd name="T16" fmla="*/ 0 w 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6" name="Freeform 1185">
                  <a:extLst>
                    <a:ext uri="{FF2B5EF4-FFF2-40B4-BE49-F238E27FC236}">
                      <a16:creationId xmlns:a16="http://schemas.microsoft.com/office/drawing/2014/main" id="{2864CBBD-0EB3-8985-240B-BCA06FDDE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72"/>
                  <a:ext cx="5" cy="10"/>
                </a:xfrm>
                <a:custGeom>
                  <a:avLst/>
                  <a:gdLst>
                    <a:gd name="T0" fmla="*/ 5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0 w 5"/>
                    <a:gd name="T9" fmla="*/ 0 h 10"/>
                    <a:gd name="T10" fmla="*/ 5 w 5"/>
                    <a:gd name="T11" fmla="*/ 5 h 10"/>
                    <a:gd name="T12" fmla="*/ 5 w 5"/>
                    <a:gd name="T13" fmla="*/ 10 h 10"/>
                    <a:gd name="T14" fmla="*/ 5 w 5"/>
                    <a:gd name="T15" fmla="*/ 10 h 10"/>
                    <a:gd name="T16" fmla="*/ 5 w 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10">
                      <a:moveTo>
                        <a:pt x="5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5" y="10"/>
                      </a:lnTo>
                      <a:lnTo>
                        <a:pt x="5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7" name="Freeform 1186">
                  <a:extLst>
                    <a:ext uri="{FF2B5EF4-FFF2-40B4-BE49-F238E27FC236}">
                      <a16:creationId xmlns:a16="http://schemas.microsoft.com/office/drawing/2014/main" id="{35EE0A7F-F064-470C-1836-4D4774E75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8" name="Freeform 1187">
                  <a:extLst>
                    <a:ext uri="{FF2B5EF4-FFF2-40B4-BE49-F238E27FC236}">
                      <a16:creationId xmlns:a16="http://schemas.microsoft.com/office/drawing/2014/main" id="{692B7889-D75B-2D16-DD03-8AD87F4C0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1" y="2582"/>
                  <a:ext cx="24" cy="67"/>
                </a:xfrm>
                <a:custGeom>
                  <a:avLst/>
                  <a:gdLst>
                    <a:gd name="T0" fmla="*/ 10 w 24"/>
                    <a:gd name="T1" fmla="*/ 4 h 67"/>
                    <a:gd name="T2" fmla="*/ 10 w 24"/>
                    <a:gd name="T3" fmla="*/ 0 h 67"/>
                    <a:gd name="T4" fmla="*/ 0 w 24"/>
                    <a:gd name="T5" fmla="*/ 0 h 67"/>
                    <a:gd name="T6" fmla="*/ 5 w 24"/>
                    <a:gd name="T7" fmla="*/ 4 h 67"/>
                    <a:gd name="T8" fmla="*/ 5 w 24"/>
                    <a:gd name="T9" fmla="*/ 9 h 67"/>
                    <a:gd name="T10" fmla="*/ 10 w 24"/>
                    <a:gd name="T11" fmla="*/ 24 h 67"/>
                    <a:gd name="T12" fmla="*/ 15 w 24"/>
                    <a:gd name="T13" fmla="*/ 38 h 67"/>
                    <a:gd name="T14" fmla="*/ 20 w 24"/>
                    <a:gd name="T15" fmla="*/ 53 h 67"/>
                    <a:gd name="T16" fmla="*/ 24 w 24"/>
                    <a:gd name="T17" fmla="*/ 67 h 67"/>
                    <a:gd name="T18" fmla="*/ 24 w 24"/>
                    <a:gd name="T19" fmla="*/ 67 h 67"/>
                    <a:gd name="T20" fmla="*/ 24 w 24"/>
                    <a:gd name="T21" fmla="*/ 62 h 67"/>
                    <a:gd name="T22" fmla="*/ 20 w 24"/>
                    <a:gd name="T23" fmla="*/ 38 h 67"/>
                    <a:gd name="T24" fmla="*/ 15 w 24"/>
                    <a:gd name="T25" fmla="*/ 24 h 67"/>
                    <a:gd name="T26" fmla="*/ 10 w 24"/>
                    <a:gd name="T27" fmla="*/ 4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67">
                      <a:moveTo>
                        <a:pt x="10" y="4"/>
                      </a:move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9"/>
                      </a:lnTo>
                      <a:lnTo>
                        <a:pt x="10" y="24"/>
                      </a:lnTo>
                      <a:lnTo>
                        <a:pt x="15" y="38"/>
                      </a:lnTo>
                      <a:lnTo>
                        <a:pt x="20" y="53"/>
                      </a:lnTo>
                      <a:lnTo>
                        <a:pt x="24" y="67"/>
                      </a:lnTo>
                      <a:lnTo>
                        <a:pt x="24" y="67"/>
                      </a:lnTo>
                      <a:lnTo>
                        <a:pt x="24" y="62"/>
                      </a:lnTo>
                      <a:lnTo>
                        <a:pt x="20" y="38"/>
                      </a:lnTo>
                      <a:lnTo>
                        <a:pt x="15" y="24"/>
                      </a:lnTo>
                      <a:lnTo>
                        <a:pt x="1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29" name="Freeform 1188">
                  <a:extLst>
                    <a:ext uri="{FF2B5EF4-FFF2-40B4-BE49-F238E27FC236}">
                      <a16:creationId xmlns:a16="http://schemas.microsoft.com/office/drawing/2014/main" id="{DD061B1D-7A92-7086-98BB-574B40C8A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0" name="Freeform 1189">
                  <a:extLst>
                    <a:ext uri="{FF2B5EF4-FFF2-40B4-BE49-F238E27FC236}">
                      <a16:creationId xmlns:a16="http://schemas.microsoft.com/office/drawing/2014/main" id="{4B6B9AE6-59A4-0F50-636C-BEAC360EB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1" y="2644"/>
                  <a:ext cx="19" cy="87"/>
                </a:xfrm>
                <a:custGeom>
                  <a:avLst/>
                  <a:gdLst>
                    <a:gd name="T0" fmla="*/ 5 w 19"/>
                    <a:gd name="T1" fmla="*/ 77 h 87"/>
                    <a:gd name="T2" fmla="*/ 5 w 19"/>
                    <a:gd name="T3" fmla="*/ 82 h 87"/>
                    <a:gd name="T4" fmla="*/ 5 w 19"/>
                    <a:gd name="T5" fmla="*/ 87 h 87"/>
                    <a:gd name="T6" fmla="*/ 0 w 19"/>
                    <a:gd name="T7" fmla="*/ 77 h 87"/>
                    <a:gd name="T8" fmla="*/ 0 w 19"/>
                    <a:gd name="T9" fmla="*/ 72 h 87"/>
                    <a:gd name="T10" fmla="*/ 14 w 19"/>
                    <a:gd name="T11" fmla="*/ 0 h 87"/>
                    <a:gd name="T12" fmla="*/ 14 w 19"/>
                    <a:gd name="T13" fmla="*/ 0 h 87"/>
                    <a:gd name="T14" fmla="*/ 19 w 19"/>
                    <a:gd name="T15" fmla="*/ 5 h 87"/>
                    <a:gd name="T16" fmla="*/ 5 w 19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87">
                      <a:moveTo>
                        <a:pt x="5" y="77"/>
                      </a:moveTo>
                      <a:lnTo>
                        <a:pt x="5" y="82"/>
                      </a:lnTo>
                      <a:lnTo>
                        <a:pt x="5" y="87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9" y="5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1" name="Freeform 1190">
                  <a:extLst>
                    <a:ext uri="{FF2B5EF4-FFF2-40B4-BE49-F238E27FC236}">
                      <a16:creationId xmlns:a16="http://schemas.microsoft.com/office/drawing/2014/main" id="{E9EA2A90-0570-090D-5975-E0BF1E825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2" name="Freeform 1191">
                  <a:extLst>
                    <a:ext uri="{FF2B5EF4-FFF2-40B4-BE49-F238E27FC236}">
                      <a16:creationId xmlns:a16="http://schemas.microsoft.com/office/drawing/2014/main" id="{4FE86742-ED72-CB6E-AB13-475F00DF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2716"/>
                  <a:ext cx="9" cy="15"/>
                </a:xfrm>
                <a:custGeom>
                  <a:avLst/>
                  <a:gdLst>
                    <a:gd name="T0" fmla="*/ 0 w 9"/>
                    <a:gd name="T1" fmla="*/ 10 h 15"/>
                    <a:gd name="T2" fmla="*/ 4 w 9"/>
                    <a:gd name="T3" fmla="*/ 15 h 15"/>
                    <a:gd name="T4" fmla="*/ 9 w 9"/>
                    <a:gd name="T5" fmla="*/ 10 h 15"/>
                    <a:gd name="T6" fmla="*/ 4 w 9"/>
                    <a:gd name="T7" fmla="*/ 5 h 15"/>
                    <a:gd name="T8" fmla="*/ 4 w 9"/>
                    <a:gd name="T9" fmla="*/ 0 h 15"/>
                    <a:gd name="T10" fmla="*/ 0 w 9"/>
                    <a:gd name="T11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5">
                      <a:moveTo>
                        <a:pt x="0" y="10"/>
                      </a:moveTo>
                      <a:lnTo>
                        <a:pt x="4" y="15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3" name="Freeform 1192">
                  <a:extLst>
                    <a:ext uri="{FF2B5EF4-FFF2-40B4-BE49-F238E27FC236}">
                      <a16:creationId xmlns:a16="http://schemas.microsoft.com/office/drawing/2014/main" id="{C427ACBE-D70A-8B68-E70B-14F2DAC54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06" y="2644"/>
                  <a:ext cx="154" cy="120"/>
                </a:xfrm>
                <a:custGeom>
                  <a:avLst/>
                  <a:gdLst>
                    <a:gd name="T0" fmla="*/ 10 w 154"/>
                    <a:gd name="T1" fmla="*/ 0 h 120"/>
                    <a:gd name="T2" fmla="*/ 10 w 154"/>
                    <a:gd name="T3" fmla="*/ 5 h 120"/>
                    <a:gd name="T4" fmla="*/ 5 w 154"/>
                    <a:gd name="T5" fmla="*/ 5 h 120"/>
                    <a:gd name="T6" fmla="*/ 0 w 154"/>
                    <a:gd name="T7" fmla="*/ 15 h 120"/>
                    <a:gd name="T8" fmla="*/ 10 w 154"/>
                    <a:gd name="T9" fmla="*/ 24 h 120"/>
                    <a:gd name="T10" fmla="*/ 43 w 154"/>
                    <a:gd name="T11" fmla="*/ 53 h 120"/>
                    <a:gd name="T12" fmla="*/ 72 w 154"/>
                    <a:gd name="T13" fmla="*/ 72 h 120"/>
                    <a:gd name="T14" fmla="*/ 111 w 154"/>
                    <a:gd name="T15" fmla="*/ 96 h 120"/>
                    <a:gd name="T16" fmla="*/ 154 w 154"/>
                    <a:gd name="T17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120">
                      <a:moveTo>
                        <a:pt x="10" y="0"/>
                      </a:move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15"/>
                      </a:lnTo>
                      <a:lnTo>
                        <a:pt x="10" y="24"/>
                      </a:lnTo>
                      <a:lnTo>
                        <a:pt x="43" y="53"/>
                      </a:lnTo>
                      <a:lnTo>
                        <a:pt x="72" y="72"/>
                      </a:lnTo>
                      <a:lnTo>
                        <a:pt x="111" y="96"/>
                      </a:lnTo>
                      <a:lnTo>
                        <a:pt x="154" y="12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4" name="Freeform 1193">
                  <a:extLst>
                    <a:ext uri="{FF2B5EF4-FFF2-40B4-BE49-F238E27FC236}">
                      <a16:creationId xmlns:a16="http://schemas.microsoft.com/office/drawing/2014/main" id="{49F26902-581F-4D0A-5A18-DBA084559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6" y="2644"/>
                  <a:ext cx="86" cy="43"/>
                </a:xfrm>
                <a:custGeom>
                  <a:avLst/>
                  <a:gdLst>
                    <a:gd name="T0" fmla="*/ 0 w 86"/>
                    <a:gd name="T1" fmla="*/ 0 h 43"/>
                    <a:gd name="T2" fmla="*/ 19 w 86"/>
                    <a:gd name="T3" fmla="*/ 10 h 43"/>
                    <a:gd name="T4" fmla="*/ 53 w 86"/>
                    <a:gd name="T5" fmla="*/ 24 h 43"/>
                    <a:gd name="T6" fmla="*/ 86 w 86"/>
                    <a:gd name="T7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6" h="43">
                      <a:moveTo>
                        <a:pt x="0" y="0"/>
                      </a:moveTo>
                      <a:lnTo>
                        <a:pt x="19" y="10"/>
                      </a:lnTo>
                      <a:lnTo>
                        <a:pt x="53" y="24"/>
                      </a:lnTo>
                      <a:lnTo>
                        <a:pt x="86" y="43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5" name="Freeform 1194">
                  <a:extLst>
                    <a:ext uri="{FF2B5EF4-FFF2-40B4-BE49-F238E27FC236}">
                      <a16:creationId xmlns:a16="http://schemas.microsoft.com/office/drawing/2014/main" id="{3AAB43EE-401D-841B-3FAE-A47CA0CAB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6" name="Freeform 1195">
                  <a:extLst>
                    <a:ext uri="{FF2B5EF4-FFF2-40B4-BE49-F238E27FC236}">
                      <a16:creationId xmlns:a16="http://schemas.microsoft.com/office/drawing/2014/main" id="{3B23113A-3876-AB39-9044-B4D25F6B8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89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7" name="Freeform 1196">
                  <a:extLst>
                    <a:ext uri="{FF2B5EF4-FFF2-40B4-BE49-F238E27FC236}">
                      <a16:creationId xmlns:a16="http://schemas.microsoft.com/office/drawing/2014/main" id="{52B79E3F-09B5-FABF-5FA8-E7DD4A906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8" y="2740"/>
                  <a:ext cx="9" cy="10"/>
                </a:xfrm>
                <a:custGeom>
                  <a:avLst/>
                  <a:gdLst>
                    <a:gd name="T0" fmla="*/ 5 w 9"/>
                    <a:gd name="T1" fmla="*/ 10 h 10"/>
                    <a:gd name="T2" fmla="*/ 5 w 9"/>
                    <a:gd name="T3" fmla="*/ 10 h 10"/>
                    <a:gd name="T4" fmla="*/ 0 w 9"/>
                    <a:gd name="T5" fmla="*/ 5 h 10"/>
                    <a:gd name="T6" fmla="*/ 5 w 9"/>
                    <a:gd name="T7" fmla="*/ 5 h 10"/>
                    <a:gd name="T8" fmla="*/ 5 w 9"/>
                    <a:gd name="T9" fmla="*/ 5 h 10"/>
                    <a:gd name="T10" fmla="*/ 5 w 9"/>
                    <a:gd name="T11" fmla="*/ 0 h 10"/>
                    <a:gd name="T12" fmla="*/ 9 w 9"/>
                    <a:gd name="T13" fmla="*/ 5 h 10"/>
                    <a:gd name="T14" fmla="*/ 9 w 9"/>
                    <a:gd name="T15" fmla="*/ 10 h 10"/>
                    <a:gd name="T16" fmla="*/ 5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5" y="10"/>
                      </a:moveTo>
                      <a:lnTo>
                        <a:pt x="5" y="1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9" y="5"/>
                      </a:lnTo>
                      <a:lnTo>
                        <a:pt x="9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8" name="Freeform 1197">
                  <a:extLst>
                    <a:ext uri="{FF2B5EF4-FFF2-40B4-BE49-F238E27FC236}">
                      <a16:creationId xmlns:a16="http://schemas.microsoft.com/office/drawing/2014/main" id="{E0DEA317-DBF3-3664-081B-78270F834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39" name="Freeform 1198">
                  <a:extLst>
                    <a:ext uri="{FF2B5EF4-FFF2-40B4-BE49-F238E27FC236}">
                      <a16:creationId xmlns:a16="http://schemas.microsoft.com/office/drawing/2014/main" id="{D4AB6982-7FDC-F82A-25E9-61B5A2D82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9 w 9"/>
                    <a:gd name="T1" fmla="*/ 10 h 10"/>
                    <a:gd name="T2" fmla="*/ 4 w 9"/>
                    <a:gd name="T3" fmla="*/ 5 h 10"/>
                    <a:gd name="T4" fmla="*/ 4 w 9"/>
                    <a:gd name="T5" fmla="*/ 0 h 10"/>
                    <a:gd name="T6" fmla="*/ 0 w 9"/>
                    <a:gd name="T7" fmla="*/ 0 h 10"/>
                    <a:gd name="T8" fmla="*/ 0 w 9"/>
                    <a:gd name="T9" fmla="*/ 0 h 10"/>
                    <a:gd name="T10" fmla="*/ 4 w 9"/>
                    <a:gd name="T11" fmla="*/ 5 h 10"/>
                    <a:gd name="T12" fmla="*/ 4 w 9"/>
                    <a:gd name="T13" fmla="*/ 10 h 10"/>
                    <a:gd name="T14" fmla="*/ 9 w 9"/>
                    <a:gd name="T15" fmla="*/ 10 h 10"/>
                    <a:gd name="T16" fmla="*/ 9 w 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10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0" name="Freeform 1199">
                  <a:extLst>
                    <a:ext uri="{FF2B5EF4-FFF2-40B4-BE49-F238E27FC236}">
                      <a16:creationId xmlns:a16="http://schemas.microsoft.com/office/drawing/2014/main" id="{A7E6DEF1-9A12-7D75-7D6E-B602043EF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0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1" name="Freeform 1200">
                  <a:extLst>
                    <a:ext uri="{FF2B5EF4-FFF2-40B4-BE49-F238E27FC236}">
                      <a16:creationId xmlns:a16="http://schemas.microsoft.com/office/drawing/2014/main" id="{0C6AE388-96FE-2C62-FFDE-C3CAB0843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0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2" name="Freeform 1201">
                  <a:extLst>
                    <a:ext uri="{FF2B5EF4-FFF2-40B4-BE49-F238E27FC236}">
                      <a16:creationId xmlns:a16="http://schemas.microsoft.com/office/drawing/2014/main" id="{C6343322-F089-490A-EEBB-591D7C5B3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3" y="2750"/>
                  <a:ext cx="9" cy="10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5 h 10"/>
                    <a:gd name="T4" fmla="*/ 0 w 9"/>
                    <a:gd name="T5" fmla="*/ 5 h 10"/>
                    <a:gd name="T6" fmla="*/ 4 w 9"/>
                    <a:gd name="T7" fmla="*/ 5 h 10"/>
                    <a:gd name="T8" fmla="*/ 4 w 9"/>
                    <a:gd name="T9" fmla="*/ 10 h 10"/>
                    <a:gd name="T10" fmla="*/ 9 w 9"/>
                    <a:gd name="T11" fmla="*/ 10 h 10"/>
                    <a:gd name="T12" fmla="*/ 9 w 9"/>
                    <a:gd name="T13" fmla="*/ 10 h 10"/>
                    <a:gd name="T14" fmla="*/ 4 w 9"/>
                    <a:gd name="T15" fmla="*/ 5 h 10"/>
                    <a:gd name="T16" fmla="*/ 4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10"/>
                      </a:lnTo>
                      <a:lnTo>
                        <a:pt x="9" y="10"/>
                      </a:lnTo>
                      <a:lnTo>
                        <a:pt x="9" y="10"/>
                      </a:lnTo>
                      <a:lnTo>
                        <a:pt x="4" y="5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3" name="Freeform 1202">
                  <a:extLst>
                    <a:ext uri="{FF2B5EF4-FFF2-40B4-BE49-F238E27FC236}">
                      <a16:creationId xmlns:a16="http://schemas.microsoft.com/office/drawing/2014/main" id="{DAEF1FCF-F134-4522-7CDD-378A81563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7" y="2755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0 w 5"/>
                    <a:gd name="T5" fmla="*/ 0 h 5"/>
                    <a:gd name="T6" fmla="*/ 0 w 5"/>
                    <a:gd name="T7" fmla="*/ 0 h 5"/>
                    <a:gd name="T8" fmla="*/ 0 w 5"/>
                    <a:gd name="T9" fmla="*/ 0 h 5"/>
                    <a:gd name="T10" fmla="*/ 0 w 5"/>
                    <a:gd name="T11" fmla="*/ 0 h 5"/>
                    <a:gd name="T12" fmla="*/ 0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4" name="Freeform 1203">
                  <a:extLst>
                    <a:ext uri="{FF2B5EF4-FFF2-40B4-BE49-F238E27FC236}">
                      <a16:creationId xmlns:a16="http://schemas.microsoft.com/office/drawing/2014/main" id="{3A0E201E-972D-A56E-2144-F21113D59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  <a:close/>
                    </a:path>
                  </a:pathLst>
                </a:custGeom>
                <a:solidFill>
                  <a:srgbClr val="8964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5" name="Freeform 1204">
                  <a:extLst>
                    <a:ext uri="{FF2B5EF4-FFF2-40B4-BE49-F238E27FC236}">
                      <a16:creationId xmlns:a16="http://schemas.microsoft.com/office/drawing/2014/main" id="{7397B2CD-3382-73EC-45A0-5ADA033A4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7" y="2721"/>
                  <a:ext cx="52" cy="39"/>
                </a:xfrm>
                <a:custGeom>
                  <a:avLst/>
                  <a:gdLst>
                    <a:gd name="T0" fmla="*/ 52 w 52"/>
                    <a:gd name="T1" fmla="*/ 39 h 39"/>
                    <a:gd name="T2" fmla="*/ 0 w 52"/>
                    <a:gd name="T3" fmla="*/ 0 h 39"/>
                    <a:gd name="T4" fmla="*/ 0 w 52"/>
                    <a:gd name="T5" fmla="*/ 0 h 39"/>
                    <a:gd name="T6" fmla="*/ 0 w 52"/>
                    <a:gd name="T7" fmla="*/ 0 h 39"/>
                    <a:gd name="T8" fmla="*/ 52 w 52"/>
                    <a:gd name="T9" fmla="*/ 39 h 39"/>
                    <a:gd name="T10" fmla="*/ 52 w 52"/>
                    <a:gd name="T11" fmla="*/ 3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39">
                      <a:moveTo>
                        <a:pt x="52" y="39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2" y="39"/>
                      </a:lnTo>
                      <a:lnTo>
                        <a:pt x="52" y="3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6" name="Freeform 1205">
                  <a:extLst>
                    <a:ext uri="{FF2B5EF4-FFF2-40B4-BE49-F238E27FC236}">
                      <a16:creationId xmlns:a16="http://schemas.microsoft.com/office/drawing/2014/main" id="{AC84BB9F-84E9-D8AC-F39A-7609105BB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7" name="Freeform 1206">
                  <a:extLst>
                    <a:ext uri="{FF2B5EF4-FFF2-40B4-BE49-F238E27FC236}">
                      <a16:creationId xmlns:a16="http://schemas.microsoft.com/office/drawing/2014/main" id="{89721F71-9B52-1022-BA67-56292B649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3" y="2784"/>
                  <a:ext cx="24" cy="57"/>
                </a:xfrm>
                <a:custGeom>
                  <a:avLst/>
                  <a:gdLst>
                    <a:gd name="T0" fmla="*/ 24 w 24"/>
                    <a:gd name="T1" fmla="*/ 0 h 57"/>
                    <a:gd name="T2" fmla="*/ 24 w 24"/>
                    <a:gd name="T3" fmla="*/ 19 h 57"/>
                    <a:gd name="T4" fmla="*/ 10 w 24"/>
                    <a:gd name="T5" fmla="*/ 48 h 57"/>
                    <a:gd name="T6" fmla="*/ 5 w 24"/>
                    <a:gd name="T7" fmla="*/ 57 h 57"/>
                    <a:gd name="T8" fmla="*/ 0 w 24"/>
                    <a:gd name="T9" fmla="*/ 57 h 57"/>
                    <a:gd name="T10" fmla="*/ 0 w 24"/>
                    <a:gd name="T11" fmla="*/ 57 h 57"/>
                    <a:gd name="T12" fmla="*/ 5 w 24"/>
                    <a:gd name="T13" fmla="*/ 48 h 57"/>
                    <a:gd name="T14" fmla="*/ 10 w 24"/>
                    <a:gd name="T15" fmla="*/ 38 h 57"/>
                    <a:gd name="T16" fmla="*/ 14 w 24"/>
                    <a:gd name="T17" fmla="*/ 19 h 57"/>
                    <a:gd name="T18" fmla="*/ 19 w 24"/>
                    <a:gd name="T19" fmla="*/ 5 h 57"/>
                    <a:gd name="T20" fmla="*/ 19 w 24"/>
                    <a:gd name="T21" fmla="*/ 0 h 57"/>
                    <a:gd name="T22" fmla="*/ 24 w 24"/>
                    <a:gd name="T23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57">
                      <a:moveTo>
                        <a:pt x="24" y="0"/>
                      </a:moveTo>
                      <a:lnTo>
                        <a:pt x="24" y="19"/>
                      </a:lnTo>
                      <a:lnTo>
                        <a:pt x="10" y="48"/>
                      </a:lnTo>
                      <a:lnTo>
                        <a:pt x="5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" y="48"/>
                      </a:lnTo>
                      <a:lnTo>
                        <a:pt x="10" y="38"/>
                      </a:lnTo>
                      <a:lnTo>
                        <a:pt x="14" y="19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8" name="Freeform 1207">
                  <a:extLst>
                    <a:ext uri="{FF2B5EF4-FFF2-40B4-BE49-F238E27FC236}">
                      <a16:creationId xmlns:a16="http://schemas.microsoft.com/office/drawing/2014/main" id="{22FFFA9D-66A4-A062-5446-F99D20125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5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4 h 4"/>
                    <a:gd name="T4" fmla="*/ 0 w 10"/>
                    <a:gd name="T5" fmla="*/ 4 h 4"/>
                    <a:gd name="T6" fmla="*/ 5 w 10"/>
                    <a:gd name="T7" fmla="*/ 0 h 4"/>
                    <a:gd name="T8" fmla="*/ 5 w 10"/>
                    <a:gd name="T9" fmla="*/ 0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549" name="Freeform 1208">
                  <a:extLst>
                    <a:ext uri="{FF2B5EF4-FFF2-40B4-BE49-F238E27FC236}">
                      <a16:creationId xmlns:a16="http://schemas.microsoft.com/office/drawing/2014/main" id="{7400019F-2BB2-341B-FEF2-B6A5AE1C5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grpSp>
            <p:nvGrpSpPr>
              <p:cNvPr id="22" name="Group 1209">
                <a:extLst>
                  <a:ext uri="{FF2B5EF4-FFF2-40B4-BE49-F238E27FC236}">
                    <a16:creationId xmlns:a16="http://schemas.microsoft.com/office/drawing/2014/main" id="{DF7CEFE9-8DEB-F370-A139-E09A14683D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5" y="2649"/>
                <a:ext cx="460" cy="207"/>
                <a:chOff x="2065" y="2649"/>
                <a:chExt cx="460" cy="207"/>
              </a:xfrm>
            </p:grpSpPr>
            <p:sp>
              <p:nvSpPr>
                <p:cNvPr id="150" name="Freeform 1210">
                  <a:extLst>
                    <a:ext uri="{FF2B5EF4-FFF2-40B4-BE49-F238E27FC236}">
                      <a16:creationId xmlns:a16="http://schemas.microsoft.com/office/drawing/2014/main" id="{6085BFA7-B553-7A67-CCEC-EE523B7AD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5 w 14"/>
                    <a:gd name="T3" fmla="*/ 0 h 4"/>
                    <a:gd name="T4" fmla="*/ 0 w 14"/>
                    <a:gd name="T5" fmla="*/ 0 h 4"/>
                    <a:gd name="T6" fmla="*/ 0 w 14"/>
                    <a:gd name="T7" fmla="*/ 0 h 4"/>
                    <a:gd name="T8" fmla="*/ 0 w 14"/>
                    <a:gd name="T9" fmla="*/ 4 h 4"/>
                    <a:gd name="T10" fmla="*/ 5 w 14"/>
                    <a:gd name="T11" fmla="*/ 4 h 4"/>
                    <a:gd name="T12" fmla="*/ 14 w 14"/>
                    <a:gd name="T13" fmla="*/ 0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1" name="Freeform 1211">
                  <a:extLst>
                    <a:ext uri="{FF2B5EF4-FFF2-40B4-BE49-F238E27FC236}">
                      <a16:creationId xmlns:a16="http://schemas.microsoft.com/office/drawing/2014/main" id="{E19EE38C-6803-9FC9-888B-CEFAB65B4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5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0 h 4"/>
                    <a:gd name="T4" fmla="*/ 0 w 14"/>
                    <a:gd name="T5" fmla="*/ 4 h 4"/>
                    <a:gd name="T6" fmla="*/ 9 w 14"/>
                    <a:gd name="T7" fmla="*/ 4 h 4"/>
                    <a:gd name="T8" fmla="*/ 14 w 14"/>
                    <a:gd name="T9" fmla="*/ 0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2" name="Freeform 1212">
                  <a:extLst>
                    <a:ext uri="{FF2B5EF4-FFF2-40B4-BE49-F238E27FC236}">
                      <a16:creationId xmlns:a16="http://schemas.microsoft.com/office/drawing/2014/main" id="{EB566128-E7B8-18E8-8452-EFCC0B383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3" name="Freeform 1213">
                  <a:extLst>
                    <a:ext uri="{FF2B5EF4-FFF2-40B4-BE49-F238E27FC236}">
                      <a16:creationId xmlns:a16="http://schemas.microsoft.com/office/drawing/2014/main" id="{09E7145A-97DD-9015-6C69-AB7074C13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0 w 9"/>
                    <a:gd name="T5" fmla="*/ 4 h 4"/>
                    <a:gd name="T6" fmla="*/ 4 w 9"/>
                    <a:gd name="T7" fmla="*/ 0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4" name="Freeform 1214">
                  <a:extLst>
                    <a:ext uri="{FF2B5EF4-FFF2-40B4-BE49-F238E27FC236}">
                      <a16:creationId xmlns:a16="http://schemas.microsoft.com/office/drawing/2014/main" id="{4FF25172-98BC-FC26-9F89-CB3D15255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0" y="2789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5" name="Freeform 1215">
                  <a:extLst>
                    <a:ext uri="{FF2B5EF4-FFF2-40B4-BE49-F238E27FC236}">
                      <a16:creationId xmlns:a16="http://schemas.microsoft.com/office/drawing/2014/main" id="{E296EF9E-5955-E7F8-4022-0FF46C3FB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6" name="Freeform 1216">
                  <a:extLst>
                    <a:ext uri="{FF2B5EF4-FFF2-40B4-BE49-F238E27FC236}">
                      <a16:creationId xmlns:a16="http://schemas.microsoft.com/office/drawing/2014/main" id="{4E984756-4518-9A37-0ECF-F90D15FC5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15 w 15"/>
                    <a:gd name="T1" fmla="*/ 0 h 4"/>
                    <a:gd name="T2" fmla="*/ 5 w 15"/>
                    <a:gd name="T3" fmla="*/ 0 h 4"/>
                    <a:gd name="T4" fmla="*/ 0 w 15"/>
                    <a:gd name="T5" fmla="*/ 0 h 4"/>
                    <a:gd name="T6" fmla="*/ 0 w 15"/>
                    <a:gd name="T7" fmla="*/ 0 h 4"/>
                    <a:gd name="T8" fmla="*/ 0 w 15"/>
                    <a:gd name="T9" fmla="*/ 4 h 4"/>
                    <a:gd name="T10" fmla="*/ 5 w 15"/>
                    <a:gd name="T11" fmla="*/ 4 h 4"/>
                    <a:gd name="T12" fmla="*/ 15 w 15"/>
                    <a:gd name="T13" fmla="*/ 0 h 4"/>
                    <a:gd name="T14" fmla="*/ 15 w 15"/>
                    <a:gd name="T15" fmla="*/ 0 h 4"/>
                    <a:gd name="T16" fmla="*/ 1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1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7" name="Freeform 1217">
                  <a:extLst>
                    <a:ext uri="{FF2B5EF4-FFF2-40B4-BE49-F238E27FC236}">
                      <a16:creationId xmlns:a16="http://schemas.microsoft.com/office/drawing/2014/main" id="{DC3388FA-D973-5410-4D5F-07F95CD6FC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5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8" name="Freeform 1218">
                  <a:extLst>
                    <a:ext uri="{FF2B5EF4-FFF2-40B4-BE49-F238E27FC236}">
                      <a16:creationId xmlns:a16="http://schemas.microsoft.com/office/drawing/2014/main" id="{AEA01E78-F317-1ABF-2916-31ECE26953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9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0 h 4"/>
                    <a:gd name="T4" fmla="*/ 0 w 15"/>
                    <a:gd name="T5" fmla="*/ 4 h 4"/>
                    <a:gd name="T6" fmla="*/ 10 w 15"/>
                    <a:gd name="T7" fmla="*/ 4 h 4"/>
                    <a:gd name="T8" fmla="*/ 15 w 15"/>
                    <a:gd name="T9" fmla="*/ 0 h 4"/>
                    <a:gd name="T10" fmla="*/ 15 w 15"/>
                    <a:gd name="T11" fmla="*/ 0 h 4"/>
                    <a:gd name="T12" fmla="*/ 15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10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59" name="Freeform 1219">
                  <a:extLst>
                    <a:ext uri="{FF2B5EF4-FFF2-40B4-BE49-F238E27FC236}">
                      <a16:creationId xmlns:a16="http://schemas.microsoft.com/office/drawing/2014/main" id="{BF7D48C7-2C00-BAE8-258E-7FCCD8D8E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0 h 4"/>
                    <a:gd name="T4" fmla="*/ 0 w 10"/>
                    <a:gd name="T5" fmla="*/ 4 h 4"/>
                    <a:gd name="T6" fmla="*/ 5 w 10"/>
                    <a:gd name="T7" fmla="*/ 4 h 4"/>
                    <a:gd name="T8" fmla="*/ 10 w 10"/>
                    <a:gd name="T9" fmla="*/ 0 h 4"/>
                    <a:gd name="T10" fmla="*/ 10 w 10"/>
                    <a:gd name="T11" fmla="*/ 0 h 4"/>
                    <a:gd name="T12" fmla="*/ 10 w 10"/>
                    <a:gd name="T13" fmla="*/ 0 h 4"/>
                    <a:gd name="T14" fmla="*/ 5 w 10"/>
                    <a:gd name="T15" fmla="*/ 0 h 4"/>
                    <a:gd name="T16" fmla="*/ 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0" name="Freeform 1220">
                  <a:extLst>
                    <a:ext uri="{FF2B5EF4-FFF2-40B4-BE49-F238E27FC236}">
                      <a16:creationId xmlns:a16="http://schemas.microsoft.com/office/drawing/2014/main" id="{1A837745-0198-0608-D504-59FA905F0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4" y="2789"/>
                  <a:ext cx="10" cy="4"/>
                </a:xfrm>
                <a:custGeom>
                  <a:avLst/>
                  <a:gdLst>
                    <a:gd name="T0" fmla="*/ 10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0 h 4"/>
                    <a:gd name="T8" fmla="*/ 0 w 10"/>
                    <a:gd name="T9" fmla="*/ 4 h 4"/>
                    <a:gd name="T10" fmla="*/ 5 w 10"/>
                    <a:gd name="T11" fmla="*/ 0 h 4"/>
                    <a:gd name="T12" fmla="*/ 10 w 10"/>
                    <a:gd name="T13" fmla="*/ 0 h 4"/>
                    <a:gd name="T14" fmla="*/ 10 w 10"/>
                    <a:gd name="T15" fmla="*/ 0 h 4"/>
                    <a:gd name="T16" fmla="*/ 10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10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1" name="Freeform 1221">
                  <a:extLst>
                    <a:ext uri="{FF2B5EF4-FFF2-40B4-BE49-F238E27FC236}">
                      <a16:creationId xmlns:a16="http://schemas.microsoft.com/office/drawing/2014/main" id="{66EA2541-9F64-7A36-8131-23A5E0A8B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2" name="Freeform 1222">
                  <a:extLst>
                    <a:ext uri="{FF2B5EF4-FFF2-40B4-BE49-F238E27FC236}">
                      <a16:creationId xmlns:a16="http://schemas.microsoft.com/office/drawing/2014/main" id="{5C6DEBB2-28F2-4FDB-62F6-485DA7C606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14 w 14"/>
                    <a:gd name="T1" fmla="*/ 0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0 h 4"/>
                    <a:gd name="T16" fmla="*/ 14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0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3" name="Freeform 1223">
                  <a:extLst>
                    <a:ext uri="{FF2B5EF4-FFF2-40B4-BE49-F238E27FC236}">
                      <a16:creationId xmlns:a16="http://schemas.microsoft.com/office/drawing/2014/main" id="{D5B852D1-C58A-4A36-BDAD-C077944EB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9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0 h 4"/>
                    <a:gd name="T12" fmla="*/ 14 w 14"/>
                    <a:gd name="T13" fmla="*/ 0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4" name="Freeform 1224">
                  <a:extLst>
                    <a:ext uri="{FF2B5EF4-FFF2-40B4-BE49-F238E27FC236}">
                      <a16:creationId xmlns:a16="http://schemas.microsoft.com/office/drawing/2014/main" id="{3532890A-E519-389D-6179-3836FE75A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5" name="Freeform 1225">
                  <a:extLst>
                    <a:ext uri="{FF2B5EF4-FFF2-40B4-BE49-F238E27FC236}">
                      <a16:creationId xmlns:a16="http://schemas.microsoft.com/office/drawing/2014/main" id="{7B242E77-B449-3615-B1ED-91BD89D91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4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0 h 4"/>
                    <a:gd name="T10" fmla="*/ 9 w 9"/>
                    <a:gd name="T11" fmla="*/ 0 h 4"/>
                    <a:gd name="T12" fmla="*/ 9 w 9"/>
                    <a:gd name="T13" fmla="*/ 0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6" name="Freeform 1226">
                  <a:extLst>
                    <a:ext uri="{FF2B5EF4-FFF2-40B4-BE49-F238E27FC236}">
                      <a16:creationId xmlns:a16="http://schemas.microsoft.com/office/drawing/2014/main" id="{5ECC7B49-A42B-4CE1-3B7E-800BFFABD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0 h 4"/>
                    <a:gd name="T4" fmla="*/ 0 w 5"/>
                    <a:gd name="T5" fmla="*/ 0 h 4"/>
                    <a:gd name="T6" fmla="*/ 0 w 5"/>
                    <a:gd name="T7" fmla="*/ 4 h 4"/>
                    <a:gd name="T8" fmla="*/ 0 w 5"/>
                    <a:gd name="T9" fmla="*/ 4 h 4"/>
                    <a:gd name="T10" fmla="*/ 0 w 5"/>
                    <a:gd name="T11" fmla="*/ 4 h 4"/>
                    <a:gd name="T12" fmla="*/ 5 w 5"/>
                    <a:gd name="T13" fmla="*/ 0 h 4"/>
                    <a:gd name="T14" fmla="*/ 5 w 5"/>
                    <a:gd name="T15" fmla="*/ 0 h 4"/>
                    <a:gd name="T16" fmla="*/ 5 w 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7" name="Freeform 1227">
                  <a:extLst>
                    <a:ext uri="{FF2B5EF4-FFF2-40B4-BE49-F238E27FC236}">
                      <a16:creationId xmlns:a16="http://schemas.microsoft.com/office/drawing/2014/main" id="{0C37E51D-7161-ADEA-454A-E4968EA81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8" name="Freeform 1228">
                  <a:extLst>
                    <a:ext uri="{FF2B5EF4-FFF2-40B4-BE49-F238E27FC236}">
                      <a16:creationId xmlns:a16="http://schemas.microsoft.com/office/drawing/2014/main" id="{04352368-0DC3-5254-02AF-413C4ADC4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8" y="2789"/>
                  <a:ext cx="20" cy="4"/>
                </a:xfrm>
                <a:custGeom>
                  <a:avLst/>
                  <a:gdLst>
                    <a:gd name="T0" fmla="*/ 20 w 20"/>
                    <a:gd name="T1" fmla="*/ 0 h 4"/>
                    <a:gd name="T2" fmla="*/ 10 w 20"/>
                    <a:gd name="T3" fmla="*/ 0 h 4"/>
                    <a:gd name="T4" fmla="*/ 5 w 20"/>
                    <a:gd name="T5" fmla="*/ 0 h 4"/>
                    <a:gd name="T6" fmla="*/ 0 w 20"/>
                    <a:gd name="T7" fmla="*/ 4 h 4"/>
                    <a:gd name="T8" fmla="*/ 5 w 20"/>
                    <a:gd name="T9" fmla="*/ 4 h 4"/>
                    <a:gd name="T10" fmla="*/ 10 w 20"/>
                    <a:gd name="T11" fmla="*/ 4 h 4"/>
                    <a:gd name="T12" fmla="*/ 15 w 20"/>
                    <a:gd name="T13" fmla="*/ 4 h 4"/>
                    <a:gd name="T14" fmla="*/ 20 w 20"/>
                    <a:gd name="T15" fmla="*/ 0 h 4"/>
                    <a:gd name="T16" fmla="*/ 20 w 2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4">
                      <a:moveTo>
                        <a:pt x="2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20" y="0"/>
                      </a:lnTo>
                      <a:lnTo>
                        <a:pt x="2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69" name="Freeform 1229">
                  <a:extLst>
                    <a:ext uri="{FF2B5EF4-FFF2-40B4-BE49-F238E27FC236}">
                      <a16:creationId xmlns:a16="http://schemas.microsoft.com/office/drawing/2014/main" id="{4643A7A1-9786-0056-44B7-8733043FC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0" name="Freeform 1230">
                  <a:extLst>
                    <a:ext uri="{FF2B5EF4-FFF2-40B4-BE49-F238E27FC236}">
                      <a16:creationId xmlns:a16="http://schemas.microsoft.com/office/drawing/2014/main" id="{E9DE10D8-E51E-415A-3B29-677F9955B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0 w 15"/>
                    <a:gd name="T1" fmla="*/ 0 h 4"/>
                    <a:gd name="T2" fmla="*/ 0 w 15"/>
                    <a:gd name="T3" fmla="*/ 4 h 4"/>
                    <a:gd name="T4" fmla="*/ 0 w 15"/>
                    <a:gd name="T5" fmla="*/ 4 h 4"/>
                    <a:gd name="T6" fmla="*/ 5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0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1" name="Freeform 1231">
                  <a:extLst>
                    <a:ext uri="{FF2B5EF4-FFF2-40B4-BE49-F238E27FC236}">
                      <a16:creationId xmlns:a16="http://schemas.microsoft.com/office/drawing/2014/main" id="{0657814A-0AAA-452C-0D51-03DCC93EA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3" y="2789"/>
                  <a:ext cx="15" cy="4"/>
                </a:xfrm>
                <a:custGeom>
                  <a:avLst/>
                  <a:gdLst>
                    <a:gd name="T0" fmla="*/ 5 w 15"/>
                    <a:gd name="T1" fmla="*/ 0 h 4"/>
                    <a:gd name="T2" fmla="*/ 0 w 15"/>
                    <a:gd name="T3" fmla="*/ 4 h 4"/>
                    <a:gd name="T4" fmla="*/ 5 w 15"/>
                    <a:gd name="T5" fmla="*/ 4 h 4"/>
                    <a:gd name="T6" fmla="*/ 10 w 15"/>
                    <a:gd name="T7" fmla="*/ 4 h 4"/>
                    <a:gd name="T8" fmla="*/ 10 w 15"/>
                    <a:gd name="T9" fmla="*/ 4 h 4"/>
                    <a:gd name="T10" fmla="*/ 15 w 15"/>
                    <a:gd name="T11" fmla="*/ 4 h 4"/>
                    <a:gd name="T12" fmla="*/ 10 w 15"/>
                    <a:gd name="T13" fmla="*/ 0 h 4"/>
                    <a:gd name="T14" fmla="*/ 5 w 15"/>
                    <a:gd name="T15" fmla="*/ 0 h 4"/>
                    <a:gd name="T16" fmla="*/ 5 w 15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10" y="4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2" name="Freeform 1232">
                  <a:extLst>
                    <a:ext uri="{FF2B5EF4-FFF2-40B4-BE49-F238E27FC236}">
                      <a16:creationId xmlns:a16="http://schemas.microsoft.com/office/drawing/2014/main" id="{DAE5B80B-39DD-DD56-992A-7639E1D5D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2789"/>
                  <a:ext cx="10" cy="4"/>
                </a:xfrm>
                <a:custGeom>
                  <a:avLst/>
                  <a:gdLst>
                    <a:gd name="T0" fmla="*/ 5 w 10"/>
                    <a:gd name="T1" fmla="*/ 0 h 4"/>
                    <a:gd name="T2" fmla="*/ 5 w 10"/>
                    <a:gd name="T3" fmla="*/ 0 h 4"/>
                    <a:gd name="T4" fmla="*/ 0 w 10"/>
                    <a:gd name="T5" fmla="*/ 0 h 4"/>
                    <a:gd name="T6" fmla="*/ 0 w 10"/>
                    <a:gd name="T7" fmla="*/ 4 h 4"/>
                    <a:gd name="T8" fmla="*/ 0 w 10"/>
                    <a:gd name="T9" fmla="*/ 4 h 4"/>
                    <a:gd name="T10" fmla="*/ 5 w 10"/>
                    <a:gd name="T11" fmla="*/ 4 h 4"/>
                    <a:gd name="T12" fmla="*/ 5 w 10"/>
                    <a:gd name="T13" fmla="*/ 4 h 4"/>
                    <a:gd name="T14" fmla="*/ 10 w 10"/>
                    <a:gd name="T15" fmla="*/ 4 h 4"/>
                    <a:gd name="T16" fmla="*/ 5 w 10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4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1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3" name="Freeform 1233">
                  <a:extLst>
                    <a:ext uri="{FF2B5EF4-FFF2-40B4-BE49-F238E27FC236}">
                      <a16:creationId xmlns:a16="http://schemas.microsoft.com/office/drawing/2014/main" id="{025AA339-D200-5DDC-4F27-3B1065677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4" name="Freeform 1234">
                  <a:extLst>
                    <a:ext uri="{FF2B5EF4-FFF2-40B4-BE49-F238E27FC236}">
                      <a16:creationId xmlns:a16="http://schemas.microsoft.com/office/drawing/2014/main" id="{8946952A-A056-CE2C-2EEC-1857C3DB76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14 w 14"/>
                    <a:gd name="T1" fmla="*/ 4 h 4"/>
                    <a:gd name="T2" fmla="*/ 9 w 14"/>
                    <a:gd name="T3" fmla="*/ 0 h 4"/>
                    <a:gd name="T4" fmla="*/ 5 w 14"/>
                    <a:gd name="T5" fmla="*/ 0 h 4"/>
                    <a:gd name="T6" fmla="*/ 0 w 14"/>
                    <a:gd name="T7" fmla="*/ 4 h 4"/>
                    <a:gd name="T8" fmla="*/ 0 w 14"/>
                    <a:gd name="T9" fmla="*/ 4 h 4"/>
                    <a:gd name="T10" fmla="*/ 9 w 14"/>
                    <a:gd name="T11" fmla="*/ 4 h 4"/>
                    <a:gd name="T12" fmla="*/ 14 w 14"/>
                    <a:gd name="T13" fmla="*/ 4 h 4"/>
                    <a:gd name="T14" fmla="*/ 14 w 14"/>
                    <a:gd name="T15" fmla="*/ 4 h 4"/>
                    <a:gd name="T16" fmla="*/ 14 w 1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14" y="4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5" name="Freeform 1235">
                  <a:extLst>
                    <a:ext uri="{FF2B5EF4-FFF2-40B4-BE49-F238E27FC236}">
                      <a16:creationId xmlns:a16="http://schemas.microsoft.com/office/drawing/2014/main" id="{5E5E95BF-2376-A355-9F8D-62CCE7C8C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2789"/>
                  <a:ext cx="14" cy="4"/>
                </a:xfrm>
                <a:custGeom>
                  <a:avLst/>
                  <a:gdLst>
                    <a:gd name="T0" fmla="*/ 5 w 14"/>
                    <a:gd name="T1" fmla="*/ 0 h 4"/>
                    <a:gd name="T2" fmla="*/ 0 w 14"/>
                    <a:gd name="T3" fmla="*/ 4 h 4"/>
                    <a:gd name="T4" fmla="*/ 5 w 14"/>
                    <a:gd name="T5" fmla="*/ 4 h 4"/>
                    <a:gd name="T6" fmla="*/ 9 w 14"/>
                    <a:gd name="T7" fmla="*/ 4 h 4"/>
                    <a:gd name="T8" fmla="*/ 14 w 14"/>
                    <a:gd name="T9" fmla="*/ 4 h 4"/>
                    <a:gd name="T10" fmla="*/ 14 w 14"/>
                    <a:gd name="T11" fmla="*/ 4 h 4"/>
                    <a:gd name="T12" fmla="*/ 14 w 14"/>
                    <a:gd name="T13" fmla="*/ 4 h 4"/>
                    <a:gd name="T14" fmla="*/ 9 w 14"/>
                    <a:gd name="T15" fmla="*/ 0 h 4"/>
                    <a:gd name="T16" fmla="*/ 5 w 14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6" name="Freeform 1236">
                  <a:extLst>
                    <a:ext uri="{FF2B5EF4-FFF2-40B4-BE49-F238E27FC236}">
                      <a16:creationId xmlns:a16="http://schemas.microsoft.com/office/drawing/2014/main" id="{F224D3C9-9736-48AA-F16E-6B841A529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0 h 4"/>
                    <a:gd name="T16" fmla="*/ 0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7" name="Freeform 1237">
                  <a:extLst>
                    <a:ext uri="{FF2B5EF4-FFF2-40B4-BE49-F238E27FC236}">
                      <a16:creationId xmlns:a16="http://schemas.microsoft.com/office/drawing/2014/main" id="{67923584-84D7-1408-4BF2-86D25E6EA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8" y="2789"/>
                  <a:ext cx="9" cy="4"/>
                </a:xfrm>
                <a:custGeom>
                  <a:avLst/>
                  <a:gdLst>
                    <a:gd name="T0" fmla="*/ 4 w 9"/>
                    <a:gd name="T1" fmla="*/ 0 h 4"/>
                    <a:gd name="T2" fmla="*/ 0 w 9"/>
                    <a:gd name="T3" fmla="*/ 4 h 4"/>
                    <a:gd name="T4" fmla="*/ 0 w 9"/>
                    <a:gd name="T5" fmla="*/ 4 h 4"/>
                    <a:gd name="T6" fmla="*/ 4 w 9"/>
                    <a:gd name="T7" fmla="*/ 4 h 4"/>
                    <a:gd name="T8" fmla="*/ 9 w 9"/>
                    <a:gd name="T9" fmla="*/ 4 h 4"/>
                    <a:gd name="T10" fmla="*/ 9 w 9"/>
                    <a:gd name="T11" fmla="*/ 4 h 4"/>
                    <a:gd name="T12" fmla="*/ 9 w 9"/>
                    <a:gd name="T13" fmla="*/ 4 h 4"/>
                    <a:gd name="T14" fmla="*/ 4 w 9"/>
                    <a:gd name="T15" fmla="*/ 4 h 4"/>
                    <a:gd name="T16" fmla="*/ 4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9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8" name="Freeform 1238">
                  <a:extLst>
                    <a:ext uri="{FF2B5EF4-FFF2-40B4-BE49-F238E27FC236}">
                      <a16:creationId xmlns:a16="http://schemas.microsoft.com/office/drawing/2014/main" id="{C7CE9F99-B3AC-5969-62C5-D3385CF67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2" y="2793"/>
                  <a:ext cx="5" cy="1"/>
                </a:xfrm>
                <a:custGeom>
                  <a:avLst/>
                  <a:gdLst>
                    <a:gd name="T0" fmla="*/ 5 w 5"/>
                    <a:gd name="T1" fmla="*/ 0 w 5"/>
                    <a:gd name="T2" fmla="*/ 0 w 5"/>
                    <a:gd name="T3" fmla="*/ 0 w 5"/>
                    <a:gd name="T4" fmla="*/ 0 w 5"/>
                    <a:gd name="T5" fmla="*/ 0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79" name="Freeform 1239">
                  <a:extLst>
                    <a:ext uri="{FF2B5EF4-FFF2-40B4-BE49-F238E27FC236}">
                      <a16:creationId xmlns:a16="http://schemas.microsoft.com/office/drawing/2014/main" id="{CC39D32E-E716-2C50-7076-5C2757850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0" name="Freeform 1240">
                  <a:extLst>
                    <a:ext uri="{FF2B5EF4-FFF2-40B4-BE49-F238E27FC236}">
                      <a16:creationId xmlns:a16="http://schemas.microsoft.com/office/drawing/2014/main" id="{74A3ACCF-E7EE-DA7E-B729-C9FEAB7E2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7" y="2784"/>
                  <a:ext cx="72" cy="9"/>
                </a:xfrm>
                <a:custGeom>
                  <a:avLst/>
                  <a:gdLst>
                    <a:gd name="T0" fmla="*/ 0 w 72"/>
                    <a:gd name="T1" fmla="*/ 9 h 9"/>
                    <a:gd name="T2" fmla="*/ 0 w 72"/>
                    <a:gd name="T3" fmla="*/ 9 h 9"/>
                    <a:gd name="T4" fmla="*/ 0 w 72"/>
                    <a:gd name="T5" fmla="*/ 5 h 9"/>
                    <a:gd name="T6" fmla="*/ 5 w 72"/>
                    <a:gd name="T7" fmla="*/ 5 h 9"/>
                    <a:gd name="T8" fmla="*/ 5 w 72"/>
                    <a:gd name="T9" fmla="*/ 5 h 9"/>
                    <a:gd name="T10" fmla="*/ 24 w 72"/>
                    <a:gd name="T11" fmla="*/ 5 h 9"/>
                    <a:gd name="T12" fmla="*/ 43 w 72"/>
                    <a:gd name="T13" fmla="*/ 5 h 9"/>
                    <a:gd name="T14" fmla="*/ 58 w 72"/>
                    <a:gd name="T15" fmla="*/ 0 h 9"/>
                    <a:gd name="T16" fmla="*/ 72 w 72"/>
                    <a:gd name="T17" fmla="*/ 0 h 9"/>
                    <a:gd name="T18" fmla="*/ 72 w 72"/>
                    <a:gd name="T19" fmla="*/ 0 h 9"/>
                    <a:gd name="T20" fmla="*/ 67 w 72"/>
                    <a:gd name="T21" fmla="*/ 5 h 9"/>
                    <a:gd name="T22" fmla="*/ 39 w 72"/>
                    <a:gd name="T23" fmla="*/ 9 h 9"/>
                    <a:gd name="T24" fmla="*/ 19 w 72"/>
                    <a:gd name="T25" fmla="*/ 9 h 9"/>
                    <a:gd name="T26" fmla="*/ 0 w 72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9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24" y="5"/>
                      </a:lnTo>
                      <a:lnTo>
                        <a:pt x="43" y="5"/>
                      </a:lnTo>
                      <a:lnTo>
                        <a:pt x="58" y="0"/>
                      </a:lnTo>
                      <a:lnTo>
                        <a:pt x="72" y="0"/>
                      </a:lnTo>
                      <a:lnTo>
                        <a:pt x="72" y="0"/>
                      </a:lnTo>
                      <a:lnTo>
                        <a:pt x="67" y="5"/>
                      </a:lnTo>
                      <a:lnTo>
                        <a:pt x="39" y="9"/>
                      </a:lnTo>
                      <a:lnTo>
                        <a:pt x="19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1" name="Freeform 1241">
                  <a:extLst>
                    <a:ext uri="{FF2B5EF4-FFF2-40B4-BE49-F238E27FC236}">
                      <a16:creationId xmlns:a16="http://schemas.microsoft.com/office/drawing/2014/main" id="{0886EA03-53B9-603A-F94D-090EC8DA82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2" name="Freeform 1242">
                  <a:extLst>
                    <a:ext uri="{FF2B5EF4-FFF2-40B4-BE49-F238E27FC236}">
                      <a16:creationId xmlns:a16="http://schemas.microsoft.com/office/drawing/2014/main" id="{BEB69483-C722-58AC-185D-3A218C308B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84"/>
                  <a:ext cx="29" cy="57"/>
                </a:xfrm>
                <a:custGeom>
                  <a:avLst/>
                  <a:gdLst>
                    <a:gd name="T0" fmla="*/ 29 w 29"/>
                    <a:gd name="T1" fmla="*/ 57 h 57"/>
                    <a:gd name="T2" fmla="*/ 29 w 29"/>
                    <a:gd name="T3" fmla="*/ 57 h 57"/>
                    <a:gd name="T4" fmla="*/ 29 w 29"/>
                    <a:gd name="T5" fmla="*/ 57 h 57"/>
                    <a:gd name="T6" fmla="*/ 29 w 29"/>
                    <a:gd name="T7" fmla="*/ 53 h 57"/>
                    <a:gd name="T8" fmla="*/ 29 w 29"/>
                    <a:gd name="T9" fmla="*/ 53 h 57"/>
                    <a:gd name="T10" fmla="*/ 5 w 29"/>
                    <a:gd name="T11" fmla="*/ 0 h 57"/>
                    <a:gd name="T12" fmla="*/ 5 w 29"/>
                    <a:gd name="T13" fmla="*/ 0 h 57"/>
                    <a:gd name="T14" fmla="*/ 0 w 29"/>
                    <a:gd name="T15" fmla="*/ 0 h 57"/>
                    <a:gd name="T16" fmla="*/ 29 w 29"/>
                    <a:gd name="T17" fmla="*/ 5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57">
                      <a:moveTo>
                        <a:pt x="29" y="57"/>
                      </a:move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29" y="53"/>
                      </a:lnTo>
                      <a:lnTo>
                        <a:pt x="29" y="53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29" y="5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3" name="Freeform 1243">
                  <a:extLst>
                    <a:ext uri="{FF2B5EF4-FFF2-40B4-BE49-F238E27FC236}">
                      <a16:creationId xmlns:a16="http://schemas.microsoft.com/office/drawing/2014/main" id="{02586883-222D-5275-34B5-E04A168B09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4" name="Freeform 1244">
                  <a:extLst>
                    <a:ext uri="{FF2B5EF4-FFF2-40B4-BE49-F238E27FC236}">
                      <a16:creationId xmlns:a16="http://schemas.microsoft.com/office/drawing/2014/main" id="{C7CA819B-F7C8-DAA5-8E85-F37058C4E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93"/>
                  <a:ext cx="29" cy="63"/>
                </a:xfrm>
                <a:custGeom>
                  <a:avLst/>
                  <a:gdLst>
                    <a:gd name="T0" fmla="*/ 0 w 29"/>
                    <a:gd name="T1" fmla="*/ 10 h 63"/>
                    <a:gd name="T2" fmla="*/ 5 w 29"/>
                    <a:gd name="T3" fmla="*/ 24 h 63"/>
                    <a:gd name="T4" fmla="*/ 14 w 29"/>
                    <a:gd name="T5" fmla="*/ 53 h 63"/>
                    <a:gd name="T6" fmla="*/ 19 w 29"/>
                    <a:gd name="T7" fmla="*/ 58 h 63"/>
                    <a:gd name="T8" fmla="*/ 29 w 29"/>
                    <a:gd name="T9" fmla="*/ 63 h 63"/>
                    <a:gd name="T10" fmla="*/ 29 w 29"/>
                    <a:gd name="T11" fmla="*/ 58 h 63"/>
                    <a:gd name="T12" fmla="*/ 24 w 29"/>
                    <a:gd name="T13" fmla="*/ 53 h 63"/>
                    <a:gd name="T14" fmla="*/ 19 w 29"/>
                    <a:gd name="T15" fmla="*/ 44 h 63"/>
                    <a:gd name="T16" fmla="*/ 10 w 29"/>
                    <a:gd name="T17" fmla="*/ 24 h 63"/>
                    <a:gd name="T18" fmla="*/ 10 w 29"/>
                    <a:gd name="T19" fmla="*/ 10 h 63"/>
                    <a:gd name="T20" fmla="*/ 5 w 29"/>
                    <a:gd name="T21" fmla="*/ 5 h 63"/>
                    <a:gd name="T22" fmla="*/ 0 w 29"/>
                    <a:gd name="T23" fmla="*/ 0 h 63"/>
                    <a:gd name="T24" fmla="*/ 0 w 29"/>
                    <a:gd name="T25" fmla="*/ 0 h 63"/>
                    <a:gd name="T26" fmla="*/ 0 w 29"/>
                    <a:gd name="T27" fmla="*/ 1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63">
                      <a:moveTo>
                        <a:pt x="0" y="10"/>
                      </a:moveTo>
                      <a:lnTo>
                        <a:pt x="5" y="24"/>
                      </a:lnTo>
                      <a:lnTo>
                        <a:pt x="14" y="53"/>
                      </a:lnTo>
                      <a:lnTo>
                        <a:pt x="19" y="58"/>
                      </a:lnTo>
                      <a:lnTo>
                        <a:pt x="29" y="63"/>
                      </a:lnTo>
                      <a:lnTo>
                        <a:pt x="29" y="58"/>
                      </a:lnTo>
                      <a:lnTo>
                        <a:pt x="24" y="53"/>
                      </a:lnTo>
                      <a:lnTo>
                        <a:pt x="19" y="44"/>
                      </a:lnTo>
                      <a:lnTo>
                        <a:pt x="10" y="24"/>
                      </a:lnTo>
                      <a:lnTo>
                        <a:pt x="10" y="10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5" name="Freeform 1245">
                  <a:extLst>
                    <a:ext uri="{FF2B5EF4-FFF2-40B4-BE49-F238E27FC236}">
                      <a16:creationId xmlns:a16="http://schemas.microsoft.com/office/drawing/2014/main" id="{EBC3EE6D-5EF1-3469-E149-02B4AABE3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6" name="Freeform 1246">
                  <a:extLst>
                    <a:ext uri="{FF2B5EF4-FFF2-40B4-BE49-F238E27FC236}">
                      <a16:creationId xmlns:a16="http://schemas.microsoft.com/office/drawing/2014/main" id="{622CE05A-9F3A-1BF7-C1F8-2840EBC7A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74"/>
                  <a:ext cx="72" cy="34"/>
                </a:xfrm>
                <a:custGeom>
                  <a:avLst/>
                  <a:gdLst>
                    <a:gd name="T0" fmla="*/ 5 w 72"/>
                    <a:gd name="T1" fmla="*/ 10 h 34"/>
                    <a:gd name="T2" fmla="*/ 24 w 72"/>
                    <a:gd name="T3" fmla="*/ 19 h 34"/>
                    <a:gd name="T4" fmla="*/ 53 w 72"/>
                    <a:gd name="T5" fmla="*/ 29 h 34"/>
                    <a:gd name="T6" fmla="*/ 62 w 72"/>
                    <a:gd name="T7" fmla="*/ 34 h 34"/>
                    <a:gd name="T8" fmla="*/ 72 w 72"/>
                    <a:gd name="T9" fmla="*/ 29 h 34"/>
                    <a:gd name="T10" fmla="*/ 67 w 72"/>
                    <a:gd name="T11" fmla="*/ 29 h 34"/>
                    <a:gd name="T12" fmla="*/ 57 w 72"/>
                    <a:gd name="T13" fmla="*/ 24 h 34"/>
                    <a:gd name="T14" fmla="*/ 43 w 72"/>
                    <a:gd name="T15" fmla="*/ 24 h 34"/>
                    <a:gd name="T16" fmla="*/ 24 w 72"/>
                    <a:gd name="T17" fmla="*/ 15 h 34"/>
                    <a:gd name="T18" fmla="*/ 14 w 72"/>
                    <a:gd name="T19" fmla="*/ 5 h 34"/>
                    <a:gd name="T20" fmla="*/ 9 w 72"/>
                    <a:gd name="T21" fmla="*/ 5 h 34"/>
                    <a:gd name="T22" fmla="*/ 5 w 72"/>
                    <a:gd name="T23" fmla="*/ 0 h 34"/>
                    <a:gd name="T24" fmla="*/ 0 w 72"/>
                    <a:gd name="T25" fmla="*/ 0 h 34"/>
                    <a:gd name="T26" fmla="*/ 5 w 72"/>
                    <a:gd name="T27" fmla="*/ 1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2" h="34">
                      <a:moveTo>
                        <a:pt x="5" y="10"/>
                      </a:moveTo>
                      <a:lnTo>
                        <a:pt x="24" y="19"/>
                      </a:lnTo>
                      <a:lnTo>
                        <a:pt x="53" y="29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67" y="29"/>
                      </a:lnTo>
                      <a:lnTo>
                        <a:pt x="57" y="24"/>
                      </a:lnTo>
                      <a:lnTo>
                        <a:pt x="43" y="24"/>
                      </a:lnTo>
                      <a:lnTo>
                        <a:pt x="24" y="1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7" name="Freeform 1247">
                  <a:extLst>
                    <a:ext uri="{FF2B5EF4-FFF2-40B4-BE49-F238E27FC236}">
                      <a16:creationId xmlns:a16="http://schemas.microsoft.com/office/drawing/2014/main" id="{7C662625-106D-8A7F-61D7-D7F7DE234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5" y="266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0 w 10"/>
                    <a:gd name="T3" fmla="*/ 5 h 5"/>
                    <a:gd name="T4" fmla="*/ 5 w 10"/>
                    <a:gd name="T5" fmla="*/ 0 h 5"/>
                    <a:gd name="T6" fmla="*/ 5 w 10"/>
                    <a:gd name="T7" fmla="*/ 0 h 5"/>
                    <a:gd name="T8" fmla="*/ 5 w 10"/>
                    <a:gd name="T9" fmla="*/ 5 h 5"/>
                    <a:gd name="T10" fmla="*/ 10 w 10"/>
                    <a:gd name="T11" fmla="*/ 5 h 5"/>
                    <a:gd name="T12" fmla="*/ 0 w 10"/>
                    <a:gd name="T13" fmla="*/ 5 h 5"/>
                    <a:gd name="T14" fmla="*/ 0 w 10"/>
                    <a:gd name="T15" fmla="*/ 5 h 5"/>
                    <a:gd name="T16" fmla="*/ 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8" name="Freeform 1248">
                  <a:extLst>
                    <a:ext uri="{FF2B5EF4-FFF2-40B4-BE49-F238E27FC236}">
                      <a16:creationId xmlns:a16="http://schemas.microsoft.com/office/drawing/2014/main" id="{3AA241F8-A298-2BC0-70CD-A20D5C895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89" name="Freeform 1249">
                  <a:extLst>
                    <a:ext uri="{FF2B5EF4-FFF2-40B4-BE49-F238E27FC236}">
                      <a16:creationId xmlns:a16="http://schemas.microsoft.com/office/drawing/2014/main" id="{DB40F39D-104C-5B84-E548-EF00EAAC93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9" cy="10"/>
                </a:xfrm>
                <a:custGeom>
                  <a:avLst/>
                  <a:gdLst>
                    <a:gd name="T0" fmla="*/ 5 w 19"/>
                    <a:gd name="T1" fmla="*/ 10 h 10"/>
                    <a:gd name="T2" fmla="*/ 10 w 19"/>
                    <a:gd name="T3" fmla="*/ 5 h 10"/>
                    <a:gd name="T4" fmla="*/ 19 w 19"/>
                    <a:gd name="T5" fmla="*/ 5 h 10"/>
                    <a:gd name="T6" fmla="*/ 19 w 19"/>
                    <a:gd name="T7" fmla="*/ 0 h 10"/>
                    <a:gd name="T8" fmla="*/ 15 w 19"/>
                    <a:gd name="T9" fmla="*/ 0 h 10"/>
                    <a:gd name="T10" fmla="*/ 10 w 19"/>
                    <a:gd name="T11" fmla="*/ 5 h 10"/>
                    <a:gd name="T12" fmla="*/ 5 w 19"/>
                    <a:gd name="T13" fmla="*/ 10 h 10"/>
                    <a:gd name="T14" fmla="*/ 0 w 19"/>
                    <a:gd name="T15" fmla="*/ 10 h 10"/>
                    <a:gd name="T16" fmla="*/ 5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5" y="10"/>
                      </a:moveTo>
                      <a:lnTo>
                        <a:pt x="10" y="5"/>
                      </a:lnTo>
                      <a:lnTo>
                        <a:pt x="1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0" name="Freeform 1250">
                  <a:extLst>
                    <a:ext uri="{FF2B5EF4-FFF2-40B4-BE49-F238E27FC236}">
                      <a16:creationId xmlns:a16="http://schemas.microsoft.com/office/drawing/2014/main" id="{A1E1AC8F-085D-4EB0-C0DD-84E684B0B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2668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5 w 15"/>
                    <a:gd name="T5" fmla="*/ 0 h 10"/>
                    <a:gd name="T6" fmla="*/ 10 w 15"/>
                    <a:gd name="T7" fmla="*/ 5 h 10"/>
                    <a:gd name="T8" fmla="*/ 5 w 15"/>
                    <a:gd name="T9" fmla="*/ 10 h 10"/>
                    <a:gd name="T10" fmla="*/ 0 w 15"/>
                    <a:gd name="T11" fmla="*/ 10 h 10"/>
                    <a:gd name="T12" fmla="*/ 5 w 15"/>
                    <a:gd name="T13" fmla="*/ 10 h 10"/>
                    <a:gd name="T14" fmla="*/ 10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0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1" name="Freeform 1251">
                  <a:extLst>
                    <a:ext uri="{FF2B5EF4-FFF2-40B4-BE49-F238E27FC236}">
                      <a16:creationId xmlns:a16="http://schemas.microsoft.com/office/drawing/2014/main" id="{FE66379F-1D78-82E5-8036-F8BE97209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10 w 10"/>
                    <a:gd name="T5" fmla="*/ 0 h 5"/>
                    <a:gd name="T6" fmla="*/ 5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2" name="Freeform 1252">
                  <a:extLst>
                    <a:ext uri="{FF2B5EF4-FFF2-40B4-BE49-F238E27FC236}">
                      <a16:creationId xmlns:a16="http://schemas.microsoft.com/office/drawing/2014/main" id="{4FC0EDFD-9460-D22E-C71E-EC4FC0336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10" cy="5"/>
                </a:xfrm>
                <a:custGeom>
                  <a:avLst/>
                  <a:gdLst>
                    <a:gd name="T0" fmla="*/ 10 w 10"/>
                    <a:gd name="T1" fmla="*/ 0 h 5"/>
                    <a:gd name="T2" fmla="*/ 10 w 10"/>
                    <a:gd name="T3" fmla="*/ 0 h 5"/>
                    <a:gd name="T4" fmla="*/ 5 w 10"/>
                    <a:gd name="T5" fmla="*/ 0 h 5"/>
                    <a:gd name="T6" fmla="*/ 0 w 10"/>
                    <a:gd name="T7" fmla="*/ 0 h 5"/>
                    <a:gd name="T8" fmla="*/ 0 w 10"/>
                    <a:gd name="T9" fmla="*/ 5 h 5"/>
                    <a:gd name="T10" fmla="*/ 0 w 10"/>
                    <a:gd name="T11" fmla="*/ 5 h 5"/>
                    <a:gd name="T12" fmla="*/ 0 w 10"/>
                    <a:gd name="T13" fmla="*/ 5 h 5"/>
                    <a:gd name="T14" fmla="*/ 5 w 10"/>
                    <a:gd name="T15" fmla="*/ 5 h 5"/>
                    <a:gd name="T16" fmla="*/ 1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3" name="Freeform 1253">
                  <a:extLst>
                    <a:ext uri="{FF2B5EF4-FFF2-40B4-BE49-F238E27FC236}">
                      <a16:creationId xmlns:a16="http://schemas.microsoft.com/office/drawing/2014/main" id="{068022DD-0CC2-C0E8-4281-AA1D9A38D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1" y="2673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5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0 w 5"/>
                    <a:gd name="T11" fmla="*/ 5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4" name="Freeform 1254">
                  <a:extLst>
                    <a:ext uri="{FF2B5EF4-FFF2-40B4-BE49-F238E27FC236}">
                      <a16:creationId xmlns:a16="http://schemas.microsoft.com/office/drawing/2014/main" id="{C252A926-E10F-2822-9072-3AE648753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5" name="Freeform 1255">
                  <a:extLst>
                    <a:ext uri="{FF2B5EF4-FFF2-40B4-BE49-F238E27FC236}">
                      <a16:creationId xmlns:a16="http://schemas.microsoft.com/office/drawing/2014/main" id="{70BE5641-31A9-FB2C-0C50-5F6D50B8D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14" cy="9"/>
                </a:xfrm>
                <a:custGeom>
                  <a:avLst/>
                  <a:gdLst>
                    <a:gd name="T0" fmla="*/ 0 w 14"/>
                    <a:gd name="T1" fmla="*/ 9 h 9"/>
                    <a:gd name="T2" fmla="*/ 9 w 14"/>
                    <a:gd name="T3" fmla="*/ 5 h 9"/>
                    <a:gd name="T4" fmla="*/ 14 w 14"/>
                    <a:gd name="T5" fmla="*/ 5 h 9"/>
                    <a:gd name="T6" fmla="*/ 14 w 14"/>
                    <a:gd name="T7" fmla="*/ 0 h 9"/>
                    <a:gd name="T8" fmla="*/ 14 w 14"/>
                    <a:gd name="T9" fmla="*/ 0 h 9"/>
                    <a:gd name="T10" fmla="*/ 4 w 14"/>
                    <a:gd name="T11" fmla="*/ 5 h 9"/>
                    <a:gd name="T12" fmla="*/ 0 w 14"/>
                    <a:gd name="T13" fmla="*/ 9 h 9"/>
                    <a:gd name="T14" fmla="*/ 0 w 14"/>
                    <a:gd name="T15" fmla="*/ 9 h 9"/>
                    <a:gd name="T16" fmla="*/ 0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0" y="9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6" name="Freeform 1256">
                  <a:extLst>
                    <a:ext uri="{FF2B5EF4-FFF2-40B4-BE49-F238E27FC236}">
                      <a16:creationId xmlns:a16="http://schemas.microsoft.com/office/drawing/2014/main" id="{44C4E94D-F42B-9FC1-2D01-74C9F70A7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7" name="Freeform 1257">
                  <a:extLst>
                    <a:ext uri="{FF2B5EF4-FFF2-40B4-BE49-F238E27FC236}">
                      <a16:creationId xmlns:a16="http://schemas.microsoft.com/office/drawing/2014/main" id="{88193329-A39F-CDF0-8B1F-39D1EADB3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78"/>
                  <a:ext cx="9" cy="9"/>
                </a:xfrm>
                <a:custGeom>
                  <a:avLst/>
                  <a:gdLst>
                    <a:gd name="T0" fmla="*/ 9 w 9"/>
                    <a:gd name="T1" fmla="*/ 5 h 9"/>
                    <a:gd name="T2" fmla="*/ 9 w 9"/>
                    <a:gd name="T3" fmla="*/ 0 h 9"/>
                    <a:gd name="T4" fmla="*/ 9 w 9"/>
                    <a:gd name="T5" fmla="*/ 0 h 9"/>
                    <a:gd name="T6" fmla="*/ 4 w 9"/>
                    <a:gd name="T7" fmla="*/ 5 h 9"/>
                    <a:gd name="T8" fmla="*/ 0 w 9"/>
                    <a:gd name="T9" fmla="*/ 9 h 9"/>
                    <a:gd name="T10" fmla="*/ 0 w 9"/>
                    <a:gd name="T11" fmla="*/ 9 h 9"/>
                    <a:gd name="T12" fmla="*/ 0 w 9"/>
                    <a:gd name="T13" fmla="*/ 9 h 9"/>
                    <a:gd name="T14" fmla="*/ 4 w 9"/>
                    <a:gd name="T15" fmla="*/ 5 h 9"/>
                    <a:gd name="T16" fmla="*/ 9 w 9"/>
                    <a:gd name="T1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8" name="Freeform 1258">
                  <a:extLst>
                    <a:ext uri="{FF2B5EF4-FFF2-40B4-BE49-F238E27FC236}">
                      <a16:creationId xmlns:a16="http://schemas.microsoft.com/office/drawing/2014/main" id="{B2707504-3980-1256-66BC-F236DA32FD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9" cy="4"/>
                </a:xfrm>
                <a:custGeom>
                  <a:avLst/>
                  <a:gdLst>
                    <a:gd name="T0" fmla="*/ 9 w 9"/>
                    <a:gd name="T1" fmla="*/ 0 h 4"/>
                    <a:gd name="T2" fmla="*/ 9 w 9"/>
                    <a:gd name="T3" fmla="*/ 0 h 4"/>
                    <a:gd name="T4" fmla="*/ 9 w 9"/>
                    <a:gd name="T5" fmla="*/ 0 h 4"/>
                    <a:gd name="T6" fmla="*/ 4 w 9"/>
                    <a:gd name="T7" fmla="*/ 0 h 4"/>
                    <a:gd name="T8" fmla="*/ 0 w 9"/>
                    <a:gd name="T9" fmla="*/ 4 h 4"/>
                    <a:gd name="T10" fmla="*/ 0 w 9"/>
                    <a:gd name="T11" fmla="*/ 4 h 4"/>
                    <a:gd name="T12" fmla="*/ 0 w 9"/>
                    <a:gd name="T13" fmla="*/ 4 h 4"/>
                    <a:gd name="T14" fmla="*/ 4 w 9"/>
                    <a:gd name="T15" fmla="*/ 0 h 4"/>
                    <a:gd name="T16" fmla="*/ 9 w 9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4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199" name="Freeform 1259">
                  <a:extLst>
                    <a:ext uri="{FF2B5EF4-FFF2-40B4-BE49-F238E27FC236}">
                      <a16:creationId xmlns:a16="http://schemas.microsoft.com/office/drawing/2014/main" id="{FF6682B6-9C3E-284A-32DB-155BAE3BC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7" y="2683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4 h 4"/>
                    <a:gd name="T4" fmla="*/ 4 w 4"/>
                    <a:gd name="T5" fmla="*/ 0 h 4"/>
                    <a:gd name="T6" fmla="*/ 4 w 4"/>
                    <a:gd name="T7" fmla="*/ 0 h 4"/>
                    <a:gd name="T8" fmla="*/ 4 w 4"/>
                    <a:gd name="T9" fmla="*/ 0 h 4"/>
                    <a:gd name="T10" fmla="*/ 4 w 4"/>
                    <a:gd name="T11" fmla="*/ 0 h 4"/>
                    <a:gd name="T12" fmla="*/ 0 w 4"/>
                    <a:gd name="T13" fmla="*/ 4 h 4"/>
                    <a:gd name="T14" fmla="*/ 0 w 4"/>
                    <a:gd name="T15" fmla="*/ 4 h 4"/>
                    <a:gd name="T16" fmla="*/ 0 w 4"/>
                    <a:gd name="T1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0" name="Freeform 1260">
                  <a:extLst>
                    <a:ext uri="{FF2B5EF4-FFF2-40B4-BE49-F238E27FC236}">
                      <a16:creationId xmlns:a16="http://schemas.microsoft.com/office/drawing/2014/main" id="{D42F716E-A7E0-675C-B447-56E256BF3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1" name="Freeform 1261">
                  <a:extLst>
                    <a:ext uri="{FF2B5EF4-FFF2-40B4-BE49-F238E27FC236}">
                      <a16:creationId xmlns:a16="http://schemas.microsoft.com/office/drawing/2014/main" id="{342D6D10-ED3A-8272-EB3F-5528A48C5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3"/>
                  <a:ext cx="15" cy="14"/>
                </a:xfrm>
                <a:custGeom>
                  <a:avLst/>
                  <a:gdLst>
                    <a:gd name="T0" fmla="*/ 0 w 15"/>
                    <a:gd name="T1" fmla="*/ 14 h 14"/>
                    <a:gd name="T2" fmla="*/ 10 w 15"/>
                    <a:gd name="T3" fmla="*/ 9 h 14"/>
                    <a:gd name="T4" fmla="*/ 15 w 15"/>
                    <a:gd name="T5" fmla="*/ 4 h 14"/>
                    <a:gd name="T6" fmla="*/ 15 w 15"/>
                    <a:gd name="T7" fmla="*/ 0 h 14"/>
                    <a:gd name="T8" fmla="*/ 15 w 15"/>
                    <a:gd name="T9" fmla="*/ 0 h 14"/>
                    <a:gd name="T10" fmla="*/ 10 w 15"/>
                    <a:gd name="T11" fmla="*/ 4 h 14"/>
                    <a:gd name="T12" fmla="*/ 0 w 15"/>
                    <a:gd name="T13" fmla="*/ 9 h 14"/>
                    <a:gd name="T14" fmla="*/ 0 w 15"/>
                    <a:gd name="T15" fmla="*/ 14 h 14"/>
                    <a:gd name="T16" fmla="*/ 0 w 15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0" y="14"/>
                      </a:moveTo>
                      <a:lnTo>
                        <a:pt x="10" y="9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2" name="Freeform 1262">
                  <a:extLst>
                    <a:ext uri="{FF2B5EF4-FFF2-40B4-BE49-F238E27FC236}">
                      <a16:creationId xmlns:a16="http://schemas.microsoft.com/office/drawing/2014/main" id="{39702396-CA2B-3D54-207C-401647A2A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5 w 15"/>
                    <a:gd name="T1" fmla="*/ 0 h 10"/>
                    <a:gd name="T2" fmla="*/ 15 w 15"/>
                    <a:gd name="T3" fmla="*/ 0 h 10"/>
                    <a:gd name="T4" fmla="*/ 15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3" name="Freeform 1263">
                  <a:extLst>
                    <a:ext uri="{FF2B5EF4-FFF2-40B4-BE49-F238E27FC236}">
                      <a16:creationId xmlns:a16="http://schemas.microsoft.com/office/drawing/2014/main" id="{4712086C-894B-54FC-0EA9-AF5D2E5CB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5" cy="10"/>
                </a:xfrm>
                <a:custGeom>
                  <a:avLst/>
                  <a:gdLst>
                    <a:gd name="T0" fmla="*/ 10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5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10 w 15"/>
                    <a:gd name="T15" fmla="*/ 5 h 10"/>
                    <a:gd name="T16" fmla="*/ 10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0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4" name="Freeform 1264">
                  <a:extLst>
                    <a:ext uri="{FF2B5EF4-FFF2-40B4-BE49-F238E27FC236}">
                      <a16:creationId xmlns:a16="http://schemas.microsoft.com/office/drawing/2014/main" id="{47DC79D5-3AF8-D194-C626-6616D11E9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5" name="Freeform 1265">
                  <a:extLst>
                    <a:ext uri="{FF2B5EF4-FFF2-40B4-BE49-F238E27FC236}">
                      <a16:creationId xmlns:a16="http://schemas.microsoft.com/office/drawing/2014/main" id="{EACE58E6-B06E-D02C-AF1E-74072A353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2" y="2687"/>
                  <a:ext cx="10" cy="10"/>
                </a:xfrm>
                <a:custGeom>
                  <a:avLst/>
                  <a:gdLst>
                    <a:gd name="T0" fmla="*/ 0 w 10"/>
                    <a:gd name="T1" fmla="*/ 10 h 10"/>
                    <a:gd name="T2" fmla="*/ 5 w 10"/>
                    <a:gd name="T3" fmla="*/ 5 h 10"/>
                    <a:gd name="T4" fmla="*/ 10 w 10"/>
                    <a:gd name="T5" fmla="*/ 5 h 10"/>
                    <a:gd name="T6" fmla="*/ 10 w 10"/>
                    <a:gd name="T7" fmla="*/ 0 h 10"/>
                    <a:gd name="T8" fmla="*/ 10 w 10"/>
                    <a:gd name="T9" fmla="*/ 0 h 10"/>
                    <a:gd name="T10" fmla="*/ 5 w 10"/>
                    <a:gd name="T11" fmla="*/ 5 h 10"/>
                    <a:gd name="T12" fmla="*/ 0 w 10"/>
                    <a:gd name="T13" fmla="*/ 10 h 10"/>
                    <a:gd name="T14" fmla="*/ 0 w 10"/>
                    <a:gd name="T15" fmla="*/ 10 h 10"/>
                    <a:gd name="T16" fmla="*/ 0 w 10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0" y="1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6" name="Freeform 1266">
                  <a:extLst>
                    <a:ext uri="{FF2B5EF4-FFF2-40B4-BE49-F238E27FC236}">
                      <a16:creationId xmlns:a16="http://schemas.microsoft.com/office/drawing/2014/main" id="{A950A88C-2373-DE95-5D3D-35CFDDA59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7" name="Freeform 1267">
                  <a:extLst>
                    <a:ext uri="{FF2B5EF4-FFF2-40B4-BE49-F238E27FC236}">
                      <a16:creationId xmlns:a16="http://schemas.microsoft.com/office/drawing/2014/main" id="{37C4940E-9B04-3F2F-EA20-D3ADDEF87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14" cy="10"/>
                </a:xfrm>
                <a:custGeom>
                  <a:avLst/>
                  <a:gdLst>
                    <a:gd name="T0" fmla="*/ 0 w 14"/>
                    <a:gd name="T1" fmla="*/ 10 h 10"/>
                    <a:gd name="T2" fmla="*/ 9 w 14"/>
                    <a:gd name="T3" fmla="*/ 5 h 10"/>
                    <a:gd name="T4" fmla="*/ 14 w 14"/>
                    <a:gd name="T5" fmla="*/ 5 h 10"/>
                    <a:gd name="T6" fmla="*/ 14 w 14"/>
                    <a:gd name="T7" fmla="*/ 0 h 10"/>
                    <a:gd name="T8" fmla="*/ 14 w 14"/>
                    <a:gd name="T9" fmla="*/ 0 h 10"/>
                    <a:gd name="T10" fmla="*/ 4 w 14"/>
                    <a:gd name="T11" fmla="*/ 5 h 10"/>
                    <a:gd name="T12" fmla="*/ 0 w 14"/>
                    <a:gd name="T13" fmla="*/ 10 h 10"/>
                    <a:gd name="T14" fmla="*/ 0 w 14"/>
                    <a:gd name="T15" fmla="*/ 10 h 10"/>
                    <a:gd name="T16" fmla="*/ 0 w 14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0">
                      <a:moveTo>
                        <a:pt x="0" y="10"/>
                      </a:move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0"/>
                      </a:lnTo>
                      <a:lnTo>
                        <a:pt x="14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8" name="Freeform 1268">
                  <a:extLst>
                    <a:ext uri="{FF2B5EF4-FFF2-40B4-BE49-F238E27FC236}">
                      <a16:creationId xmlns:a16="http://schemas.microsoft.com/office/drawing/2014/main" id="{8A81485D-C477-805C-B019-309CD2E59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09" name="Freeform 1269">
                  <a:extLst>
                    <a:ext uri="{FF2B5EF4-FFF2-40B4-BE49-F238E27FC236}">
                      <a16:creationId xmlns:a16="http://schemas.microsoft.com/office/drawing/2014/main" id="{352BA1AA-D475-0C3F-8F03-D30A5598E4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2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9 w 9"/>
                    <a:gd name="T3" fmla="*/ 0 h 10"/>
                    <a:gd name="T4" fmla="*/ 9 w 9"/>
                    <a:gd name="T5" fmla="*/ 0 h 10"/>
                    <a:gd name="T6" fmla="*/ 4 w 9"/>
                    <a:gd name="T7" fmla="*/ 5 h 10"/>
                    <a:gd name="T8" fmla="*/ 0 w 9"/>
                    <a:gd name="T9" fmla="*/ 10 h 10"/>
                    <a:gd name="T10" fmla="*/ 0 w 9"/>
                    <a:gd name="T11" fmla="*/ 10 h 10"/>
                    <a:gd name="T12" fmla="*/ 0 w 9"/>
                    <a:gd name="T13" fmla="*/ 10 h 10"/>
                    <a:gd name="T14" fmla="*/ 4 w 9"/>
                    <a:gd name="T15" fmla="*/ 5 h 10"/>
                    <a:gd name="T16" fmla="*/ 9 w 9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4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0" name="Freeform 1270">
                  <a:extLst>
                    <a:ext uri="{FF2B5EF4-FFF2-40B4-BE49-F238E27FC236}">
                      <a16:creationId xmlns:a16="http://schemas.microsoft.com/office/drawing/2014/main" id="{50C9F276-B8D4-BB32-E4B1-2C6D58679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9" cy="5"/>
                </a:xfrm>
                <a:custGeom>
                  <a:avLst/>
                  <a:gdLst>
                    <a:gd name="T0" fmla="*/ 9 w 9"/>
                    <a:gd name="T1" fmla="*/ 0 h 5"/>
                    <a:gd name="T2" fmla="*/ 9 w 9"/>
                    <a:gd name="T3" fmla="*/ 0 h 5"/>
                    <a:gd name="T4" fmla="*/ 9 w 9"/>
                    <a:gd name="T5" fmla="*/ 0 h 5"/>
                    <a:gd name="T6" fmla="*/ 4 w 9"/>
                    <a:gd name="T7" fmla="*/ 0 h 5"/>
                    <a:gd name="T8" fmla="*/ 0 w 9"/>
                    <a:gd name="T9" fmla="*/ 5 h 5"/>
                    <a:gd name="T10" fmla="*/ 0 w 9"/>
                    <a:gd name="T11" fmla="*/ 5 h 5"/>
                    <a:gd name="T12" fmla="*/ 0 w 9"/>
                    <a:gd name="T13" fmla="*/ 5 h 5"/>
                    <a:gd name="T14" fmla="*/ 4 w 9"/>
                    <a:gd name="T15" fmla="*/ 0 h 5"/>
                    <a:gd name="T16" fmla="*/ 9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1" name="Freeform 1271">
                  <a:extLst>
                    <a:ext uri="{FF2B5EF4-FFF2-40B4-BE49-F238E27FC236}">
                      <a16:creationId xmlns:a16="http://schemas.microsoft.com/office/drawing/2014/main" id="{3AA47B3F-F571-6D49-F103-7EB2EAA4E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3" y="2697"/>
                  <a:ext cx="4" cy="5"/>
                </a:xfrm>
                <a:custGeom>
                  <a:avLst/>
                  <a:gdLst>
                    <a:gd name="T0" fmla="*/ 0 w 4"/>
                    <a:gd name="T1" fmla="*/ 5 h 5"/>
                    <a:gd name="T2" fmla="*/ 4 w 4"/>
                    <a:gd name="T3" fmla="*/ 5 h 5"/>
                    <a:gd name="T4" fmla="*/ 4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  <a:gd name="T10" fmla="*/ 0 w 4"/>
                    <a:gd name="T11" fmla="*/ 0 h 5"/>
                    <a:gd name="T12" fmla="*/ 0 w 4"/>
                    <a:gd name="T13" fmla="*/ 5 h 5"/>
                    <a:gd name="T14" fmla="*/ 0 w 4"/>
                    <a:gd name="T15" fmla="*/ 5 h 5"/>
                    <a:gd name="T16" fmla="*/ 0 w 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2" name="Freeform 1272">
                  <a:extLst>
                    <a:ext uri="{FF2B5EF4-FFF2-40B4-BE49-F238E27FC236}">
                      <a16:creationId xmlns:a16="http://schemas.microsoft.com/office/drawing/2014/main" id="{F1744398-222F-5E35-A6F5-35A4AF947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3" name="Freeform 1273">
                  <a:extLst>
                    <a:ext uri="{FF2B5EF4-FFF2-40B4-BE49-F238E27FC236}">
                      <a16:creationId xmlns:a16="http://schemas.microsoft.com/office/drawing/2014/main" id="{C3975845-A160-94D7-22C0-E3D0AEB75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0 w 15"/>
                    <a:gd name="T1" fmla="*/ 10 h 10"/>
                    <a:gd name="T2" fmla="*/ 10 w 15"/>
                    <a:gd name="T3" fmla="*/ 5 h 10"/>
                    <a:gd name="T4" fmla="*/ 15 w 15"/>
                    <a:gd name="T5" fmla="*/ 0 h 10"/>
                    <a:gd name="T6" fmla="*/ 15 w 15"/>
                    <a:gd name="T7" fmla="*/ 0 h 10"/>
                    <a:gd name="T8" fmla="*/ 15 w 15"/>
                    <a:gd name="T9" fmla="*/ 0 h 10"/>
                    <a:gd name="T10" fmla="*/ 5 w 15"/>
                    <a:gd name="T11" fmla="*/ 5 h 10"/>
                    <a:gd name="T12" fmla="*/ 0 w 15"/>
                    <a:gd name="T13" fmla="*/ 10 h 10"/>
                    <a:gd name="T14" fmla="*/ 0 w 15"/>
                    <a:gd name="T15" fmla="*/ 10 h 10"/>
                    <a:gd name="T16" fmla="*/ 0 w 15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0" y="10"/>
                      </a:moveTo>
                      <a:lnTo>
                        <a:pt x="10" y="5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4" name="Freeform 1274">
                  <a:extLst>
                    <a:ext uri="{FF2B5EF4-FFF2-40B4-BE49-F238E27FC236}">
                      <a16:creationId xmlns:a16="http://schemas.microsoft.com/office/drawing/2014/main" id="{A80B1F96-AF60-CE49-0F0A-B2077CFB2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5 w 15"/>
                    <a:gd name="T3" fmla="*/ 0 h 10"/>
                    <a:gd name="T4" fmla="*/ 10 w 15"/>
                    <a:gd name="T5" fmla="*/ 0 h 10"/>
                    <a:gd name="T6" fmla="*/ 5 w 15"/>
                    <a:gd name="T7" fmla="*/ 5 h 10"/>
                    <a:gd name="T8" fmla="*/ 0 w 15"/>
                    <a:gd name="T9" fmla="*/ 10 h 10"/>
                    <a:gd name="T10" fmla="*/ 0 w 15"/>
                    <a:gd name="T11" fmla="*/ 10 h 10"/>
                    <a:gd name="T12" fmla="*/ 0 w 15"/>
                    <a:gd name="T13" fmla="*/ 10 h 10"/>
                    <a:gd name="T14" fmla="*/ 5 w 15"/>
                    <a:gd name="T15" fmla="*/ 5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5" name="Freeform 1275">
                  <a:extLst>
                    <a:ext uri="{FF2B5EF4-FFF2-40B4-BE49-F238E27FC236}">
                      <a16:creationId xmlns:a16="http://schemas.microsoft.com/office/drawing/2014/main" id="{AFA9E9AD-8CEF-F955-2BF1-44B109982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6" name="Freeform 1276">
                  <a:extLst>
                    <a:ext uri="{FF2B5EF4-FFF2-40B4-BE49-F238E27FC236}">
                      <a16:creationId xmlns:a16="http://schemas.microsoft.com/office/drawing/2014/main" id="{EC2552AA-7D61-4587-A530-F6471BBA2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2"/>
                  <a:ext cx="10" cy="10"/>
                </a:xfrm>
                <a:custGeom>
                  <a:avLst/>
                  <a:gdLst>
                    <a:gd name="T0" fmla="*/ 10 w 10"/>
                    <a:gd name="T1" fmla="*/ 5 h 10"/>
                    <a:gd name="T2" fmla="*/ 10 w 10"/>
                    <a:gd name="T3" fmla="*/ 0 h 10"/>
                    <a:gd name="T4" fmla="*/ 10 w 10"/>
                    <a:gd name="T5" fmla="*/ 0 h 10"/>
                    <a:gd name="T6" fmla="*/ 5 w 10"/>
                    <a:gd name="T7" fmla="*/ 5 h 10"/>
                    <a:gd name="T8" fmla="*/ 0 w 10"/>
                    <a:gd name="T9" fmla="*/ 10 h 10"/>
                    <a:gd name="T10" fmla="*/ 0 w 10"/>
                    <a:gd name="T11" fmla="*/ 10 h 10"/>
                    <a:gd name="T12" fmla="*/ 0 w 10"/>
                    <a:gd name="T13" fmla="*/ 10 h 10"/>
                    <a:gd name="T14" fmla="*/ 5 w 10"/>
                    <a:gd name="T15" fmla="*/ 5 h 10"/>
                    <a:gd name="T16" fmla="*/ 10 w 10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10">
                      <a:moveTo>
                        <a:pt x="10" y="5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5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5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7" name="Freeform 1277">
                  <a:extLst>
                    <a:ext uri="{FF2B5EF4-FFF2-40B4-BE49-F238E27FC236}">
                      <a16:creationId xmlns:a16="http://schemas.microsoft.com/office/drawing/2014/main" id="{81C7E16E-5D6B-7E62-1CC4-EBAD447C7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707"/>
                  <a:ext cx="5" cy="5"/>
                </a:xfrm>
                <a:custGeom>
                  <a:avLst/>
                  <a:gdLst>
                    <a:gd name="T0" fmla="*/ 0 w 5"/>
                    <a:gd name="T1" fmla="*/ 5 h 5"/>
                    <a:gd name="T2" fmla="*/ 5 w 5"/>
                    <a:gd name="T3" fmla="*/ 0 h 5"/>
                    <a:gd name="T4" fmla="*/ 5 w 5"/>
                    <a:gd name="T5" fmla="*/ 0 h 5"/>
                    <a:gd name="T6" fmla="*/ 5 w 5"/>
                    <a:gd name="T7" fmla="*/ 0 h 5"/>
                    <a:gd name="T8" fmla="*/ 5 w 5"/>
                    <a:gd name="T9" fmla="*/ 0 h 5"/>
                    <a:gd name="T10" fmla="*/ 5 w 5"/>
                    <a:gd name="T11" fmla="*/ 0 h 5"/>
                    <a:gd name="T12" fmla="*/ 0 w 5"/>
                    <a:gd name="T13" fmla="*/ 5 h 5"/>
                    <a:gd name="T14" fmla="*/ 0 w 5"/>
                    <a:gd name="T15" fmla="*/ 5 h 5"/>
                    <a:gd name="T16" fmla="*/ 0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8" name="Freeform 1278">
                  <a:extLst>
                    <a:ext uri="{FF2B5EF4-FFF2-40B4-BE49-F238E27FC236}">
                      <a16:creationId xmlns:a16="http://schemas.microsoft.com/office/drawing/2014/main" id="{1845D284-02EF-710D-FD28-6E1E24BC3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19" name="Freeform 1279">
                  <a:extLst>
                    <a:ext uri="{FF2B5EF4-FFF2-40B4-BE49-F238E27FC236}">
                      <a16:creationId xmlns:a16="http://schemas.microsoft.com/office/drawing/2014/main" id="{4C999779-B941-E8D8-6E8A-4EA708C4B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707"/>
                  <a:ext cx="71" cy="14"/>
                </a:xfrm>
                <a:custGeom>
                  <a:avLst/>
                  <a:gdLst>
                    <a:gd name="T0" fmla="*/ 67 w 71"/>
                    <a:gd name="T1" fmla="*/ 0 h 14"/>
                    <a:gd name="T2" fmla="*/ 71 w 71"/>
                    <a:gd name="T3" fmla="*/ 0 h 14"/>
                    <a:gd name="T4" fmla="*/ 71 w 71"/>
                    <a:gd name="T5" fmla="*/ 5 h 14"/>
                    <a:gd name="T6" fmla="*/ 71 w 71"/>
                    <a:gd name="T7" fmla="*/ 5 h 14"/>
                    <a:gd name="T8" fmla="*/ 62 w 71"/>
                    <a:gd name="T9" fmla="*/ 9 h 14"/>
                    <a:gd name="T10" fmla="*/ 47 w 71"/>
                    <a:gd name="T11" fmla="*/ 9 h 14"/>
                    <a:gd name="T12" fmla="*/ 28 w 71"/>
                    <a:gd name="T13" fmla="*/ 9 h 14"/>
                    <a:gd name="T14" fmla="*/ 14 w 71"/>
                    <a:gd name="T15" fmla="*/ 14 h 14"/>
                    <a:gd name="T16" fmla="*/ 4 w 71"/>
                    <a:gd name="T17" fmla="*/ 14 h 14"/>
                    <a:gd name="T18" fmla="*/ 0 w 71"/>
                    <a:gd name="T19" fmla="*/ 14 h 14"/>
                    <a:gd name="T20" fmla="*/ 4 w 71"/>
                    <a:gd name="T21" fmla="*/ 14 h 14"/>
                    <a:gd name="T22" fmla="*/ 28 w 71"/>
                    <a:gd name="T23" fmla="*/ 9 h 14"/>
                    <a:gd name="T24" fmla="*/ 47 w 71"/>
                    <a:gd name="T25" fmla="*/ 5 h 14"/>
                    <a:gd name="T26" fmla="*/ 67 w 71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1" h="14">
                      <a:moveTo>
                        <a:pt x="67" y="0"/>
                      </a:moveTo>
                      <a:lnTo>
                        <a:pt x="71" y="0"/>
                      </a:lnTo>
                      <a:lnTo>
                        <a:pt x="71" y="5"/>
                      </a:lnTo>
                      <a:lnTo>
                        <a:pt x="71" y="5"/>
                      </a:lnTo>
                      <a:lnTo>
                        <a:pt x="62" y="9"/>
                      </a:lnTo>
                      <a:lnTo>
                        <a:pt x="47" y="9"/>
                      </a:lnTo>
                      <a:lnTo>
                        <a:pt x="28" y="9"/>
                      </a:lnTo>
                      <a:lnTo>
                        <a:pt x="14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28" y="9"/>
                      </a:lnTo>
                      <a:lnTo>
                        <a:pt x="47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0" name="Freeform 1280">
                  <a:extLst>
                    <a:ext uri="{FF2B5EF4-FFF2-40B4-BE49-F238E27FC236}">
                      <a16:creationId xmlns:a16="http://schemas.microsoft.com/office/drawing/2014/main" id="{60A01D49-ED18-2E77-2557-70B72723B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1" name="Freeform 1281">
                  <a:extLst>
                    <a:ext uri="{FF2B5EF4-FFF2-40B4-BE49-F238E27FC236}">
                      <a16:creationId xmlns:a16="http://schemas.microsoft.com/office/drawing/2014/main" id="{A4424D59-F61B-C508-5762-B7F8E2301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2" y="2721"/>
                  <a:ext cx="14" cy="87"/>
                </a:xfrm>
                <a:custGeom>
                  <a:avLst/>
                  <a:gdLst>
                    <a:gd name="T0" fmla="*/ 5 w 14"/>
                    <a:gd name="T1" fmla="*/ 77 h 87"/>
                    <a:gd name="T2" fmla="*/ 0 w 14"/>
                    <a:gd name="T3" fmla="*/ 82 h 87"/>
                    <a:gd name="T4" fmla="*/ 5 w 14"/>
                    <a:gd name="T5" fmla="*/ 87 h 87"/>
                    <a:gd name="T6" fmla="*/ 10 w 14"/>
                    <a:gd name="T7" fmla="*/ 77 h 87"/>
                    <a:gd name="T8" fmla="*/ 10 w 14"/>
                    <a:gd name="T9" fmla="*/ 72 h 87"/>
                    <a:gd name="T10" fmla="*/ 14 w 14"/>
                    <a:gd name="T11" fmla="*/ 0 h 87"/>
                    <a:gd name="T12" fmla="*/ 10 w 14"/>
                    <a:gd name="T13" fmla="*/ 0 h 87"/>
                    <a:gd name="T14" fmla="*/ 10 w 14"/>
                    <a:gd name="T15" fmla="*/ 0 h 87"/>
                    <a:gd name="T16" fmla="*/ 5 w 14"/>
                    <a:gd name="T17" fmla="*/ 77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87">
                      <a:moveTo>
                        <a:pt x="5" y="77"/>
                      </a:moveTo>
                      <a:lnTo>
                        <a:pt x="0" y="82"/>
                      </a:lnTo>
                      <a:lnTo>
                        <a:pt x="5" y="87"/>
                      </a:lnTo>
                      <a:lnTo>
                        <a:pt x="10" y="77"/>
                      </a:lnTo>
                      <a:lnTo>
                        <a:pt x="10" y="72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5" y="77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2" name="Freeform 1282">
                  <a:extLst>
                    <a:ext uri="{FF2B5EF4-FFF2-40B4-BE49-F238E27FC236}">
                      <a16:creationId xmlns:a16="http://schemas.microsoft.com/office/drawing/2014/main" id="{D4C1B7D0-DC55-4415-923A-35C33FAB4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6" y="2683"/>
                  <a:ext cx="5" cy="9"/>
                </a:xfrm>
                <a:custGeom>
                  <a:avLst/>
                  <a:gdLst>
                    <a:gd name="T0" fmla="*/ 5 w 5"/>
                    <a:gd name="T1" fmla="*/ 9 h 9"/>
                    <a:gd name="T2" fmla="*/ 0 w 5"/>
                    <a:gd name="T3" fmla="*/ 9 h 9"/>
                    <a:gd name="T4" fmla="*/ 0 w 5"/>
                    <a:gd name="T5" fmla="*/ 4 h 9"/>
                    <a:gd name="T6" fmla="*/ 0 w 5"/>
                    <a:gd name="T7" fmla="*/ 4 h 9"/>
                    <a:gd name="T8" fmla="*/ 0 w 5"/>
                    <a:gd name="T9" fmla="*/ 4 h 9"/>
                    <a:gd name="T10" fmla="*/ 0 w 5"/>
                    <a:gd name="T11" fmla="*/ 0 h 9"/>
                    <a:gd name="T12" fmla="*/ 5 w 5"/>
                    <a:gd name="T13" fmla="*/ 4 h 9"/>
                    <a:gd name="T14" fmla="*/ 5 w 5"/>
                    <a:gd name="T15" fmla="*/ 4 h 9"/>
                    <a:gd name="T16" fmla="*/ 5 w 5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lnTo>
                        <a:pt x="0" y="9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3" name="Freeform 1283">
                  <a:extLst>
                    <a:ext uri="{FF2B5EF4-FFF2-40B4-BE49-F238E27FC236}">
                      <a16:creationId xmlns:a16="http://schemas.microsoft.com/office/drawing/2014/main" id="{9EF98A68-51FA-2AB6-FA74-AD99EF40A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4" name="Freeform 1284">
                  <a:extLst>
                    <a:ext uri="{FF2B5EF4-FFF2-40B4-BE49-F238E27FC236}">
                      <a16:creationId xmlns:a16="http://schemas.microsoft.com/office/drawing/2014/main" id="{FCDBF87A-E2AC-3C24-C057-D7E90F9E9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5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9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5" name="Freeform 1285">
                  <a:extLst>
                    <a:ext uri="{FF2B5EF4-FFF2-40B4-BE49-F238E27FC236}">
                      <a16:creationId xmlns:a16="http://schemas.microsoft.com/office/drawing/2014/main" id="{6E83DC6E-7CF5-AB95-1859-8A427397E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1" y="2687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5 w 14"/>
                    <a:gd name="T7" fmla="*/ 5 h 5"/>
                    <a:gd name="T8" fmla="*/ 9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6" name="Freeform 1286">
                  <a:extLst>
                    <a:ext uri="{FF2B5EF4-FFF2-40B4-BE49-F238E27FC236}">
                      <a16:creationId xmlns:a16="http://schemas.microsoft.com/office/drawing/2014/main" id="{D65DC492-2D1C-5DFF-0118-99F72BD5B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0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7" name="Freeform 1287">
                  <a:extLst>
                    <a:ext uri="{FF2B5EF4-FFF2-40B4-BE49-F238E27FC236}">
                      <a16:creationId xmlns:a16="http://schemas.microsoft.com/office/drawing/2014/main" id="{F8FF10CF-691C-C768-3667-24EA4FAB4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4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8" name="Freeform 1288">
                  <a:extLst>
                    <a:ext uri="{FF2B5EF4-FFF2-40B4-BE49-F238E27FC236}">
                      <a16:creationId xmlns:a16="http://schemas.microsoft.com/office/drawing/2014/main" id="{B98C61AC-3C8D-089A-BCF6-9B6447A23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687"/>
                  <a:ext cx="9" cy="5"/>
                </a:xfrm>
                <a:custGeom>
                  <a:avLst/>
                  <a:gdLst>
                    <a:gd name="T0" fmla="*/ 4 w 9"/>
                    <a:gd name="T1" fmla="*/ 5 h 5"/>
                    <a:gd name="T2" fmla="*/ 4 w 9"/>
                    <a:gd name="T3" fmla="*/ 5 h 5"/>
                    <a:gd name="T4" fmla="*/ 0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4 w 9"/>
                    <a:gd name="T11" fmla="*/ 5 h 5"/>
                    <a:gd name="T12" fmla="*/ 4 w 9"/>
                    <a:gd name="T13" fmla="*/ 5 h 5"/>
                    <a:gd name="T14" fmla="*/ 9 w 9"/>
                    <a:gd name="T15" fmla="*/ 5 h 5"/>
                    <a:gd name="T16" fmla="*/ 4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29" name="Freeform 1289">
                  <a:extLst>
                    <a:ext uri="{FF2B5EF4-FFF2-40B4-BE49-F238E27FC236}">
                      <a16:creationId xmlns:a16="http://schemas.microsoft.com/office/drawing/2014/main" id="{81ACDEB4-FB8D-73B4-498C-E394B1FB6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0" name="Freeform 1290">
                  <a:extLst>
                    <a:ext uri="{FF2B5EF4-FFF2-40B4-BE49-F238E27FC236}">
                      <a16:creationId xmlns:a16="http://schemas.microsoft.com/office/drawing/2014/main" id="{923C67D1-FC66-A8CC-D180-8240E3499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87"/>
                  <a:ext cx="15" cy="10"/>
                </a:xfrm>
                <a:custGeom>
                  <a:avLst/>
                  <a:gdLst>
                    <a:gd name="T0" fmla="*/ 15 w 15"/>
                    <a:gd name="T1" fmla="*/ 5 h 10"/>
                    <a:gd name="T2" fmla="*/ 10 w 15"/>
                    <a:gd name="T3" fmla="*/ 5 h 10"/>
                    <a:gd name="T4" fmla="*/ 5 w 15"/>
                    <a:gd name="T5" fmla="*/ 0 h 10"/>
                    <a:gd name="T6" fmla="*/ 0 w 15"/>
                    <a:gd name="T7" fmla="*/ 5 h 10"/>
                    <a:gd name="T8" fmla="*/ 0 w 15"/>
                    <a:gd name="T9" fmla="*/ 10 h 10"/>
                    <a:gd name="T10" fmla="*/ 5 w 15"/>
                    <a:gd name="T11" fmla="*/ 10 h 10"/>
                    <a:gd name="T12" fmla="*/ 15 w 15"/>
                    <a:gd name="T13" fmla="*/ 10 h 10"/>
                    <a:gd name="T14" fmla="*/ 15 w 15"/>
                    <a:gd name="T15" fmla="*/ 10 h 10"/>
                    <a:gd name="T16" fmla="*/ 15 w 15"/>
                    <a:gd name="T17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15" y="5"/>
                      </a:move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5" y="10"/>
                      </a:lnTo>
                      <a:lnTo>
                        <a:pt x="15" y="10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1" name="Freeform 1291">
                  <a:extLst>
                    <a:ext uri="{FF2B5EF4-FFF2-40B4-BE49-F238E27FC236}">
                      <a16:creationId xmlns:a16="http://schemas.microsoft.com/office/drawing/2014/main" id="{2A6403C1-B4E9-60D1-C771-2ED1DBEBD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692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0 h 5"/>
                    <a:gd name="T4" fmla="*/ 0 w 15"/>
                    <a:gd name="T5" fmla="*/ 5 h 5"/>
                    <a:gd name="T6" fmla="*/ 10 w 15"/>
                    <a:gd name="T7" fmla="*/ 5 h 5"/>
                    <a:gd name="T8" fmla="*/ 15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10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2" name="Freeform 1292">
                  <a:extLst>
                    <a:ext uri="{FF2B5EF4-FFF2-40B4-BE49-F238E27FC236}">
                      <a16:creationId xmlns:a16="http://schemas.microsoft.com/office/drawing/2014/main" id="{44653ADB-1EC8-EA6C-1C40-2A117A229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3" name="Freeform 1293">
                  <a:extLst>
                    <a:ext uri="{FF2B5EF4-FFF2-40B4-BE49-F238E27FC236}">
                      <a16:creationId xmlns:a16="http://schemas.microsoft.com/office/drawing/2014/main" id="{381EB098-BF52-C032-AC4F-3ABFD0B8F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0 h 5"/>
                    <a:gd name="T4" fmla="*/ 0 w 10"/>
                    <a:gd name="T5" fmla="*/ 5 h 5"/>
                    <a:gd name="T6" fmla="*/ 5 w 10"/>
                    <a:gd name="T7" fmla="*/ 5 h 5"/>
                    <a:gd name="T8" fmla="*/ 10 w 10"/>
                    <a:gd name="T9" fmla="*/ 5 h 5"/>
                    <a:gd name="T10" fmla="*/ 10 w 10"/>
                    <a:gd name="T11" fmla="*/ 5 h 5"/>
                    <a:gd name="T12" fmla="*/ 10 w 10"/>
                    <a:gd name="T13" fmla="*/ 5 h 5"/>
                    <a:gd name="T14" fmla="*/ 5 w 10"/>
                    <a:gd name="T15" fmla="*/ 0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4" name="Freeform 1294">
                  <a:extLst>
                    <a:ext uri="{FF2B5EF4-FFF2-40B4-BE49-F238E27FC236}">
                      <a16:creationId xmlns:a16="http://schemas.microsoft.com/office/drawing/2014/main" id="{573D89EB-4BAC-B2A2-9AA8-410B98D6D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5" y="2692"/>
                  <a:ext cx="10" cy="5"/>
                </a:xfrm>
                <a:custGeom>
                  <a:avLst/>
                  <a:gdLst>
                    <a:gd name="T0" fmla="*/ 10 w 10"/>
                    <a:gd name="T1" fmla="*/ 5 h 5"/>
                    <a:gd name="T2" fmla="*/ 5 w 10"/>
                    <a:gd name="T3" fmla="*/ 0 h 5"/>
                    <a:gd name="T4" fmla="*/ 5 w 10"/>
                    <a:gd name="T5" fmla="*/ 0 h 5"/>
                    <a:gd name="T6" fmla="*/ 0 w 10"/>
                    <a:gd name="T7" fmla="*/ 5 h 5"/>
                    <a:gd name="T8" fmla="*/ 0 w 10"/>
                    <a:gd name="T9" fmla="*/ 5 h 5"/>
                    <a:gd name="T10" fmla="*/ 5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10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5" name="Freeform 1295">
                  <a:extLst>
                    <a:ext uri="{FF2B5EF4-FFF2-40B4-BE49-F238E27FC236}">
                      <a16:creationId xmlns:a16="http://schemas.microsoft.com/office/drawing/2014/main" id="{F40AFB00-E066-7FF7-A610-8C55455A78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6" name="Freeform 1296">
                  <a:extLst>
                    <a:ext uri="{FF2B5EF4-FFF2-40B4-BE49-F238E27FC236}">
                      <a16:creationId xmlns:a16="http://schemas.microsoft.com/office/drawing/2014/main" id="{84072CF4-119B-DE84-2259-42FF4894F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9 w 14"/>
                    <a:gd name="T3" fmla="*/ 5 h 5"/>
                    <a:gd name="T4" fmla="*/ 5 w 14"/>
                    <a:gd name="T5" fmla="*/ 0 h 5"/>
                    <a:gd name="T6" fmla="*/ 0 w 14"/>
                    <a:gd name="T7" fmla="*/ 5 h 5"/>
                    <a:gd name="T8" fmla="*/ 0 w 14"/>
                    <a:gd name="T9" fmla="*/ 5 h 5"/>
                    <a:gd name="T10" fmla="*/ 5 w 14"/>
                    <a:gd name="T11" fmla="*/ 5 h 5"/>
                    <a:gd name="T12" fmla="*/ 14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7" name="Freeform 1297">
                  <a:extLst>
                    <a:ext uri="{FF2B5EF4-FFF2-40B4-BE49-F238E27FC236}">
                      <a16:creationId xmlns:a16="http://schemas.microsoft.com/office/drawing/2014/main" id="{351FB4DB-9C40-0DDF-5FB9-0855874D94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69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5 h 5"/>
                    <a:gd name="T4" fmla="*/ 0 w 14"/>
                    <a:gd name="T5" fmla="*/ 5 h 5"/>
                    <a:gd name="T6" fmla="*/ 9 w 14"/>
                    <a:gd name="T7" fmla="*/ 5 h 5"/>
                    <a:gd name="T8" fmla="*/ 14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9 w 14"/>
                    <a:gd name="T15" fmla="*/ 5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8" name="Freeform 1298">
                  <a:extLst>
                    <a:ext uri="{FF2B5EF4-FFF2-40B4-BE49-F238E27FC236}">
                      <a16:creationId xmlns:a16="http://schemas.microsoft.com/office/drawing/2014/main" id="{4C8ACCAA-63FC-8DF2-0FB8-E9429B132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4 w 9"/>
                    <a:gd name="T7" fmla="*/ 5 h 5"/>
                    <a:gd name="T8" fmla="*/ 9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4 w 9"/>
                    <a:gd name="T15" fmla="*/ 5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4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4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39" name="Freeform 1299">
                  <a:extLst>
                    <a:ext uri="{FF2B5EF4-FFF2-40B4-BE49-F238E27FC236}">
                      <a16:creationId xmlns:a16="http://schemas.microsoft.com/office/drawing/2014/main" id="{1D15D9C0-6E56-FB0C-9855-924C4072D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0 w 9"/>
                    <a:gd name="T1" fmla="*/ 0 w 9"/>
                    <a:gd name="T2" fmla="*/ 0 w 9"/>
                    <a:gd name="T3" fmla="*/ 4 w 9"/>
                    <a:gd name="T4" fmla="*/ 9 w 9"/>
                    <a:gd name="T5" fmla="*/ 9 w 9"/>
                    <a:gd name="T6" fmla="*/ 9 w 9"/>
                    <a:gd name="T7" fmla="*/ 4 w 9"/>
                    <a:gd name="T8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0" name="Freeform 1300">
                  <a:extLst>
                    <a:ext uri="{FF2B5EF4-FFF2-40B4-BE49-F238E27FC236}">
                      <a16:creationId xmlns:a16="http://schemas.microsoft.com/office/drawing/2014/main" id="{A4CD0647-276C-461B-FBEA-2A68AD975F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697"/>
                  <a:ext cx="9" cy="1"/>
                </a:xfrm>
                <a:custGeom>
                  <a:avLst/>
                  <a:gdLst>
                    <a:gd name="T0" fmla="*/ 9 w 9"/>
                    <a:gd name="T1" fmla="*/ 4 w 9"/>
                    <a:gd name="T2" fmla="*/ 4 w 9"/>
                    <a:gd name="T3" fmla="*/ 0 w 9"/>
                    <a:gd name="T4" fmla="*/ 0 w 9"/>
                    <a:gd name="T5" fmla="*/ 4 w 9"/>
                    <a:gd name="T6" fmla="*/ 9 w 9"/>
                    <a:gd name="T7" fmla="*/ 9 w 9"/>
                    <a:gd name="T8" fmla="*/ 9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9">
                      <a:moveTo>
                        <a:pt x="9" y="0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1" name="Freeform 1301">
                  <a:extLst>
                    <a:ext uri="{FF2B5EF4-FFF2-40B4-BE49-F238E27FC236}">
                      <a16:creationId xmlns:a16="http://schemas.microsoft.com/office/drawing/2014/main" id="{D599EEB3-5AE3-2498-2EA2-75C371E59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2" name="Freeform 1302">
                  <a:extLst>
                    <a:ext uri="{FF2B5EF4-FFF2-40B4-BE49-F238E27FC236}">
                      <a16:creationId xmlns:a16="http://schemas.microsoft.com/office/drawing/2014/main" id="{BCBF87F7-CF8C-9179-4DFD-3EB1BFB5B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15 w 15"/>
                    <a:gd name="T1" fmla="*/ 5 h 5"/>
                    <a:gd name="T2" fmla="*/ 5 w 15"/>
                    <a:gd name="T3" fmla="*/ 0 h 5"/>
                    <a:gd name="T4" fmla="*/ 5 w 15"/>
                    <a:gd name="T5" fmla="*/ 0 h 5"/>
                    <a:gd name="T6" fmla="*/ 0 w 15"/>
                    <a:gd name="T7" fmla="*/ 5 h 5"/>
                    <a:gd name="T8" fmla="*/ 0 w 15"/>
                    <a:gd name="T9" fmla="*/ 5 h 5"/>
                    <a:gd name="T10" fmla="*/ 5 w 15"/>
                    <a:gd name="T11" fmla="*/ 5 h 5"/>
                    <a:gd name="T12" fmla="*/ 10 w 15"/>
                    <a:gd name="T13" fmla="*/ 5 h 5"/>
                    <a:gd name="T14" fmla="*/ 15 w 15"/>
                    <a:gd name="T15" fmla="*/ 5 h 5"/>
                    <a:gd name="T16" fmla="*/ 15 w 1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15" y="5"/>
                      </a:move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3" name="Freeform 1303">
                  <a:extLst>
                    <a:ext uri="{FF2B5EF4-FFF2-40B4-BE49-F238E27FC236}">
                      <a16:creationId xmlns:a16="http://schemas.microsoft.com/office/drawing/2014/main" id="{D80BF997-085B-C5B2-2F3A-4DAB81E4A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697"/>
                  <a:ext cx="15" cy="5"/>
                </a:xfrm>
                <a:custGeom>
                  <a:avLst/>
                  <a:gdLst>
                    <a:gd name="T0" fmla="*/ 5 w 15"/>
                    <a:gd name="T1" fmla="*/ 0 h 5"/>
                    <a:gd name="T2" fmla="*/ 0 w 15"/>
                    <a:gd name="T3" fmla="*/ 5 h 5"/>
                    <a:gd name="T4" fmla="*/ 0 w 15"/>
                    <a:gd name="T5" fmla="*/ 5 h 5"/>
                    <a:gd name="T6" fmla="*/ 5 w 15"/>
                    <a:gd name="T7" fmla="*/ 5 h 5"/>
                    <a:gd name="T8" fmla="*/ 10 w 15"/>
                    <a:gd name="T9" fmla="*/ 5 h 5"/>
                    <a:gd name="T10" fmla="*/ 15 w 15"/>
                    <a:gd name="T11" fmla="*/ 5 h 5"/>
                    <a:gd name="T12" fmla="*/ 15 w 15"/>
                    <a:gd name="T13" fmla="*/ 5 h 5"/>
                    <a:gd name="T14" fmla="*/ 5 w 15"/>
                    <a:gd name="T15" fmla="*/ 0 h 5"/>
                    <a:gd name="T16" fmla="*/ 5 w 15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5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4" name="Freeform 1304">
                  <a:extLst>
                    <a:ext uri="{FF2B5EF4-FFF2-40B4-BE49-F238E27FC236}">
                      <a16:creationId xmlns:a16="http://schemas.microsoft.com/office/drawing/2014/main" id="{7F34D7CB-9B51-F2C3-A05D-10C8B4EEE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0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5" name="Freeform 1305">
                  <a:extLst>
                    <a:ext uri="{FF2B5EF4-FFF2-40B4-BE49-F238E27FC236}">
                      <a16:creationId xmlns:a16="http://schemas.microsoft.com/office/drawing/2014/main" id="{818A2231-D416-8676-C59B-735F6F5C0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69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5 h 5"/>
                    <a:gd name="T4" fmla="*/ 0 w 10"/>
                    <a:gd name="T5" fmla="*/ 5 h 5"/>
                    <a:gd name="T6" fmla="*/ 5 w 10"/>
                    <a:gd name="T7" fmla="*/ 5 h 5"/>
                    <a:gd name="T8" fmla="*/ 5 w 10"/>
                    <a:gd name="T9" fmla="*/ 5 h 5"/>
                    <a:gd name="T10" fmla="*/ 10 w 10"/>
                    <a:gd name="T11" fmla="*/ 5 h 5"/>
                    <a:gd name="T12" fmla="*/ 5 w 10"/>
                    <a:gd name="T13" fmla="*/ 5 h 5"/>
                    <a:gd name="T14" fmla="*/ 5 w 10"/>
                    <a:gd name="T15" fmla="*/ 5 h 5"/>
                    <a:gd name="T16" fmla="*/ 0 w 10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6" name="Freeform 1306">
                  <a:extLst>
                    <a:ext uri="{FF2B5EF4-FFF2-40B4-BE49-F238E27FC236}">
                      <a16:creationId xmlns:a16="http://schemas.microsoft.com/office/drawing/2014/main" id="{4FE44E11-60BC-2C41-CAA4-AD1E65044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4" y="2702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0 w 5"/>
                    <a:gd name="T4" fmla="*/ 0 w 5"/>
                    <a:gd name="T5" fmla="*/ 5 w 5"/>
                    <a:gd name="T6" fmla="*/ 5 w 5"/>
                    <a:gd name="T7" fmla="*/ 5 w 5"/>
                    <a:gd name="T8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7" name="Freeform 1307">
                  <a:extLst>
                    <a:ext uri="{FF2B5EF4-FFF2-40B4-BE49-F238E27FC236}">
                      <a16:creationId xmlns:a16="http://schemas.microsoft.com/office/drawing/2014/main" id="{6D79949F-F744-0089-4685-AAA5A0150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8" name="Freeform 1308">
                  <a:extLst>
                    <a:ext uri="{FF2B5EF4-FFF2-40B4-BE49-F238E27FC236}">
                      <a16:creationId xmlns:a16="http://schemas.microsoft.com/office/drawing/2014/main" id="{2CB9EF02-91F0-2608-F4F3-1CE9217F8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14 w 14"/>
                    <a:gd name="T1" fmla="*/ 5 h 5"/>
                    <a:gd name="T2" fmla="*/ 10 w 14"/>
                    <a:gd name="T3" fmla="*/ 0 h 5"/>
                    <a:gd name="T4" fmla="*/ 5 w 14"/>
                    <a:gd name="T5" fmla="*/ 0 h 5"/>
                    <a:gd name="T6" fmla="*/ 0 w 14"/>
                    <a:gd name="T7" fmla="*/ 0 h 5"/>
                    <a:gd name="T8" fmla="*/ 0 w 14"/>
                    <a:gd name="T9" fmla="*/ 5 h 5"/>
                    <a:gd name="T10" fmla="*/ 5 w 14"/>
                    <a:gd name="T11" fmla="*/ 5 h 5"/>
                    <a:gd name="T12" fmla="*/ 10 w 14"/>
                    <a:gd name="T13" fmla="*/ 5 h 5"/>
                    <a:gd name="T14" fmla="*/ 14 w 14"/>
                    <a:gd name="T15" fmla="*/ 5 h 5"/>
                    <a:gd name="T16" fmla="*/ 14 w 14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14" y="5"/>
                      </a:move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49" name="Freeform 1309">
                  <a:extLst>
                    <a:ext uri="{FF2B5EF4-FFF2-40B4-BE49-F238E27FC236}">
                      <a16:creationId xmlns:a16="http://schemas.microsoft.com/office/drawing/2014/main" id="{549B8011-20BB-BC95-58B7-8B1A527978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02"/>
                  <a:ext cx="14" cy="5"/>
                </a:xfrm>
                <a:custGeom>
                  <a:avLst/>
                  <a:gdLst>
                    <a:gd name="T0" fmla="*/ 5 w 14"/>
                    <a:gd name="T1" fmla="*/ 0 h 5"/>
                    <a:gd name="T2" fmla="*/ 0 w 14"/>
                    <a:gd name="T3" fmla="*/ 0 h 5"/>
                    <a:gd name="T4" fmla="*/ 0 w 14"/>
                    <a:gd name="T5" fmla="*/ 5 h 5"/>
                    <a:gd name="T6" fmla="*/ 5 w 14"/>
                    <a:gd name="T7" fmla="*/ 5 h 5"/>
                    <a:gd name="T8" fmla="*/ 10 w 14"/>
                    <a:gd name="T9" fmla="*/ 5 h 5"/>
                    <a:gd name="T10" fmla="*/ 14 w 14"/>
                    <a:gd name="T11" fmla="*/ 5 h 5"/>
                    <a:gd name="T12" fmla="*/ 14 w 14"/>
                    <a:gd name="T13" fmla="*/ 5 h 5"/>
                    <a:gd name="T14" fmla="*/ 10 w 14"/>
                    <a:gd name="T15" fmla="*/ 0 h 5"/>
                    <a:gd name="T16" fmla="*/ 5 w 14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14" y="5"/>
                      </a:lnTo>
                      <a:lnTo>
                        <a:pt x="14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03E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0" name="Freeform 1310">
                  <a:extLst>
                    <a:ext uri="{FF2B5EF4-FFF2-40B4-BE49-F238E27FC236}">
                      <a16:creationId xmlns:a16="http://schemas.microsoft.com/office/drawing/2014/main" id="{AA95ED07-9529-BBC4-9A73-81AAE1623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352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1" name="Freeform 1311">
                  <a:extLst>
                    <a:ext uri="{FF2B5EF4-FFF2-40B4-BE49-F238E27FC236}">
                      <a16:creationId xmlns:a16="http://schemas.microsoft.com/office/drawing/2014/main" id="{B33CB8F6-340A-C34F-DB41-EEA72B645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0 w 9"/>
                    <a:gd name="T5" fmla="*/ 5 h 5"/>
                    <a:gd name="T6" fmla="*/ 5 w 9"/>
                    <a:gd name="T7" fmla="*/ 5 h 5"/>
                    <a:gd name="T8" fmla="*/ 5 w 9"/>
                    <a:gd name="T9" fmla="*/ 5 h 5"/>
                    <a:gd name="T10" fmla="*/ 9 w 9"/>
                    <a:gd name="T11" fmla="*/ 5 h 5"/>
                    <a:gd name="T12" fmla="*/ 9 w 9"/>
                    <a:gd name="T13" fmla="*/ 5 h 5"/>
                    <a:gd name="T14" fmla="*/ 5 w 9"/>
                    <a:gd name="T15" fmla="*/ 0 h 5"/>
                    <a:gd name="T16" fmla="*/ 0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D5F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2" name="Freeform 1312">
                  <a:extLst>
                    <a:ext uri="{FF2B5EF4-FFF2-40B4-BE49-F238E27FC236}">
                      <a16:creationId xmlns:a16="http://schemas.microsoft.com/office/drawing/2014/main" id="{19DC7079-0DBA-B075-2107-CE3E0291C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02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5 w 9"/>
                    <a:gd name="T3" fmla="*/ 5 h 5"/>
                    <a:gd name="T4" fmla="*/ 5 w 9"/>
                    <a:gd name="T5" fmla="*/ 0 h 5"/>
                    <a:gd name="T6" fmla="*/ 0 w 9"/>
                    <a:gd name="T7" fmla="*/ 5 h 5"/>
                    <a:gd name="T8" fmla="*/ 0 w 9"/>
                    <a:gd name="T9" fmla="*/ 5 h 5"/>
                    <a:gd name="T10" fmla="*/ 5 w 9"/>
                    <a:gd name="T11" fmla="*/ 5 h 5"/>
                    <a:gd name="T12" fmla="*/ 5 w 9"/>
                    <a:gd name="T13" fmla="*/ 5 h 5"/>
                    <a:gd name="T14" fmla="*/ 9 w 9"/>
                    <a:gd name="T15" fmla="*/ 5 h 5"/>
                    <a:gd name="T16" fmla="*/ 9 w 9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5F6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3" name="Freeform 1313">
                  <a:extLst>
                    <a:ext uri="{FF2B5EF4-FFF2-40B4-BE49-F238E27FC236}">
                      <a16:creationId xmlns:a16="http://schemas.microsoft.com/office/drawing/2014/main" id="{E379E8FA-015C-B184-861D-4D2108F53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839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4" name="Freeform 1314">
                  <a:extLst>
                    <a:ext uri="{FF2B5EF4-FFF2-40B4-BE49-F238E27FC236}">
                      <a16:creationId xmlns:a16="http://schemas.microsoft.com/office/drawing/2014/main" id="{71770248-CBF0-FFE5-C47D-A98A804B1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02"/>
                  <a:ext cx="52" cy="29"/>
                </a:xfrm>
                <a:custGeom>
                  <a:avLst/>
                  <a:gdLst>
                    <a:gd name="T0" fmla="*/ 0 w 52"/>
                    <a:gd name="T1" fmla="*/ 5 h 29"/>
                    <a:gd name="T2" fmla="*/ 0 w 52"/>
                    <a:gd name="T3" fmla="*/ 5 h 29"/>
                    <a:gd name="T4" fmla="*/ 4 w 52"/>
                    <a:gd name="T5" fmla="*/ 0 h 29"/>
                    <a:gd name="T6" fmla="*/ 4 w 52"/>
                    <a:gd name="T7" fmla="*/ 0 h 29"/>
                    <a:gd name="T8" fmla="*/ 9 w 52"/>
                    <a:gd name="T9" fmla="*/ 5 h 29"/>
                    <a:gd name="T10" fmla="*/ 19 w 52"/>
                    <a:gd name="T11" fmla="*/ 10 h 29"/>
                    <a:gd name="T12" fmla="*/ 28 w 52"/>
                    <a:gd name="T13" fmla="*/ 19 h 29"/>
                    <a:gd name="T14" fmla="*/ 43 w 52"/>
                    <a:gd name="T15" fmla="*/ 24 h 29"/>
                    <a:gd name="T16" fmla="*/ 52 w 52"/>
                    <a:gd name="T17" fmla="*/ 29 h 29"/>
                    <a:gd name="T18" fmla="*/ 52 w 52"/>
                    <a:gd name="T19" fmla="*/ 29 h 29"/>
                    <a:gd name="T20" fmla="*/ 48 w 52"/>
                    <a:gd name="T21" fmla="*/ 29 h 29"/>
                    <a:gd name="T22" fmla="*/ 28 w 52"/>
                    <a:gd name="T23" fmla="*/ 24 h 29"/>
                    <a:gd name="T24" fmla="*/ 14 w 52"/>
                    <a:gd name="T25" fmla="*/ 14 h 29"/>
                    <a:gd name="T26" fmla="*/ 0 w 52"/>
                    <a:gd name="T2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2" h="2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9" y="5"/>
                      </a:lnTo>
                      <a:lnTo>
                        <a:pt x="19" y="10"/>
                      </a:lnTo>
                      <a:lnTo>
                        <a:pt x="28" y="19"/>
                      </a:lnTo>
                      <a:lnTo>
                        <a:pt x="43" y="24"/>
                      </a:lnTo>
                      <a:lnTo>
                        <a:pt x="52" y="29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28" y="24"/>
                      </a:lnTo>
                      <a:lnTo>
                        <a:pt x="14" y="14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5" name="Freeform 1315">
                  <a:extLst>
                    <a:ext uri="{FF2B5EF4-FFF2-40B4-BE49-F238E27FC236}">
                      <a16:creationId xmlns:a16="http://schemas.microsoft.com/office/drawing/2014/main" id="{B95D34B8-D3AF-9404-B0FC-227CC437D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2760"/>
                  <a:ext cx="19" cy="9"/>
                </a:xfrm>
                <a:custGeom>
                  <a:avLst/>
                  <a:gdLst>
                    <a:gd name="T0" fmla="*/ 19 w 19"/>
                    <a:gd name="T1" fmla="*/ 9 h 9"/>
                    <a:gd name="T2" fmla="*/ 19 w 19"/>
                    <a:gd name="T3" fmla="*/ 9 h 9"/>
                    <a:gd name="T4" fmla="*/ 19 w 19"/>
                    <a:gd name="T5" fmla="*/ 4 h 9"/>
                    <a:gd name="T6" fmla="*/ 19 w 19"/>
                    <a:gd name="T7" fmla="*/ 4 h 9"/>
                    <a:gd name="T8" fmla="*/ 14 w 19"/>
                    <a:gd name="T9" fmla="*/ 0 h 9"/>
                    <a:gd name="T10" fmla="*/ 9 w 19"/>
                    <a:gd name="T11" fmla="*/ 4 h 9"/>
                    <a:gd name="T12" fmla="*/ 0 w 19"/>
                    <a:gd name="T13" fmla="*/ 4 h 9"/>
                    <a:gd name="T14" fmla="*/ 0 w 19"/>
                    <a:gd name="T15" fmla="*/ 4 h 9"/>
                    <a:gd name="T16" fmla="*/ 4 w 19"/>
                    <a:gd name="T17" fmla="*/ 9 h 9"/>
                    <a:gd name="T18" fmla="*/ 9 w 19"/>
                    <a:gd name="T19" fmla="*/ 4 h 9"/>
                    <a:gd name="T20" fmla="*/ 14 w 19"/>
                    <a:gd name="T21" fmla="*/ 4 h 9"/>
                    <a:gd name="T22" fmla="*/ 14 w 19"/>
                    <a:gd name="T23" fmla="*/ 4 h 9"/>
                    <a:gd name="T24" fmla="*/ 19 w 19"/>
                    <a:gd name="T25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9">
                      <a:moveTo>
                        <a:pt x="19" y="9"/>
                      </a:moveTo>
                      <a:lnTo>
                        <a:pt x="19" y="9"/>
                      </a:lnTo>
                      <a:lnTo>
                        <a:pt x="19" y="4"/>
                      </a:lnTo>
                      <a:lnTo>
                        <a:pt x="19" y="4"/>
                      </a:lnTo>
                      <a:lnTo>
                        <a:pt x="14" y="0"/>
                      </a:lnTo>
                      <a:lnTo>
                        <a:pt x="9" y="4"/>
                      </a:lnTo>
                      <a:lnTo>
                        <a:pt x="0" y="4"/>
                      </a:lnTo>
                      <a:lnTo>
                        <a:pt x="0" y="4"/>
                      </a:lnTo>
                      <a:lnTo>
                        <a:pt x="4" y="9"/>
                      </a:lnTo>
                      <a:lnTo>
                        <a:pt x="9" y="4"/>
                      </a:lnTo>
                      <a:lnTo>
                        <a:pt x="14" y="4"/>
                      </a:lnTo>
                      <a:lnTo>
                        <a:pt x="14" y="4"/>
                      </a:lnTo>
                      <a:lnTo>
                        <a:pt x="1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6" name="Freeform 1316">
                  <a:extLst>
                    <a:ext uri="{FF2B5EF4-FFF2-40B4-BE49-F238E27FC236}">
                      <a16:creationId xmlns:a16="http://schemas.microsoft.com/office/drawing/2014/main" id="{AE71E42E-9AFE-A188-DAB7-A2FCF56B7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0" y="2736"/>
                  <a:ext cx="53" cy="24"/>
                </a:xfrm>
                <a:custGeom>
                  <a:avLst/>
                  <a:gdLst>
                    <a:gd name="T0" fmla="*/ 39 w 53"/>
                    <a:gd name="T1" fmla="*/ 24 h 24"/>
                    <a:gd name="T2" fmla="*/ 48 w 53"/>
                    <a:gd name="T3" fmla="*/ 24 h 24"/>
                    <a:gd name="T4" fmla="*/ 53 w 53"/>
                    <a:gd name="T5" fmla="*/ 19 h 24"/>
                    <a:gd name="T6" fmla="*/ 53 w 53"/>
                    <a:gd name="T7" fmla="*/ 19 h 24"/>
                    <a:gd name="T8" fmla="*/ 53 w 53"/>
                    <a:gd name="T9" fmla="*/ 14 h 24"/>
                    <a:gd name="T10" fmla="*/ 43 w 53"/>
                    <a:gd name="T11" fmla="*/ 14 h 24"/>
                    <a:gd name="T12" fmla="*/ 34 w 53"/>
                    <a:gd name="T13" fmla="*/ 14 h 24"/>
                    <a:gd name="T14" fmla="*/ 19 w 53"/>
                    <a:gd name="T15" fmla="*/ 9 h 24"/>
                    <a:gd name="T16" fmla="*/ 5 w 53"/>
                    <a:gd name="T17" fmla="*/ 0 h 24"/>
                    <a:gd name="T18" fmla="*/ 0 w 53"/>
                    <a:gd name="T19" fmla="*/ 0 h 24"/>
                    <a:gd name="T20" fmla="*/ 0 w 53"/>
                    <a:gd name="T21" fmla="*/ 4 h 24"/>
                    <a:gd name="T22" fmla="*/ 5 w 53"/>
                    <a:gd name="T23" fmla="*/ 4 h 24"/>
                    <a:gd name="T24" fmla="*/ 19 w 53"/>
                    <a:gd name="T25" fmla="*/ 14 h 24"/>
                    <a:gd name="T26" fmla="*/ 29 w 53"/>
                    <a:gd name="T27" fmla="*/ 14 h 24"/>
                    <a:gd name="T28" fmla="*/ 43 w 53"/>
                    <a:gd name="T29" fmla="*/ 14 h 24"/>
                    <a:gd name="T30" fmla="*/ 48 w 53"/>
                    <a:gd name="T31" fmla="*/ 14 h 24"/>
                    <a:gd name="T32" fmla="*/ 48 w 53"/>
                    <a:gd name="T33" fmla="*/ 19 h 24"/>
                    <a:gd name="T34" fmla="*/ 48 w 53"/>
                    <a:gd name="T35" fmla="*/ 19 h 24"/>
                    <a:gd name="T36" fmla="*/ 39 w 53"/>
                    <a:gd name="T37" fmla="*/ 24 h 24"/>
                    <a:gd name="T38" fmla="*/ 39 w 53"/>
                    <a:gd name="T3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3" h="24">
                      <a:moveTo>
                        <a:pt x="39" y="24"/>
                      </a:moveTo>
                      <a:lnTo>
                        <a:pt x="48" y="24"/>
                      </a:lnTo>
                      <a:lnTo>
                        <a:pt x="53" y="19"/>
                      </a:lnTo>
                      <a:lnTo>
                        <a:pt x="53" y="19"/>
                      </a:lnTo>
                      <a:lnTo>
                        <a:pt x="53" y="14"/>
                      </a:lnTo>
                      <a:lnTo>
                        <a:pt x="43" y="14"/>
                      </a:lnTo>
                      <a:lnTo>
                        <a:pt x="34" y="14"/>
                      </a:lnTo>
                      <a:lnTo>
                        <a:pt x="19" y="9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5" y="4"/>
                      </a:lnTo>
                      <a:lnTo>
                        <a:pt x="19" y="14"/>
                      </a:lnTo>
                      <a:lnTo>
                        <a:pt x="29" y="14"/>
                      </a:lnTo>
                      <a:lnTo>
                        <a:pt x="43" y="14"/>
                      </a:lnTo>
                      <a:lnTo>
                        <a:pt x="48" y="14"/>
                      </a:lnTo>
                      <a:lnTo>
                        <a:pt x="48" y="19"/>
                      </a:lnTo>
                      <a:lnTo>
                        <a:pt x="48" y="19"/>
                      </a:lnTo>
                      <a:lnTo>
                        <a:pt x="39" y="24"/>
                      </a:lnTo>
                      <a:lnTo>
                        <a:pt x="39" y="2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7" name="Freeform 1317">
                  <a:extLst>
                    <a:ext uri="{FF2B5EF4-FFF2-40B4-BE49-F238E27FC236}">
                      <a16:creationId xmlns:a16="http://schemas.microsoft.com/office/drawing/2014/main" id="{13CAD281-B17B-F60D-0D0D-79A339B1A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8" name="Freeform 1318">
                  <a:extLst>
                    <a:ext uri="{FF2B5EF4-FFF2-40B4-BE49-F238E27FC236}">
                      <a16:creationId xmlns:a16="http://schemas.microsoft.com/office/drawing/2014/main" id="{862B17E1-B2AB-BF1F-02BE-7FB45A821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55"/>
                  <a:ext cx="86" cy="34"/>
                </a:xfrm>
                <a:custGeom>
                  <a:avLst/>
                  <a:gdLst>
                    <a:gd name="T0" fmla="*/ 86 w 86"/>
                    <a:gd name="T1" fmla="*/ 19 h 34"/>
                    <a:gd name="T2" fmla="*/ 81 w 86"/>
                    <a:gd name="T3" fmla="*/ 14 h 34"/>
                    <a:gd name="T4" fmla="*/ 81 w 86"/>
                    <a:gd name="T5" fmla="*/ 5 h 34"/>
                    <a:gd name="T6" fmla="*/ 81 w 86"/>
                    <a:gd name="T7" fmla="*/ 0 h 34"/>
                    <a:gd name="T8" fmla="*/ 76 w 86"/>
                    <a:gd name="T9" fmla="*/ 0 h 34"/>
                    <a:gd name="T10" fmla="*/ 62 w 86"/>
                    <a:gd name="T11" fmla="*/ 5 h 34"/>
                    <a:gd name="T12" fmla="*/ 43 w 86"/>
                    <a:gd name="T13" fmla="*/ 9 h 34"/>
                    <a:gd name="T14" fmla="*/ 43 w 86"/>
                    <a:gd name="T15" fmla="*/ 14 h 34"/>
                    <a:gd name="T16" fmla="*/ 28 w 86"/>
                    <a:gd name="T17" fmla="*/ 14 h 34"/>
                    <a:gd name="T18" fmla="*/ 28 w 86"/>
                    <a:gd name="T19" fmla="*/ 14 h 34"/>
                    <a:gd name="T20" fmla="*/ 24 w 86"/>
                    <a:gd name="T21" fmla="*/ 14 h 34"/>
                    <a:gd name="T22" fmla="*/ 24 w 86"/>
                    <a:gd name="T23" fmla="*/ 9 h 34"/>
                    <a:gd name="T24" fmla="*/ 24 w 86"/>
                    <a:gd name="T25" fmla="*/ 5 h 34"/>
                    <a:gd name="T26" fmla="*/ 24 w 86"/>
                    <a:gd name="T27" fmla="*/ 5 h 34"/>
                    <a:gd name="T28" fmla="*/ 24 w 86"/>
                    <a:gd name="T29" fmla="*/ 5 h 34"/>
                    <a:gd name="T30" fmla="*/ 24 w 86"/>
                    <a:gd name="T31" fmla="*/ 5 h 34"/>
                    <a:gd name="T32" fmla="*/ 19 w 86"/>
                    <a:gd name="T33" fmla="*/ 5 h 34"/>
                    <a:gd name="T34" fmla="*/ 9 w 86"/>
                    <a:gd name="T35" fmla="*/ 5 h 34"/>
                    <a:gd name="T36" fmla="*/ 0 w 86"/>
                    <a:gd name="T37" fmla="*/ 5 h 34"/>
                    <a:gd name="T38" fmla="*/ 0 w 86"/>
                    <a:gd name="T39" fmla="*/ 14 h 34"/>
                    <a:gd name="T40" fmla="*/ 0 w 86"/>
                    <a:gd name="T41" fmla="*/ 19 h 34"/>
                    <a:gd name="T42" fmla="*/ 4 w 86"/>
                    <a:gd name="T43" fmla="*/ 24 h 34"/>
                    <a:gd name="T44" fmla="*/ 14 w 86"/>
                    <a:gd name="T45" fmla="*/ 29 h 34"/>
                    <a:gd name="T46" fmla="*/ 24 w 86"/>
                    <a:gd name="T47" fmla="*/ 29 h 34"/>
                    <a:gd name="T48" fmla="*/ 43 w 86"/>
                    <a:gd name="T49" fmla="*/ 34 h 34"/>
                    <a:gd name="T50" fmla="*/ 67 w 86"/>
                    <a:gd name="T51" fmla="*/ 29 h 34"/>
                    <a:gd name="T52" fmla="*/ 86 w 86"/>
                    <a:gd name="T53" fmla="*/ 1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6" h="34">
                      <a:moveTo>
                        <a:pt x="86" y="19"/>
                      </a:moveTo>
                      <a:lnTo>
                        <a:pt x="81" y="14"/>
                      </a:lnTo>
                      <a:lnTo>
                        <a:pt x="81" y="5"/>
                      </a:lnTo>
                      <a:lnTo>
                        <a:pt x="81" y="0"/>
                      </a:lnTo>
                      <a:lnTo>
                        <a:pt x="76" y="0"/>
                      </a:lnTo>
                      <a:lnTo>
                        <a:pt x="62" y="5"/>
                      </a:lnTo>
                      <a:lnTo>
                        <a:pt x="43" y="9"/>
                      </a:lnTo>
                      <a:lnTo>
                        <a:pt x="43" y="14"/>
                      </a:lnTo>
                      <a:lnTo>
                        <a:pt x="28" y="14"/>
                      </a:lnTo>
                      <a:lnTo>
                        <a:pt x="28" y="14"/>
                      </a:lnTo>
                      <a:lnTo>
                        <a:pt x="24" y="14"/>
                      </a:lnTo>
                      <a:lnTo>
                        <a:pt x="24" y="9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9" y="5"/>
                      </a:lnTo>
                      <a:lnTo>
                        <a:pt x="0" y="5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4" y="24"/>
                      </a:lnTo>
                      <a:lnTo>
                        <a:pt x="14" y="29"/>
                      </a:lnTo>
                      <a:lnTo>
                        <a:pt x="24" y="29"/>
                      </a:lnTo>
                      <a:lnTo>
                        <a:pt x="43" y="34"/>
                      </a:lnTo>
                      <a:lnTo>
                        <a:pt x="67" y="29"/>
                      </a:lnTo>
                      <a:lnTo>
                        <a:pt x="86" y="19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59" name="Freeform 1319">
                  <a:extLst>
                    <a:ext uri="{FF2B5EF4-FFF2-40B4-BE49-F238E27FC236}">
                      <a16:creationId xmlns:a16="http://schemas.microsoft.com/office/drawing/2014/main" id="{84F22900-E739-BE12-4512-CF652519D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0" name="Freeform 1320">
                  <a:extLst>
                    <a:ext uri="{FF2B5EF4-FFF2-40B4-BE49-F238E27FC236}">
                      <a16:creationId xmlns:a16="http://schemas.microsoft.com/office/drawing/2014/main" id="{AB98C066-8B5F-99A7-0D0C-B36887014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30"/>
                </a:xfrm>
                <a:custGeom>
                  <a:avLst/>
                  <a:gdLst>
                    <a:gd name="T0" fmla="*/ 5 w 130"/>
                    <a:gd name="T1" fmla="*/ 130 h 130"/>
                    <a:gd name="T2" fmla="*/ 0 w 130"/>
                    <a:gd name="T3" fmla="*/ 125 h 130"/>
                    <a:gd name="T4" fmla="*/ 0 w 130"/>
                    <a:gd name="T5" fmla="*/ 115 h 130"/>
                    <a:gd name="T6" fmla="*/ 5 w 130"/>
                    <a:gd name="T7" fmla="*/ 115 h 130"/>
                    <a:gd name="T8" fmla="*/ 15 w 130"/>
                    <a:gd name="T9" fmla="*/ 106 h 130"/>
                    <a:gd name="T10" fmla="*/ 19 w 130"/>
                    <a:gd name="T11" fmla="*/ 101 h 130"/>
                    <a:gd name="T12" fmla="*/ 29 w 130"/>
                    <a:gd name="T13" fmla="*/ 87 h 130"/>
                    <a:gd name="T14" fmla="*/ 29 w 130"/>
                    <a:gd name="T15" fmla="*/ 87 h 130"/>
                    <a:gd name="T16" fmla="*/ 34 w 130"/>
                    <a:gd name="T17" fmla="*/ 82 h 130"/>
                    <a:gd name="T18" fmla="*/ 38 w 130"/>
                    <a:gd name="T19" fmla="*/ 82 h 130"/>
                    <a:gd name="T20" fmla="*/ 38 w 130"/>
                    <a:gd name="T21" fmla="*/ 82 h 130"/>
                    <a:gd name="T22" fmla="*/ 48 w 130"/>
                    <a:gd name="T23" fmla="*/ 67 h 130"/>
                    <a:gd name="T24" fmla="*/ 62 w 130"/>
                    <a:gd name="T25" fmla="*/ 63 h 130"/>
                    <a:gd name="T26" fmla="*/ 62 w 130"/>
                    <a:gd name="T27" fmla="*/ 58 h 130"/>
                    <a:gd name="T28" fmla="*/ 77 w 130"/>
                    <a:gd name="T29" fmla="*/ 43 h 130"/>
                    <a:gd name="T30" fmla="*/ 86 w 130"/>
                    <a:gd name="T31" fmla="*/ 34 h 130"/>
                    <a:gd name="T32" fmla="*/ 96 w 130"/>
                    <a:gd name="T33" fmla="*/ 24 h 130"/>
                    <a:gd name="T34" fmla="*/ 101 w 130"/>
                    <a:gd name="T35" fmla="*/ 19 h 130"/>
                    <a:gd name="T36" fmla="*/ 101 w 130"/>
                    <a:gd name="T37" fmla="*/ 14 h 130"/>
                    <a:gd name="T38" fmla="*/ 106 w 130"/>
                    <a:gd name="T39" fmla="*/ 14 h 130"/>
                    <a:gd name="T40" fmla="*/ 110 w 130"/>
                    <a:gd name="T41" fmla="*/ 10 h 130"/>
                    <a:gd name="T42" fmla="*/ 115 w 130"/>
                    <a:gd name="T43" fmla="*/ 5 h 130"/>
                    <a:gd name="T44" fmla="*/ 120 w 130"/>
                    <a:gd name="T45" fmla="*/ 0 h 130"/>
                    <a:gd name="T46" fmla="*/ 125 w 130"/>
                    <a:gd name="T47" fmla="*/ 0 h 130"/>
                    <a:gd name="T48" fmla="*/ 130 w 130"/>
                    <a:gd name="T49" fmla="*/ 0 h 130"/>
                    <a:gd name="T50" fmla="*/ 120 w 130"/>
                    <a:gd name="T51" fmla="*/ 19 h 130"/>
                    <a:gd name="T52" fmla="*/ 77 w 130"/>
                    <a:gd name="T53" fmla="*/ 72 h 130"/>
                    <a:gd name="T54" fmla="*/ 24 w 130"/>
                    <a:gd name="T55" fmla="*/ 125 h 130"/>
                    <a:gd name="T56" fmla="*/ 10 w 130"/>
                    <a:gd name="T57" fmla="*/ 130 h 130"/>
                    <a:gd name="T58" fmla="*/ 5 w 130"/>
                    <a:gd name="T59" fmla="*/ 13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0" h="130">
                      <a:moveTo>
                        <a:pt x="5" y="130"/>
                      </a:moveTo>
                      <a:lnTo>
                        <a:pt x="0" y="125"/>
                      </a:lnTo>
                      <a:lnTo>
                        <a:pt x="0" y="115"/>
                      </a:lnTo>
                      <a:lnTo>
                        <a:pt x="5" y="115"/>
                      </a:lnTo>
                      <a:lnTo>
                        <a:pt x="15" y="106"/>
                      </a:lnTo>
                      <a:lnTo>
                        <a:pt x="19" y="101"/>
                      </a:lnTo>
                      <a:lnTo>
                        <a:pt x="29" y="87"/>
                      </a:lnTo>
                      <a:lnTo>
                        <a:pt x="29" y="87"/>
                      </a:lnTo>
                      <a:lnTo>
                        <a:pt x="34" y="8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48" y="67"/>
                      </a:lnTo>
                      <a:lnTo>
                        <a:pt x="62" y="63"/>
                      </a:lnTo>
                      <a:lnTo>
                        <a:pt x="62" y="58"/>
                      </a:lnTo>
                      <a:lnTo>
                        <a:pt x="77" y="43"/>
                      </a:lnTo>
                      <a:lnTo>
                        <a:pt x="86" y="34"/>
                      </a:lnTo>
                      <a:lnTo>
                        <a:pt x="96" y="24"/>
                      </a:lnTo>
                      <a:lnTo>
                        <a:pt x="101" y="19"/>
                      </a:lnTo>
                      <a:lnTo>
                        <a:pt x="101" y="14"/>
                      </a:lnTo>
                      <a:lnTo>
                        <a:pt x="106" y="14"/>
                      </a:lnTo>
                      <a:lnTo>
                        <a:pt x="110" y="10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lnTo>
                        <a:pt x="120" y="19"/>
                      </a:lnTo>
                      <a:lnTo>
                        <a:pt x="77" y="72"/>
                      </a:lnTo>
                      <a:lnTo>
                        <a:pt x="24" y="125"/>
                      </a:lnTo>
                      <a:lnTo>
                        <a:pt x="10" y="130"/>
                      </a:lnTo>
                      <a:lnTo>
                        <a:pt x="5" y="13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1" name="Freeform 1321">
                  <a:extLst>
                    <a:ext uri="{FF2B5EF4-FFF2-40B4-BE49-F238E27FC236}">
                      <a16:creationId xmlns:a16="http://schemas.microsoft.com/office/drawing/2014/main" id="{0D368280-D5D4-9F8C-9A7D-4A824C4CF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9" cy="10"/>
                </a:xfrm>
                <a:custGeom>
                  <a:avLst/>
                  <a:gdLst>
                    <a:gd name="T0" fmla="*/ 9 w 9"/>
                    <a:gd name="T1" fmla="*/ 5 h 10"/>
                    <a:gd name="T2" fmla="*/ 4 w 9"/>
                    <a:gd name="T3" fmla="*/ 5 h 10"/>
                    <a:gd name="T4" fmla="*/ 0 w 9"/>
                    <a:gd name="T5" fmla="*/ 0 h 10"/>
                    <a:gd name="T6" fmla="*/ 0 w 9"/>
                    <a:gd name="T7" fmla="*/ 5 h 10"/>
                    <a:gd name="T8" fmla="*/ 4 w 9"/>
                    <a:gd name="T9" fmla="*/ 10 h 10"/>
                    <a:gd name="T10" fmla="*/ 9 w 9"/>
                    <a:gd name="T11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0">
                      <a:moveTo>
                        <a:pt x="9" y="5"/>
                      </a:moveTo>
                      <a:lnTo>
                        <a:pt x="4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4" y="10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EFEE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2" name="Freeform 1322">
                  <a:extLst>
                    <a:ext uri="{FF2B5EF4-FFF2-40B4-BE49-F238E27FC236}">
                      <a16:creationId xmlns:a16="http://schemas.microsoft.com/office/drawing/2014/main" id="{CFB82350-4DBF-0C7D-93DD-3475438A3B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2750"/>
                  <a:ext cx="9" cy="5"/>
                </a:xfrm>
                <a:custGeom>
                  <a:avLst/>
                  <a:gdLst>
                    <a:gd name="T0" fmla="*/ 9 w 9"/>
                    <a:gd name="T1" fmla="*/ 5 h 5"/>
                    <a:gd name="T2" fmla="*/ 9 w 9"/>
                    <a:gd name="T3" fmla="*/ 0 h 5"/>
                    <a:gd name="T4" fmla="*/ 5 w 9"/>
                    <a:gd name="T5" fmla="*/ 0 h 5"/>
                    <a:gd name="T6" fmla="*/ 0 w 9"/>
                    <a:gd name="T7" fmla="*/ 0 h 5"/>
                    <a:gd name="T8" fmla="*/ 9 w 9"/>
                    <a:gd name="T9" fmla="*/ 5 h 5"/>
                    <a:gd name="T10" fmla="*/ 9 w 9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5">
                      <a:moveTo>
                        <a:pt x="9" y="5"/>
                      </a:move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9" y="5"/>
                      </a:lnTo>
                      <a:lnTo>
                        <a:pt x="9" y="5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3" name="Freeform 1323">
                  <a:extLst>
                    <a:ext uri="{FF2B5EF4-FFF2-40B4-BE49-F238E27FC236}">
                      <a16:creationId xmlns:a16="http://schemas.microsoft.com/office/drawing/2014/main" id="{3182B29C-5130-8F78-CCB4-86B96F842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649"/>
                  <a:ext cx="130" cy="125"/>
                </a:xfrm>
                <a:custGeom>
                  <a:avLst/>
                  <a:gdLst>
                    <a:gd name="T0" fmla="*/ 130 w 130"/>
                    <a:gd name="T1" fmla="*/ 0 h 125"/>
                    <a:gd name="T2" fmla="*/ 125 w 130"/>
                    <a:gd name="T3" fmla="*/ 0 h 125"/>
                    <a:gd name="T4" fmla="*/ 120 w 130"/>
                    <a:gd name="T5" fmla="*/ 0 h 125"/>
                    <a:gd name="T6" fmla="*/ 115 w 130"/>
                    <a:gd name="T7" fmla="*/ 5 h 125"/>
                    <a:gd name="T8" fmla="*/ 110 w 130"/>
                    <a:gd name="T9" fmla="*/ 10 h 125"/>
                    <a:gd name="T10" fmla="*/ 106 w 130"/>
                    <a:gd name="T11" fmla="*/ 14 h 125"/>
                    <a:gd name="T12" fmla="*/ 106 w 130"/>
                    <a:gd name="T13" fmla="*/ 14 h 125"/>
                    <a:gd name="T14" fmla="*/ 101 w 130"/>
                    <a:gd name="T15" fmla="*/ 19 h 125"/>
                    <a:gd name="T16" fmla="*/ 96 w 130"/>
                    <a:gd name="T17" fmla="*/ 24 h 125"/>
                    <a:gd name="T18" fmla="*/ 86 w 130"/>
                    <a:gd name="T19" fmla="*/ 34 h 125"/>
                    <a:gd name="T20" fmla="*/ 77 w 130"/>
                    <a:gd name="T21" fmla="*/ 43 h 125"/>
                    <a:gd name="T22" fmla="*/ 62 w 130"/>
                    <a:gd name="T23" fmla="*/ 58 h 125"/>
                    <a:gd name="T24" fmla="*/ 62 w 130"/>
                    <a:gd name="T25" fmla="*/ 63 h 125"/>
                    <a:gd name="T26" fmla="*/ 48 w 130"/>
                    <a:gd name="T27" fmla="*/ 72 h 125"/>
                    <a:gd name="T28" fmla="*/ 38 w 130"/>
                    <a:gd name="T29" fmla="*/ 82 h 125"/>
                    <a:gd name="T30" fmla="*/ 38 w 130"/>
                    <a:gd name="T31" fmla="*/ 82 h 125"/>
                    <a:gd name="T32" fmla="*/ 34 w 130"/>
                    <a:gd name="T33" fmla="*/ 82 h 125"/>
                    <a:gd name="T34" fmla="*/ 34 w 130"/>
                    <a:gd name="T35" fmla="*/ 87 h 125"/>
                    <a:gd name="T36" fmla="*/ 29 w 130"/>
                    <a:gd name="T37" fmla="*/ 91 h 125"/>
                    <a:gd name="T38" fmla="*/ 19 w 130"/>
                    <a:gd name="T39" fmla="*/ 101 h 125"/>
                    <a:gd name="T40" fmla="*/ 15 w 130"/>
                    <a:gd name="T41" fmla="*/ 106 h 125"/>
                    <a:gd name="T42" fmla="*/ 5 w 130"/>
                    <a:gd name="T43" fmla="*/ 115 h 125"/>
                    <a:gd name="T44" fmla="*/ 0 w 130"/>
                    <a:gd name="T45" fmla="*/ 115 h 125"/>
                    <a:gd name="T46" fmla="*/ 0 w 130"/>
                    <a:gd name="T47" fmla="*/ 120 h 125"/>
                    <a:gd name="T48" fmla="*/ 0 w 130"/>
                    <a:gd name="T49" fmla="*/ 125 h 125"/>
                    <a:gd name="T50" fmla="*/ 10 w 130"/>
                    <a:gd name="T51" fmla="*/ 120 h 125"/>
                    <a:gd name="T52" fmla="*/ 38 w 130"/>
                    <a:gd name="T53" fmla="*/ 91 h 125"/>
                    <a:gd name="T54" fmla="*/ 38 w 130"/>
                    <a:gd name="T55" fmla="*/ 91 h 125"/>
                    <a:gd name="T56" fmla="*/ 43 w 130"/>
                    <a:gd name="T57" fmla="*/ 87 h 125"/>
                    <a:gd name="T58" fmla="*/ 43 w 130"/>
                    <a:gd name="T59" fmla="*/ 87 h 125"/>
                    <a:gd name="T60" fmla="*/ 43 w 130"/>
                    <a:gd name="T61" fmla="*/ 87 h 125"/>
                    <a:gd name="T62" fmla="*/ 53 w 130"/>
                    <a:gd name="T63" fmla="*/ 77 h 125"/>
                    <a:gd name="T64" fmla="*/ 62 w 130"/>
                    <a:gd name="T65" fmla="*/ 67 h 125"/>
                    <a:gd name="T66" fmla="*/ 67 w 130"/>
                    <a:gd name="T67" fmla="*/ 67 h 125"/>
                    <a:gd name="T68" fmla="*/ 67 w 130"/>
                    <a:gd name="T69" fmla="*/ 67 h 125"/>
                    <a:gd name="T70" fmla="*/ 67 w 130"/>
                    <a:gd name="T71" fmla="*/ 67 h 125"/>
                    <a:gd name="T72" fmla="*/ 67 w 130"/>
                    <a:gd name="T73" fmla="*/ 63 h 125"/>
                    <a:gd name="T74" fmla="*/ 67 w 130"/>
                    <a:gd name="T75" fmla="*/ 58 h 125"/>
                    <a:gd name="T76" fmla="*/ 82 w 130"/>
                    <a:gd name="T77" fmla="*/ 43 h 125"/>
                    <a:gd name="T78" fmla="*/ 86 w 130"/>
                    <a:gd name="T79" fmla="*/ 43 h 125"/>
                    <a:gd name="T80" fmla="*/ 86 w 130"/>
                    <a:gd name="T81" fmla="*/ 43 h 125"/>
                    <a:gd name="T82" fmla="*/ 86 w 130"/>
                    <a:gd name="T83" fmla="*/ 38 h 125"/>
                    <a:gd name="T84" fmla="*/ 86 w 130"/>
                    <a:gd name="T85" fmla="*/ 38 h 125"/>
                    <a:gd name="T86" fmla="*/ 91 w 130"/>
                    <a:gd name="T87" fmla="*/ 38 h 125"/>
                    <a:gd name="T88" fmla="*/ 96 w 130"/>
                    <a:gd name="T89" fmla="*/ 29 h 125"/>
                    <a:gd name="T90" fmla="*/ 101 w 130"/>
                    <a:gd name="T91" fmla="*/ 24 h 125"/>
                    <a:gd name="T92" fmla="*/ 101 w 130"/>
                    <a:gd name="T93" fmla="*/ 24 h 125"/>
                    <a:gd name="T94" fmla="*/ 101 w 130"/>
                    <a:gd name="T95" fmla="*/ 24 h 125"/>
                    <a:gd name="T96" fmla="*/ 106 w 130"/>
                    <a:gd name="T97" fmla="*/ 19 h 125"/>
                    <a:gd name="T98" fmla="*/ 115 w 130"/>
                    <a:gd name="T99" fmla="*/ 10 h 125"/>
                    <a:gd name="T100" fmla="*/ 115 w 130"/>
                    <a:gd name="T101" fmla="*/ 10 h 125"/>
                    <a:gd name="T102" fmla="*/ 115 w 130"/>
                    <a:gd name="T103" fmla="*/ 10 h 125"/>
                    <a:gd name="T104" fmla="*/ 120 w 130"/>
                    <a:gd name="T105" fmla="*/ 5 h 125"/>
                    <a:gd name="T106" fmla="*/ 125 w 130"/>
                    <a:gd name="T107" fmla="*/ 5 h 125"/>
                    <a:gd name="T108" fmla="*/ 125 w 130"/>
                    <a:gd name="T109" fmla="*/ 5 h 125"/>
                    <a:gd name="T110" fmla="*/ 125 w 130"/>
                    <a:gd name="T111" fmla="*/ 0 h 125"/>
                    <a:gd name="T112" fmla="*/ 125 w 130"/>
                    <a:gd name="T113" fmla="*/ 0 h 125"/>
                    <a:gd name="T114" fmla="*/ 130 w 130"/>
                    <a:gd name="T115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0" h="125">
                      <a:moveTo>
                        <a:pt x="130" y="0"/>
                      </a:moveTo>
                      <a:lnTo>
                        <a:pt x="125" y="0"/>
                      </a:lnTo>
                      <a:lnTo>
                        <a:pt x="120" y="0"/>
                      </a:lnTo>
                      <a:lnTo>
                        <a:pt x="115" y="5"/>
                      </a:lnTo>
                      <a:lnTo>
                        <a:pt x="110" y="10"/>
                      </a:lnTo>
                      <a:lnTo>
                        <a:pt x="106" y="14"/>
                      </a:lnTo>
                      <a:lnTo>
                        <a:pt x="106" y="14"/>
                      </a:lnTo>
                      <a:lnTo>
                        <a:pt x="101" y="19"/>
                      </a:lnTo>
                      <a:lnTo>
                        <a:pt x="96" y="24"/>
                      </a:lnTo>
                      <a:lnTo>
                        <a:pt x="86" y="34"/>
                      </a:lnTo>
                      <a:lnTo>
                        <a:pt x="77" y="43"/>
                      </a:lnTo>
                      <a:lnTo>
                        <a:pt x="62" y="58"/>
                      </a:lnTo>
                      <a:lnTo>
                        <a:pt x="62" y="63"/>
                      </a:lnTo>
                      <a:lnTo>
                        <a:pt x="48" y="72"/>
                      </a:lnTo>
                      <a:lnTo>
                        <a:pt x="38" y="82"/>
                      </a:lnTo>
                      <a:lnTo>
                        <a:pt x="38" y="82"/>
                      </a:lnTo>
                      <a:lnTo>
                        <a:pt x="34" y="82"/>
                      </a:lnTo>
                      <a:lnTo>
                        <a:pt x="34" y="87"/>
                      </a:lnTo>
                      <a:lnTo>
                        <a:pt x="29" y="91"/>
                      </a:lnTo>
                      <a:lnTo>
                        <a:pt x="19" y="101"/>
                      </a:lnTo>
                      <a:lnTo>
                        <a:pt x="15" y="106"/>
                      </a:lnTo>
                      <a:lnTo>
                        <a:pt x="5" y="115"/>
                      </a:lnTo>
                      <a:lnTo>
                        <a:pt x="0" y="115"/>
                      </a:lnTo>
                      <a:lnTo>
                        <a:pt x="0" y="120"/>
                      </a:lnTo>
                      <a:lnTo>
                        <a:pt x="0" y="125"/>
                      </a:lnTo>
                      <a:lnTo>
                        <a:pt x="10" y="120"/>
                      </a:lnTo>
                      <a:lnTo>
                        <a:pt x="38" y="91"/>
                      </a:lnTo>
                      <a:lnTo>
                        <a:pt x="38" y="91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43" y="87"/>
                      </a:lnTo>
                      <a:lnTo>
                        <a:pt x="53" y="77"/>
                      </a:lnTo>
                      <a:lnTo>
                        <a:pt x="62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7"/>
                      </a:lnTo>
                      <a:lnTo>
                        <a:pt x="67" y="63"/>
                      </a:lnTo>
                      <a:lnTo>
                        <a:pt x="67" y="58"/>
                      </a:lnTo>
                      <a:lnTo>
                        <a:pt x="82" y="43"/>
                      </a:lnTo>
                      <a:lnTo>
                        <a:pt x="86" y="43"/>
                      </a:lnTo>
                      <a:lnTo>
                        <a:pt x="86" y="43"/>
                      </a:lnTo>
                      <a:lnTo>
                        <a:pt x="86" y="38"/>
                      </a:lnTo>
                      <a:lnTo>
                        <a:pt x="86" y="38"/>
                      </a:lnTo>
                      <a:lnTo>
                        <a:pt x="91" y="38"/>
                      </a:lnTo>
                      <a:lnTo>
                        <a:pt x="96" y="29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1" y="24"/>
                      </a:lnTo>
                      <a:lnTo>
                        <a:pt x="106" y="19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15" y="10"/>
                      </a:lnTo>
                      <a:lnTo>
                        <a:pt x="120" y="5"/>
                      </a:lnTo>
                      <a:lnTo>
                        <a:pt x="125" y="5"/>
                      </a:lnTo>
                      <a:lnTo>
                        <a:pt x="125" y="5"/>
                      </a:lnTo>
                      <a:lnTo>
                        <a:pt x="125" y="0"/>
                      </a:lnTo>
                      <a:lnTo>
                        <a:pt x="125" y="0"/>
                      </a:lnTo>
                      <a:lnTo>
                        <a:pt x="130" y="0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4" name="Freeform 1324">
                  <a:extLst>
                    <a:ext uri="{FF2B5EF4-FFF2-40B4-BE49-F238E27FC236}">
                      <a16:creationId xmlns:a16="http://schemas.microsoft.com/office/drawing/2014/main" id="{A4E86B16-8B78-9583-DD76-934ECC0AB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43" cy="24"/>
                </a:xfrm>
                <a:custGeom>
                  <a:avLst/>
                  <a:gdLst>
                    <a:gd name="T0" fmla="*/ 24 w 43"/>
                    <a:gd name="T1" fmla="*/ 24 h 24"/>
                    <a:gd name="T2" fmla="*/ 29 w 43"/>
                    <a:gd name="T3" fmla="*/ 19 h 24"/>
                    <a:gd name="T4" fmla="*/ 43 w 43"/>
                    <a:gd name="T5" fmla="*/ 10 h 24"/>
                    <a:gd name="T6" fmla="*/ 38 w 43"/>
                    <a:gd name="T7" fmla="*/ 5 h 24"/>
                    <a:gd name="T8" fmla="*/ 24 w 43"/>
                    <a:gd name="T9" fmla="*/ 0 h 24"/>
                    <a:gd name="T10" fmla="*/ 24 w 43"/>
                    <a:gd name="T11" fmla="*/ 0 h 24"/>
                    <a:gd name="T12" fmla="*/ 19 w 43"/>
                    <a:gd name="T13" fmla="*/ 0 h 24"/>
                    <a:gd name="T14" fmla="*/ 15 w 43"/>
                    <a:gd name="T15" fmla="*/ 5 h 24"/>
                    <a:gd name="T16" fmla="*/ 10 w 43"/>
                    <a:gd name="T17" fmla="*/ 10 h 24"/>
                    <a:gd name="T18" fmla="*/ 10 w 43"/>
                    <a:gd name="T19" fmla="*/ 10 h 24"/>
                    <a:gd name="T20" fmla="*/ 0 w 43"/>
                    <a:gd name="T21" fmla="*/ 14 h 24"/>
                    <a:gd name="T22" fmla="*/ 0 w 43"/>
                    <a:gd name="T23" fmla="*/ 14 h 24"/>
                    <a:gd name="T24" fmla="*/ 5 w 43"/>
                    <a:gd name="T25" fmla="*/ 24 h 24"/>
                    <a:gd name="T26" fmla="*/ 24 w 43"/>
                    <a:gd name="T27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3" h="24">
                      <a:moveTo>
                        <a:pt x="24" y="24"/>
                      </a:moveTo>
                      <a:lnTo>
                        <a:pt x="29" y="19"/>
                      </a:lnTo>
                      <a:lnTo>
                        <a:pt x="43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4"/>
                      </a:lnTo>
                      <a:lnTo>
                        <a:pt x="5" y="24"/>
                      </a:lnTo>
                      <a:lnTo>
                        <a:pt x="24" y="24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5" name="Freeform 1325">
                  <a:extLst>
                    <a:ext uri="{FF2B5EF4-FFF2-40B4-BE49-F238E27FC236}">
                      <a16:creationId xmlns:a16="http://schemas.microsoft.com/office/drawing/2014/main" id="{3E127843-BC1C-AD0E-74B1-8C64E285F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6B5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6" name="Freeform 1326">
                  <a:extLst>
                    <a:ext uri="{FF2B5EF4-FFF2-40B4-BE49-F238E27FC236}">
                      <a16:creationId xmlns:a16="http://schemas.microsoft.com/office/drawing/2014/main" id="{712CD1D6-2B03-0221-6629-7AD02627F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5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8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5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8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7" name="Freeform 1327">
                  <a:extLst>
                    <a:ext uri="{FF2B5EF4-FFF2-40B4-BE49-F238E27FC236}">
                      <a16:creationId xmlns:a16="http://schemas.microsoft.com/office/drawing/2014/main" id="{58D540CE-B530-1E6D-4A93-D781EFF88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0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A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8" name="Freeform 1328">
                  <a:extLst>
                    <a:ext uri="{FF2B5EF4-FFF2-40B4-BE49-F238E27FC236}">
                      <a16:creationId xmlns:a16="http://schemas.microsoft.com/office/drawing/2014/main" id="{D76E89EC-6511-D8FE-A913-1A5A41143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0"/>
                  <a:ext cx="38" cy="24"/>
                </a:xfrm>
                <a:custGeom>
                  <a:avLst/>
                  <a:gdLst>
                    <a:gd name="T0" fmla="*/ 24 w 38"/>
                    <a:gd name="T1" fmla="*/ 0 h 24"/>
                    <a:gd name="T2" fmla="*/ 19 w 38"/>
                    <a:gd name="T3" fmla="*/ 5 h 24"/>
                    <a:gd name="T4" fmla="*/ 15 w 38"/>
                    <a:gd name="T5" fmla="*/ 5 h 24"/>
                    <a:gd name="T6" fmla="*/ 15 w 38"/>
                    <a:gd name="T7" fmla="*/ 10 h 24"/>
                    <a:gd name="T8" fmla="*/ 10 w 38"/>
                    <a:gd name="T9" fmla="*/ 10 h 24"/>
                    <a:gd name="T10" fmla="*/ 10 w 38"/>
                    <a:gd name="T11" fmla="*/ 10 h 24"/>
                    <a:gd name="T12" fmla="*/ 0 w 38"/>
                    <a:gd name="T13" fmla="*/ 14 h 24"/>
                    <a:gd name="T14" fmla="*/ 0 w 38"/>
                    <a:gd name="T15" fmla="*/ 19 h 24"/>
                    <a:gd name="T16" fmla="*/ 5 w 38"/>
                    <a:gd name="T17" fmla="*/ 24 h 24"/>
                    <a:gd name="T18" fmla="*/ 24 w 38"/>
                    <a:gd name="T19" fmla="*/ 24 h 24"/>
                    <a:gd name="T20" fmla="*/ 29 w 38"/>
                    <a:gd name="T21" fmla="*/ 19 h 24"/>
                    <a:gd name="T22" fmla="*/ 38 w 38"/>
                    <a:gd name="T23" fmla="*/ 10 h 24"/>
                    <a:gd name="T24" fmla="*/ 34 w 38"/>
                    <a:gd name="T25" fmla="*/ 5 h 24"/>
                    <a:gd name="T26" fmla="*/ 24 w 38"/>
                    <a:gd name="T2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4">
                      <a:moveTo>
                        <a:pt x="24" y="0"/>
                      </a:moveTo>
                      <a:lnTo>
                        <a:pt x="19" y="5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10" y="10"/>
                      </a:lnTo>
                      <a:lnTo>
                        <a:pt x="10" y="10"/>
                      </a:lnTo>
                      <a:lnTo>
                        <a:pt x="0" y="14"/>
                      </a:lnTo>
                      <a:lnTo>
                        <a:pt x="0" y="19"/>
                      </a:lnTo>
                      <a:lnTo>
                        <a:pt x="5" y="24"/>
                      </a:lnTo>
                      <a:lnTo>
                        <a:pt x="24" y="24"/>
                      </a:lnTo>
                      <a:lnTo>
                        <a:pt x="29" y="19"/>
                      </a:lnTo>
                      <a:lnTo>
                        <a:pt x="38" y="10"/>
                      </a:lnTo>
                      <a:lnTo>
                        <a:pt x="34" y="5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69" name="Freeform 1329">
                  <a:extLst>
                    <a:ext uri="{FF2B5EF4-FFF2-40B4-BE49-F238E27FC236}">
                      <a16:creationId xmlns:a16="http://schemas.microsoft.com/office/drawing/2014/main" id="{38099697-7EF7-4AD1-01C1-338B4CB7D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8" cy="19"/>
                </a:xfrm>
                <a:custGeom>
                  <a:avLst/>
                  <a:gdLst>
                    <a:gd name="T0" fmla="*/ 19 w 38"/>
                    <a:gd name="T1" fmla="*/ 0 h 19"/>
                    <a:gd name="T2" fmla="*/ 19 w 38"/>
                    <a:gd name="T3" fmla="*/ 0 h 19"/>
                    <a:gd name="T4" fmla="*/ 15 w 38"/>
                    <a:gd name="T5" fmla="*/ 0 h 19"/>
                    <a:gd name="T6" fmla="*/ 15 w 38"/>
                    <a:gd name="T7" fmla="*/ 5 h 19"/>
                    <a:gd name="T8" fmla="*/ 10 w 38"/>
                    <a:gd name="T9" fmla="*/ 5 h 19"/>
                    <a:gd name="T10" fmla="*/ 10 w 38"/>
                    <a:gd name="T11" fmla="*/ 5 h 19"/>
                    <a:gd name="T12" fmla="*/ 0 w 38"/>
                    <a:gd name="T13" fmla="*/ 9 h 19"/>
                    <a:gd name="T14" fmla="*/ 0 w 38"/>
                    <a:gd name="T15" fmla="*/ 14 h 19"/>
                    <a:gd name="T16" fmla="*/ 5 w 38"/>
                    <a:gd name="T17" fmla="*/ 19 h 19"/>
                    <a:gd name="T18" fmla="*/ 24 w 38"/>
                    <a:gd name="T19" fmla="*/ 19 h 19"/>
                    <a:gd name="T20" fmla="*/ 29 w 38"/>
                    <a:gd name="T21" fmla="*/ 14 h 19"/>
                    <a:gd name="T22" fmla="*/ 38 w 38"/>
                    <a:gd name="T23" fmla="*/ 5 h 19"/>
                    <a:gd name="T24" fmla="*/ 34 w 38"/>
                    <a:gd name="T25" fmla="*/ 5 h 19"/>
                    <a:gd name="T26" fmla="*/ 19 w 38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8" y="5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C8B8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0" name="Freeform 1330">
                  <a:extLst>
                    <a:ext uri="{FF2B5EF4-FFF2-40B4-BE49-F238E27FC236}">
                      <a16:creationId xmlns:a16="http://schemas.microsoft.com/office/drawing/2014/main" id="{F39B040B-6E3D-E258-48B7-8AB13BE21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0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34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34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1" name="Freeform 1331">
                  <a:extLst>
                    <a:ext uri="{FF2B5EF4-FFF2-40B4-BE49-F238E27FC236}">
                      <a16:creationId xmlns:a16="http://schemas.microsoft.com/office/drawing/2014/main" id="{6E3A556A-9208-094C-8DE4-2EAFF60FB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19 w 34"/>
                    <a:gd name="T1" fmla="*/ 0 h 19"/>
                    <a:gd name="T2" fmla="*/ 19 w 34"/>
                    <a:gd name="T3" fmla="*/ 0 h 19"/>
                    <a:gd name="T4" fmla="*/ 15 w 34"/>
                    <a:gd name="T5" fmla="*/ 5 h 19"/>
                    <a:gd name="T6" fmla="*/ 10 w 34"/>
                    <a:gd name="T7" fmla="*/ 5 h 19"/>
                    <a:gd name="T8" fmla="*/ 10 w 34"/>
                    <a:gd name="T9" fmla="*/ 5 h 19"/>
                    <a:gd name="T10" fmla="*/ 10 w 34"/>
                    <a:gd name="T11" fmla="*/ 9 h 19"/>
                    <a:gd name="T12" fmla="*/ 0 w 34"/>
                    <a:gd name="T13" fmla="*/ 9 h 19"/>
                    <a:gd name="T14" fmla="*/ 0 w 34"/>
                    <a:gd name="T15" fmla="*/ 14 h 19"/>
                    <a:gd name="T16" fmla="*/ 5 w 34"/>
                    <a:gd name="T17" fmla="*/ 19 h 19"/>
                    <a:gd name="T18" fmla="*/ 24 w 34"/>
                    <a:gd name="T19" fmla="*/ 19 h 19"/>
                    <a:gd name="T20" fmla="*/ 29 w 34"/>
                    <a:gd name="T21" fmla="*/ 14 h 19"/>
                    <a:gd name="T22" fmla="*/ 34 w 34"/>
                    <a:gd name="T23" fmla="*/ 9 h 19"/>
                    <a:gd name="T24" fmla="*/ 29 w 34"/>
                    <a:gd name="T25" fmla="*/ 5 h 19"/>
                    <a:gd name="T26" fmla="*/ 19 w 34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7B7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2" name="Freeform 1332">
                  <a:extLst>
                    <a:ext uri="{FF2B5EF4-FFF2-40B4-BE49-F238E27FC236}">
                      <a16:creationId xmlns:a16="http://schemas.microsoft.com/office/drawing/2014/main" id="{4685833A-3492-CB4B-F0B3-45DBCCC78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34" cy="19"/>
                </a:xfrm>
                <a:custGeom>
                  <a:avLst/>
                  <a:gdLst>
                    <a:gd name="T0" fmla="*/ 24 w 34"/>
                    <a:gd name="T1" fmla="*/ 19 h 19"/>
                    <a:gd name="T2" fmla="*/ 29 w 34"/>
                    <a:gd name="T3" fmla="*/ 14 h 19"/>
                    <a:gd name="T4" fmla="*/ 34 w 34"/>
                    <a:gd name="T5" fmla="*/ 9 h 19"/>
                    <a:gd name="T6" fmla="*/ 29 w 34"/>
                    <a:gd name="T7" fmla="*/ 5 h 19"/>
                    <a:gd name="T8" fmla="*/ 19 w 34"/>
                    <a:gd name="T9" fmla="*/ 0 h 19"/>
                    <a:gd name="T10" fmla="*/ 15 w 34"/>
                    <a:gd name="T11" fmla="*/ 0 h 19"/>
                    <a:gd name="T12" fmla="*/ 15 w 34"/>
                    <a:gd name="T13" fmla="*/ 5 h 19"/>
                    <a:gd name="T14" fmla="*/ 10 w 34"/>
                    <a:gd name="T15" fmla="*/ 5 h 19"/>
                    <a:gd name="T16" fmla="*/ 10 w 34"/>
                    <a:gd name="T17" fmla="*/ 5 h 19"/>
                    <a:gd name="T18" fmla="*/ 10 w 34"/>
                    <a:gd name="T19" fmla="*/ 9 h 19"/>
                    <a:gd name="T20" fmla="*/ 0 w 34"/>
                    <a:gd name="T21" fmla="*/ 9 h 19"/>
                    <a:gd name="T22" fmla="*/ 0 w 34"/>
                    <a:gd name="T23" fmla="*/ 14 h 19"/>
                    <a:gd name="T24" fmla="*/ 5 w 34"/>
                    <a:gd name="T25" fmla="*/ 19 h 19"/>
                    <a:gd name="T26" fmla="*/ 24 w 34"/>
                    <a:gd name="T2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19">
                      <a:moveTo>
                        <a:pt x="24" y="19"/>
                      </a:moveTo>
                      <a:lnTo>
                        <a:pt x="29" y="14"/>
                      </a:lnTo>
                      <a:lnTo>
                        <a:pt x="34" y="9"/>
                      </a:lnTo>
                      <a:lnTo>
                        <a:pt x="29" y="5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10" y="9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9"/>
                      </a:lnTo>
                      <a:lnTo>
                        <a:pt x="24" y="19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3" name="Freeform 1333">
                  <a:extLst>
                    <a:ext uri="{FF2B5EF4-FFF2-40B4-BE49-F238E27FC236}">
                      <a16:creationId xmlns:a16="http://schemas.microsoft.com/office/drawing/2014/main" id="{1266FA36-3CA5-D617-CC5E-5A6D64EEE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  <a:close/>
                    </a:path>
                  </a:pathLst>
                </a:custGeom>
                <a:solidFill>
                  <a:srgbClr val="7270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4" name="Freeform 1334">
                  <a:extLst>
                    <a:ext uri="{FF2B5EF4-FFF2-40B4-BE49-F238E27FC236}">
                      <a16:creationId xmlns:a16="http://schemas.microsoft.com/office/drawing/2014/main" id="{C2E6A4D2-BB6C-37B9-3E4D-CE706FD66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5" y="2649"/>
                  <a:ext cx="111" cy="120"/>
                </a:xfrm>
                <a:custGeom>
                  <a:avLst/>
                  <a:gdLst>
                    <a:gd name="T0" fmla="*/ 48 w 111"/>
                    <a:gd name="T1" fmla="*/ 101 h 120"/>
                    <a:gd name="T2" fmla="*/ 48 w 111"/>
                    <a:gd name="T3" fmla="*/ 101 h 120"/>
                    <a:gd name="T4" fmla="*/ 58 w 111"/>
                    <a:gd name="T5" fmla="*/ 96 h 120"/>
                    <a:gd name="T6" fmla="*/ 67 w 111"/>
                    <a:gd name="T7" fmla="*/ 87 h 120"/>
                    <a:gd name="T8" fmla="*/ 72 w 111"/>
                    <a:gd name="T9" fmla="*/ 82 h 120"/>
                    <a:gd name="T10" fmla="*/ 77 w 111"/>
                    <a:gd name="T11" fmla="*/ 72 h 120"/>
                    <a:gd name="T12" fmla="*/ 82 w 111"/>
                    <a:gd name="T13" fmla="*/ 67 h 120"/>
                    <a:gd name="T14" fmla="*/ 87 w 111"/>
                    <a:gd name="T15" fmla="*/ 58 h 120"/>
                    <a:gd name="T16" fmla="*/ 96 w 111"/>
                    <a:gd name="T17" fmla="*/ 48 h 120"/>
                    <a:gd name="T18" fmla="*/ 101 w 111"/>
                    <a:gd name="T19" fmla="*/ 38 h 120"/>
                    <a:gd name="T20" fmla="*/ 106 w 111"/>
                    <a:gd name="T21" fmla="*/ 29 h 120"/>
                    <a:gd name="T22" fmla="*/ 106 w 111"/>
                    <a:gd name="T23" fmla="*/ 19 h 120"/>
                    <a:gd name="T24" fmla="*/ 111 w 111"/>
                    <a:gd name="T25" fmla="*/ 14 h 120"/>
                    <a:gd name="T26" fmla="*/ 111 w 111"/>
                    <a:gd name="T27" fmla="*/ 5 h 120"/>
                    <a:gd name="T28" fmla="*/ 111 w 111"/>
                    <a:gd name="T29" fmla="*/ 0 h 120"/>
                    <a:gd name="T30" fmla="*/ 111 w 111"/>
                    <a:gd name="T31" fmla="*/ 0 h 120"/>
                    <a:gd name="T32" fmla="*/ 111 w 111"/>
                    <a:gd name="T33" fmla="*/ 5 h 120"/>
                    <a:gd name="T34" fmla="*/ 106 w 111"/>
                    <a:gd name="T35" fmla="*/ 10 h 120"/>
                    <a:gd name="T36" fmla="*/ 101 w 111"/>
                    <a:gd name="T37" fmla="*/ 14 h 120"/>
                    <a:gd name="T38" fmla="*/ 96 w 111"/>
                    <a:gd name="T39" fmla="*/ 10 h 120"/>
                    <a:gd name="T40" fmla="*/ 101 w 111"/>
                    <a:gd name="T41" fmla="*/ 14 h 120"/>
                    <a:gd name="T42" fmla="*/ 96 w 111"/>
                    <a:gd name="T43" fmla="*/ 19 h 120"/>
                    <a:gd name="T44" fmla="*/ 91 w 111"/>
                    <a:gd name="T45" fmla="*/ 24 h 120"/>
                    <a:gd name="T46" fmla="*/ 87 w 111"/>
                    <a:gd name="T47" fmla="*/ 24 h 120"/>
                    <a:gd name="T48" fmla="*/ 87 w 111"/>
                    <a:gd name="T49" fmla="*/ 29 h 120"/>
                    <a:gd name="T50" fmla="*/ 87 w 111"/>
                    <a:gd name="T51" fmla="*/ 34 h 120"/>
                    <a:gd name="T52" fmla="*/ 87 w 111"/>
                    <a:gd name="T53" fmla="*/ 38 h 120"/>
                    <a:gd name="T54" fmla="*/ 82 w 111"/>
                    <a:gd name="T55" fmla="*/ 43 h 120"/>
                    <a:gd name="T56" fmla="*/ 77 w 111"/>
                    <a:gd name="T57" fmla="*/ 43 h 120"/>
                    <a:gd name="T58" fmla="*/ 72 w 111"/>
                    <a:gd name="T59" fmla="*/ 43 h 120"/>
                    <a:gd name="T60" fmla="*/ 67 w 111"/>
                    <a:gd name="T61" fmla="*/ 43 h 120"/>
                    <a:gd name="T62" fmla="*/ 67 w 111"/>
                    <a:gd name="T63" fmla="*/ 43 h 120"/>
                    <a:gd name="T64" fmla="*/ 72 w 111"/>
                    <a:gd name="T65" fmla="*/ 48 h 120"/>
                    <a:gd name="T66" fmla="*/ 72 w 111"/>
                    <a:gd name="T67" fmla="*/ 53 h 120"/>
                    <a:gd name="T68" fmla="*/ 67 w 111"/>
                    <a:gd name="T69" fmla="*/ 63 h 120"/>
                    <a:gd name="T70" fmla="*/ 63 w 111"/>
                    <a:gd name="T71" fmla="*/ 63 h 120"/>
                    <a:gd name="T72" fmla="*/ 58 w 111"/>
                    <a:gd name="T73" fmla="*/ 63 h 120"/>
                    <a:gd name="T74" fmla="*/ 53 w 111"/>
                    <a:gd name="T75" fmla="*/ 63 h 120"/>
                    <a:gd name="T76" fmla="*/ 53 w 111"/>
                    <a:gd name="T77" fmla="*/ 63 h 120"/>
                    <a:gd name="T78" fmla="*/ 48 w 111"/>
                    <a:gd name="T79" fmla="*/ 67 h 120"/>
                    <a:gd name="T80" fmla="*/ 53 w 111"/>
                    <a:gd name="T81" fmla="*/ 67 h 120"/>
                    <a:gd name="T82" fmla="*/ 53 w 111"/>
                    <a:gd name="T83" fmla="*/ 72 h 120"/>
                    <a:gd name="T84" fmla="*/ 53 w 111"/>
                    <a:gd name="T85" fmla="*/ 77 h 120"/>
                    <a:gd name="T86" fmla="*/ 43 w 111"/>
                    <a:gd name="T87" fmla="*/ 82 h 120"/>
                    <a:gd name="T88" fmla="*/ 34 w 111"/>
                    <a:gd name="T89" fmla="*/ 87 h 120"/>
                    <a:gd name="T90" fmla="*/ 34 w 111"/>
                    <a:gd name="T91" fmla="*/ 87 h 120"/>
                    <a:gd name="T92" fmla="*/ 29 w 111"/>
                    <a:gd name="T93" fmla="*/ 87 h 120"/>
                    <a:gd name="T94" fmla="*/ 24 w 111"/>
                    <a:gd name="T95" fmla="*/ 87 h 120"/>
                    <a:gd name="T96" fmla="*/ 29 w 111"/>
                    <a:gd name="T97" fmla="*/ 91 h 120"/>
                    <a:gd name="T98" fmla="*/ 29 w 111"/>
                    <a:gd name="T99" fmla="*/ 96 h 120"/>
                    <a:gd name="T100" fmla="*/ 24 w 111"/>
                    <a:gd name="T101" fmla="*/ 101 h 120"/>
                    <a:gd name="T102" fmla="*/ 0 w 111"/>
                    <a:gd name="T103" fmla="*/ 120 h 120"/>
                    <a:gd name="T104" fmla="*/ 29 w 111"/>
                    <a:gd name="T105" fmla="*/ 111 h 120"/>
                    <a:gd name="T106" fmla="*/ 39 w 111"/>
                    <a:gd name="T107" fmla="*/ 111 h 120"/>
                    <a:gd name="T108" fmla="*/ 48 w 111"/>
                    <a:gd name="T109" fmla="*/ 101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1" h="120">
                      <a:moveTo>
                        <a:pt x="48" y="101"/>
                      </a:moveTo>
                      <a:lnTo>
                        <a:pt x="48" y="101"/>
                      </a:lnTo>
                      <a:lnTo>
                        <a:pt x="58" y="96"/>
                      </a:lnTo>
                      <a:lnTo>
                        <a:pt x="67" y="87"/>
                      </a:lnTo>
                      <a:lnTo>
                        <a:pt x="72" y="82"/>
                      </a:lnTo>
                      <a:lnTo>
                        <a:pt x="77" y="72"/>
                      </a:lnTo>
                      <a:lnTo>
                        <a:pt x="82" y="67"/>
                      </a:lnTo>
                      <a:lnTo>
                        <a:pt x="87" y="58"/>
                      </a:lnTo>
                      <a:lnTo>
                        <a:pt x="96" y="48"/>
                      </a:lnTo>
                      <a:lnTo>
                        <a:pt x="101" y="38"/>
                      </a:lnTo>
                      <a:lnTo>
                        <a:pt x="106" y="29"/>
                      </a:lnTo>
                      <a:lnTo>
                        <a:pt x="106" y="19"/>
                      </a:lnTo>
                      <a:lnTo>
                        <a:pt x="111" y="14"/>
                      </a:lnTo>
                      <a:lnTo>
                        <a:pt x="111" y="5"/>
                      </a:lnTo>
                      <a:lnTo>
                        <a:pt x="111" y="0"/>
                      </a:lnTo>
                      <a:lnTo>
                        <a:pt x="111" y="0"/>
                      </a:lnTo>
                      <a:lnTo>
                        <a:pt x="111" y="5"/>
                      </a:lnTo>
                      <a:lnTo>
                        <a:pt x="106" y="10"/>
                      </a:lnTo>
                      <a:lnTo>
                        <a:pt x="101" y="14"/>
                      </a:lnTo>
                      <a:lnTo>
                        <a:pt x="96" y="10"/>
                      </a:lnTo>
                      <a:lnTo>
                        <a:pt x="101" y="14"/>
                      </a:lnTo>
                      <a:lnTo>
                        <a:pt x="96" y="19"/>
                      </a:lnTo>
                      <a:lnTo>
                        <a:pt x="91" y="24"/>
                      </a:lnTo>
                      <a:lnTo>
                        <a:pt x="87" y="24"/>
                      </a:lnTo>
                      <a:lnTo>
                        <a:pt x="87" y="29"/>
                      </a:lnTo>
                      <a:lnTo>
                        <a:pt x="87" y="34"/>
                      </a:lnTo>
                      <a:lnTo>
                        <a:pt x="87" y="38"/>
                      </a:lnTo>
                      <a:lnTo>
                        <a:pt x="82" y="43"/>
                      </a:lnTo>
                      <a:lnTo>
                        <a:pt x="77" y="43"/>
                      </a:lnTo>
                      <a:lnTo>
                        <a:pt x="72" y="43"/>
                      </a:lnTo>
                      <a:lnTo>
                        <a:pt x="67" y="43"/>
                      </a:lnTo>
                      <a:lnTo>
                        <a:pt x="67" y="43"/>
                      </a:lnTo>
                      <a:lnTo>
                        <a:pt x="72" y="48"/>
                      </a:lnTo>
                      <a:lnTo>
                        <a:pt x="72" y="53"/>
                      </a:lnTo>
                      <a:lnTo>
                        <a:pt x="67" y="63"/>
                      </a:lnTo>
                      <a:lnTo>
                        <a:pt x="63" y="63"/>
                      </a:lnTo>
                      <a:lnTo>
                        <a:pt x="58" y="63"/>
                      </a:lnTo>
                      <a:lnTo>
                        <a:pt x="53" y="63"/>
                      </a:lnTo>
                      <a:lnTo>
                        <a:pt x="53" y="63"/>
                      </a:lnTo>
                      <a:lnTo>
                        <a:pt x="48" y="67"/>
                      </a:lnTo>
                      <a:lnTo>
                        <a:pt x="53" y="67"/>
                      </a:lnTo>
                      <a:lnTo>
                        <a:pt x="53" y="72"/>
                      </a:lnTo>
                      <a:lnTo>
                        <a:pt x="53" y="77"/>
                      </a:lnTo>
                      <a:lnTo>
                        <a:pt x="43" y="82"/>
                      </a:lnTo>
                      <a:lnTo>
                        <a:pt x="34" y="87"/>
                      </a:lnTo>
                      <a:lnTo>
                        <a:pt x="34" y="87"/>
                      </a:lnTo>
                      <a:lnTo>
                        <a:pt x="29" y="87"/>
                      </a:lnTo>
                      <a:lnTo>
                        <a:pt x="24" y="87"/>
                      </a:lnTo>
                      <a:lnTo>
                        <a:pt x="29" y="91"/>
                      </a:lnTo>
                      <a:lnTo>
                        <a:pt x="29" y="96"/>
                      </a:lnTo>
                      <a:lnTo>
                        <a:pt x="24" y="101"/>
                      </a:lnTo>
                      <a:lnTo>
                        <a:pt x="0" y="120"/>
                      </a:lnTo>
                      <a:lnTo>
                        <a:pt x="29" y="111"/>
                      </a:lnTo>
                      <a:lnTo>
                        <a:pt x="39" y="111"/>
                      </a:lnTo>
                      <a:lnTo>
                        <a:pt x="48" y="101"/>
                      </a:lnTo>
                    </a:path>
                  </a:pathLst>
                </a:custGeom>
                <a:noFill/>
                <a:ln w="3175">
                  <a:solidFill>
                    <a:srgbClr val="13151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5" name="Freeform 1335">
                  <a:extLst>
                    <a:ext uri="{FF2B5EF4-FFF2-40B4-BE49-F238E27FC236}">
                      <a16:creationId xmlns:a16="http://schemas.microsoft.com/office/drawing/2014/main" id="{9F3532CD-1E9C-8E70-3BC2-587EE2E42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  <a:close/>
                    </a:path>
                  </a:pathLst>
                </a:custGeom>
                <a:solidFill>
                  <a:srgbClr val="D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6" name="Freeform 1336">
                  <a:extLst>
                    <a:ext uri="{FF2B5EF4-FFF2-40B4-BE49-F238E27FC236}">
                      <a16:creationId xmlns:a16="http://schemas.microsoft.com/office/drawing/2014/main" id="{6B6096C4-AF05-A70E-7FFF-8FA0458E7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16"/>
                  <a:ext cx="221" cy="92"/>
                </a:xfrm>
                <a:custGeom>
                  <a:avLst/>
                  <a:gdLst>
                    <a:gd name="T0" fmla="*/ 15 w 221"/>
                    <a:gd name="T1" fmla="*/ 92 h 92"/>
                    <a:gd name="T2" fmla="*/ 67 w 221"/>
                    <a:gd name="T3" fmla="*/ 82 h 92"/>
                    <a:gd name="T4" fmla="*/ 135 w 221"/>
                    <a:gd name="T5" fmla="*/ 63 h 92"/>
                    <a:gd name="T6" fmla="*/ 168 w 221"/>
                    <a:gd name="T7" fmla="*/ 48 h 92"/>
                    <a:gd name="T8" fmla="*/ 216 w 221"/>
                    <a:gd name="T9" fmla="*/ 24 h 92"/>
                    <a:gd name="T10" fmla="*/ 221 w 221"/>
                    <a:gd name="T11" fmla="*/ 20 h 92"/>
                    <a:gd name="T12" fmla="*/ 221 w 221"/>
                    <a:gd name="T13" fmla="*/ 15 h 92"/>
                    <a:gd name="T14" fmla="*/ 221 w 221"/>
                    <a:gd name="T15" fmla="*/ 10 h 92"/>
                    <a:gd name="T16" fmla="*/ 216 w 221"/>
                    <a:gd name="T17" fmla="*/ 0 h 92"/>
                    <a:gd name="T18" fmla="*/ 202 w 221"/>
                    <a:gd name="T19" fmla="*/ 0 h 92"/>
                    <a:gd name="T20" fmla="*/ 154 w 221"/>
                    <a:gd name="T21" fmla="*/ 10 h 92"/>
                    <a:gd name="T22" fmla="*/ 58 w 221"/>
                    <a:gd name="T23" fmla="*/ 44 h 92"/>
                    <a:gd name="T24" fmla="*/ 29 w 221"/>
                    <a:gd name="T25" fmla="*/ 53 h 92"/>
                    <a:gd name="T26" fmla="*/ 0 w 221"/>
                    <a:gd name="T27" fmla="*/ 63 h 92"/>
                    <a:gd name="T28" fmla="*/ 15 w 221"/>
                    <a:gd name="T29" fmla="*/ 9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21" h="92">
                      <a:moveTo>
                        <a:pt x="15" y="92"/>
                      </a:moveTo>
                      <a:lnTo>
                        <a:pt x="67" y="82"/>
                      </a:lnTo>
                      <a:lnTo>
                        <a:pt x="135" y="63"/>
                      </a:lnTo>
                      <a:lnTo>
                        <a:pt x="168" y="48"/>
                      </a:lnTo>
                      <a:lnTo>
                        <a:pt x="216" y="24"/>
                      </a:lnTo>
                      <a:lnTo>
                        <a:pt x="221" y="20"/>
                      </a:lnTo>
                      <a:lnTo>
                        <a:pt x="221" y="15"/>
                      </a:lnTo>
                      <a:lnTo>
                        <a:pt x="221" y="10"/>
                      </a:lnTo>
                      <a:lnTo>
                        <a:pt x="216" y="0"/>
                      </a:lnTo>
                      <a:lnTo>
                        <a:pt x="202" y="0"/>
                      </a:lnTo>
                      <a:lnTo>
                        <a:pt x="154" y="10"/>
                      </a:lnTo>
                      <a:lnTo>
                        <a:pt x="58" y="44"/>
                      </a:lnTo>
                      <a:lnTo>
                        <a:pt x="29" y="53"/>
                      </a:lnTo>
                      <a:lnTo>
                        <a:pt x="0" y="63"/>
                      </a:lnTo>
                      <a:lnTo>
                        <a:pt x="15" y="92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7" name="Freeform 1337">
                  <a:extLst>
                    <a:ext uri="{FF2B5EF4-FFF2-40B4-BE49-F238E27FC236}">
                      <a16:creationId xmlns:a16="http://schemas.microsoft.com/office/drawing/2014/main" id="{2F158E92-6B74-4B8F-5BE3-6AA7D00B4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55"/>
                  <a:ext cx="72" cy="38"/>
                </a:xfrm>
                <a:custGeom>
                  <a:avLst/>
                  <a:gdLst>
                    <a:gd name="T0" fmla="*/ 15 w 72"/>
                    <a:gd name="T1" fmla="*/ 38 h 38"/>
                    <a:gd name="T2" fmla="*/ 34 w 72"/>
                    <a:gd name="T3" fmla="*/ 34 h 38"/>
                    <a:gd name="T4" fmla="*/ 72 w 72"/>
                    <a:gd name="T5" fmla="*/ 0 h 38"/>
                    <a:gd name="T6" fmla="*/ 24 w 72"/>
                    <a:gd name="T7" fmla="*/ 14 h 38"/>
                    <a:gd name="T8" fmla="*/ 15 w 72"/>
                    <a:gd name="T9" fmla="*/ 19 h 38"/>
                    <a:gd name="T10" fmla="*/ 0 w 72"/>
                    <a:gd name="T11" fmla="*/ 24 h 38"/>
                    <a:gd name="T12" fmla="*/ 15 w 72"/>
                    <a:gd name="T13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38">
                      <a:moveTo>
                        <a:pt x="15" y="38"/>
                      </a:moveTo>
                      <a:lnTo>
                        <a:pt x="34" y="34"/>
                      </a:lnTo>
                      <a:lnTo>
                        <a:pt x="72" y="0"/>
                      </a:lnTo>
                      <a:lnTo>
                        <a:pt x="24" y="14"/>
                      </a:lnTo>
                      <a:lnTo>
                        <a:pt x="15" y="19"/>
                      </a:lnTo>
                      <a:lnTo>
                        <a:pt x="0" y="24"/>
                      </a:lnTo>
                      <a:lnTo>
                        <a:pt x="15" y="38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8" name="Freeform 1338">
                  <a:extLst>
                    <a:ext uri="{FF2B5EF4-FFF2-40B4-BE49-F238E27FC236}">
                      <a16:creationId xmlns:a16="http://schemas.microsoft.com/office/drawing/2014/main" id="{21E3B358-BC93-CDBB-8B59-782EF66AF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79" name="Freeform 1339">
                  <a:extLst>
                    <a:ext uri="{FF2B5EF4-FFF2-40B4-BE49-F238E27FC236}">
                      <a16:creationId xmlns:a16="http://schemas.microsoft.com/office/drawing/2014/main" id="{004AF5A2-14AA-025F-8E0E-B95FDFE8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72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82 w 82"/>
                    <a:gd name="T17" fmla="*/ 14 h 38"/>
                    <a:gd name="T18" fmla="*/ 77 w 82"/>
                    <a:gd name="T19" fmla="*/ 10 h 38"/>
                    <a:gd name="T20" fmla="*/ 77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72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82" y="14"/>
                      </a:lnTo>
                      <a:lnTo>
                        <a:pt x="77" y="10"/>
                      </a:lnTo>
                      <a:lnTo>
                        <a:pt x="77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0" name="Freeform 1340">
                  <a:extLst>
                    <a:ext uri="{FF2B5EF4-FFF2-40B4-BE49-F238E27FC236}">
                      <a16:creationId xmlns:a16="http://schemas.microsoft.com/office/drawing/2014/main" id="{1B458010-F56B-7ADD-06BE-BBCAA886C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8 h 38"/>
                    <a:gd name="T6" fmla="*/ 58 w 82"/>
                    <a:gd name="T7" fmla="*/ 38 h 38"/>
                    <a:gd name="T8" fmla="*/ 67 w 82"/>
                    <a:gd name="T9" fmla="*/ 34 h 38"/>
                    <a:gd name="T10" fmla="*/ 82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0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8"/>
                      </a:lnTo>
                      <a:lnTo>
                        <a:pt x="58" y="38"/>
                      </a:lnTo>
                      <a:lnTo>
                        <a:pt x="67" y="34"/>
                      </a:lnTo>
                      <a:lnTo>
                        <a:pt x="82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5350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1" name="Freeform 1341">
                  <a:extLst>
                    <a:ext uri="{FF2B5EF4-FFF2-40B4-BE49-F238E27FC236}">
                      <a16:creationId xmlns:a16="http://schemas.microsoft.com/office/drawing/2014/main" id="{2135E551-D673-E169-CC01-DFF3833F0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82" cy="38"/>
                </a:xfrm>
                <a:custGeom>
                  <a:avLst/>
                  <a:gdLst>
                    <a:gd name="T0" fmla="*/ 0 w 82"/>
                    <a:gd name="T1" fmla="*/ 10 h 38"/>
                    <a:gd name="T2" fmla="*/ 14 w 82"/>
                    <a:gd name="T3" fmla="*/ 29 h 38"/>
                    <a:gd name="T4" fmla="*/ 29 w 82"/>
                    <a:gd name="T5" fmla="*/ 34 h 38"/>
                    <a:gd name="T6" fmla="*/ 53 w 82"/>
                    <a:gd name="T7" fmla="*/ 38 h 38"/>
                    <a:gd name="T8" fmla="*/ 67 w 82"/>
                    <a:gd name="T9" fmla="*/ 34 h 38"/>
                    <a:gd name="T10" fmla="*/ 77 w 82"/>
                    <a:gd name="T11" fmla="*/ 29 h 38"/>
                    <a:gd name="T12" fmla="*/ 82 w 82"/>
                    <a:gd name="T13" fmla="*/ 24 h 38"/>
                    <a:gd name="T14" fmla="*/ 82 w 82"/>
                    <a:gd name="T15" fmla="*/ 19 h 38"/>
                    <a:gd name="T16" fmla="*/ 77 w 82"/>
                    <a:gd name="T17" fmla="*/ 14 h 38"/>
                    <a:gd name="T18" fmla="*/ 77 w 82"/>
                    <a:gd name="T19" fmla="*/ 10 h 38"/>
                    <a:gd name="T20" fmla="*/ 72 w 82"/>
                    <a:gd name="T21" fmla="*/ 5 h 38"/>
                    <a:gd name="T22" fmla="*/ 53 w 82"/>
                    <a:gd name="T23" fmla="*/ 0 h 38"/>
                    <a:gd name="T24" fmla="*/ 43 w 82"/>
                    <a:gd name="T25" fmla="*/ 5 h 38"/>
                    <a:gd name="T26" fmla="*/ 24 w 82"/>
                    <a:gd name="T27" fmla="*/ 5 h 38"/>
                    <a:gd name="T28" fmla="*/ 19 w 82"/>
                    <a:gd name="T29" fmla="*/ 5 h 38"/>
                    <a:gd name="T30" fmla="*/ 10 w 82"/>
                    <a:gd name="T31" fmla="*/ 0 h 38"/>
                    <a:gd name="T32" fmla="*/ 5 w 82"/>
                    <a:gd name="T33" fmla="*/ 0 h 38"/>
                    <a:gd name="T34" fmla="*/ 0 w 82"/>
                    <a:gd name="T35" fmla="*/ 5 h 38"/>
                    <a:gd name="T36" fmla="*/ 0 w 82"/>
                    <a:gd name="T37" fmla="*/ 1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38">
                      <a:moveTo>
                        <a:pt x="0" y="10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82" y="24"/>
                      </a:lnTo>
                      <a:lnTo>
                        <a:pt x="82" y="19"/>
                      </a:lnTo>
                      <a:lnTo>
                        <a:pt x="77" y="14"/>
                      </a:lnTo>
                      <a:lnTo>
                        <a:pt x="77" y="10"/>
                      </a:lnTo>
                      <a:lnTo>
                        <a:pt x="72" y="5"/>
                      </a:lnTo>
                      <a:lnTo>
                        <a:pt x="53" y="0"/>
                      </a:lnTo>
                      <a:lnTo>
                        <a:pt x="43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2" name="Freeform 1342">
                  <a:extLst>
                    <a:ext uri="{FF2B5EF4-FFF2-40B4-BE49-F238E27FC236}">
                      <a16:creationId xmlns:a16="http://schemas.microsoft.com/office/drawing/2014/main" id="{10D5ED93-6C2D-4AAC-63D9-3DE07465A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7 w 77"/>
                    <a:gd name="T9" fmla="*/ 34 h 38"/>
                    <a:gd name="T10" fmla="*/ 77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7 w 77"/>
                    <a:gd name="T17" fmla="*/ 14 h 38"/>
                    <a:gd name="T18" fmla="*/ 72 w 77"/>
                    <a:gd name="T19" fmla="*/ 10 h 38"/>
                    <a:gd name="T20" fmla="*/ 72 w 77"/>
                    <a:gd name="T21" fmla="*/ 5 h 38"/>
                    <a:gd name="T22" fmla="*/ 53 w 77"/>
                    <a:gd name="T23" fmla="*/ 5 h 38"/>
                    <a:gd name="T24" fmla="*/ 43 w 77"/>
                    <a:gd name="T25" fmla="*/ 5 h 38"/>
                    <a:gd name="T26" fmla="*/ 29 w 77"/>
                    <a:gd name="T27" fmla="*/ 10 h 38"/>
                    <a:gd name="T28" fmla="*/ 19 w 77"/>
                    <a:gd name="T29" fmla="*/ 5 h 38"/>
                    <a:gd name="T30" fmla="*/ 10 w 77"/>
                    <a:gd name="T31" fmla="*/ 0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7" y="34"/>
                      </a:lnTo>
                      <a:lnTo>
                        <a:pt x="77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7" y="14"/>
                      </a:lnTo>
                      <a:lnTo>
                        <a:pt x="72" y="10"/>
                      </a:lnTo>
                      <a:lnTo>
                        <a:pt x="72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10"/>
                      </a:lnTo>
                      <a:lnTo>
                        <a:pt x="19" y="5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3" name="Freeform 1343">
                  <a:extLst>
                    <a:ext uri="{FF2B5EF4-FFF2-40B4-BE49-F238E27FC236}">
                      <a16:creationId xmlns:a16="http://schemas.microsoft.com/office/drawing/2014/main" id="{3D97A0D6-7BA5-CC04-F139-45E975868A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7" cy="38"/>
                </a:xfrm>
                <a:custGeom>
                  <a:avLst/>
                  <a:gdLst>
                    <a:gd name="T0" fmla="*/ 0 w 77"/>
                    <a:gd name="T1" fmla="*/ 14 h 38"/>
                    <a:gd name="T2" fmla="*/ 14 w 77"/>
                    <a:gd name="T3" fmla="*/ 29 h 38"/>
                    <a:gd name="T4" fmla="*/ 29 w 77"/>
                    <a:gd name="T5" fmla="*/ 34 h 38"/>
                    <a:gd name="T6" fmla="*/ 53 w 77"/>
                    <a:gd name="T7" fmla="*/ 38 h 38"/>
                    <a:gd name="T8" fmla="*/ 62 w 77"/>
                    <a:gd name="T9" fmla="*/ 34 h 38"/>
                    <a:gd name="T10" fmla="*/ 72 w 77"/>
                    <a:gd name="T11" fmla="*/ 29 h 38"/>
                    <a:gd name="T12" fmla="*/ 77 w 77"/>
                    <a:gd name="T13" fmla="*/ 24 h 38"/>
                    <a:gd name="T14" fmla="*/ 77 w 77"/>
                    <a:gd name="T15" fmla="*/ 19 h 38"/>
                    <a:gd name="T16" fmla="*/ 72 w 77"/>
                    <a:gd name="T17" fmla="*/ 19 h 38"/>
                    <a:gd name="T18" fmla="*/ 72 w 77"/>
                    <a:gd name="T19" fmla="*/ 14 h 38"/>
                    <a:gd name="T20" fmla="*/ 67 w 77"/>
                    <a:gd name="T21" fmla="*/ 10 h 38"/>
                    <a:gd name="T22" fmla="*/ 53 w 77"/>
                    <a:gd name="T23" fmla="*/ 5 h 38"/>
                    <a:gd name="T24" fmla="*/ 43 w 77"/>
                    <a:gd name="T25" fmla="*/ 10 h 38"/>
                    <a:gd name="T26" fmla="*/ 29 w 77"/>
                    <a:gd name="T27" fmla="*/ 10 h 38"/>
                    <a:gd name="T28" fmla="*/ 24 w 77"/>
                    <a:gd name="T29" fmla="*/ 5 h 38"/>
                    <a:gd name="T30" fmla="*/ 14 w 77"/>
                    <a:gd name="T31" fmla="*/ 5 h 38"/>
                    <a:gd name="T32" fmla="*/ 5 w 77"/>
                    <a:gd name="T33" fmla="*/ 0 h 38"/>
                    <a:gd name="T34" fmla="*/ 0 w 77"/>
                    <a:gd name="T35" fmla="*/ 5 h 38"/>
                    <a:gd name="T36" fmla="*/ 0 w 77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7" h="38">
                      <a:moveTo>
                        <a:pt x="0" y="14"/>
                      </a:moveTo>
                      <a:lnTo>
                        <a:pt x="14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7" y="24"/>
                      </a:lnTo>
                      <a:lnTo>
                        <a:pt x="77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5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45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4" name="Freeform 1344">
                  <a:extLst>
                    <a:ext uri="{FF2B5EF4-FFF2-40B4-BE49-F238E27FC236}">
                      <a16:creationId xmlns:a16="http://schemas.microsoft.com/office/drawing/2014/main" id="{4F62A525-5EE3-9035-0629-6251EB5D7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79"/>
                  <a:ext cx="72" cy="38"/>
                </a:xfrm>
                <a:custGeom>
                  <a:avLst/>
                  <a:gdLst>
                    <a:gd name="T0" fmla="*/ 5 w 72"/>
                    <a:gd name="T1" fmla="*/ 14 h 38"/>
                    <a:gd name="T2" fmla="*/ 19 w 72"/>
                    <a:gd name="T3" fmla="*/ 29 h 38"/>
                    <a:gd name="T4" fmla="*/ 29 w 72"/>
                    <a:gd name="T5" fmla="*/ 34 h 38"/>
                    <a:gd name="T6" fmla="*/ 53 w 72"/>
                    <a:gd name="T7" fmla="*/ 38 h 38"/>
                    <a:gd name="T8" fmla="*/ 62 w 72"/>
                    <a:gd name="T9" fmla="*/ 34 h 38"/>
                    <a:gd name="T10" fmla="*/ 72 w 72"/>
                    <a:gd name="T11" fmla="*/ 29 h 38"/>
                    <a:gd name="T12" fmla="*/ 72 w 72"/>
                    <a:gd name="T13" fmla="*/ 24 h 38"/>
                    <a:gd name="T14" fmla="*/ 72 w 72"/>
                    <a:gd name="T15" fmla="*/ 19 h 38"/>
                    <a:gd name="T16" fmla="*/ 72 w 72"/>
                    <a:gd name="T17" fmla="*/ 19 h 38"/>
                    <a:gd name="T18" fmla="*/ 72 w 72"/>
                    <a:gd name="T19" fmla="*/ 14 h 38"/>
                    <a:gd name="T20" fmla="*/ 67 w 72"/>
                    <a:gd name="T21" fmla="*/ 10 h 38"/>
                    <a:gd name="T22" fmla="*/ 53 w 72"/>
                    <a:gd name="T23" fmla="*/ 5 h 38"/>
                    <a:gd name="T24" fmla="*/ 43 w 72"/>
                    <a:gd name="T25" fmla="*/ 10 h 38"/>
                    <a:gd name="T26" fmla="*/ 29 w 72"/>
                    <a:gd name="T27" fmla="*/ 10 h 38"/>
                    <a:gd name="T28" fmla="*/ 24 w 72"/>
                    <a:gd name="T29" fmla="*/ 10 h 38"/>
                    <a:gd name="T30" fmla="*/ 14 w 72"/>
                    <a:gd name="T31" fmla="*/ 5 h 38"/>
                    <a:gd name="T32" fmla="*/ 5 w 72"/>
                    <a:gd name="T33" fmla="*/ 0 h 38"/>
                    <a:gd name="T34" fmla="*/ 0 w 72"/>
                    <a:gd name="T35" fmla="*/ 10 h 38"/>
                    <a:gd name="T36" fmla="*/ 5 w 72"/>
                    <a:gd name="T37" fmla="*/ 1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8">
                      <a:moveTo>
                        <a:pt x="5" y="14"/>
                      </a:moveTo>
                      <a:lnTo>
                        <a:pt x="19" y="29"/>
                      </a:lnTo>
                      <a:lnTo>
                        <a:pt x="29" y="34"/>
                      </a:lnTo>
                      <a:lnTo>
                        <a:pt x="53" y="38"/>
                      </a:lnTo>
                      <a:lnTo>
                        <a:pt x="62" y="34"/>
                      </a:lnTo>
                      <a:lnTo>
                        <a:pt x="7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67" y="10"/>
                      </a:lnTo>
                      <a:lnTo>
                        <a:pt x="53" y="5"/>
                      </a:lnTo>
                      <a:lnTo>
                        <a:pt x="43" y="10"/>
                      </a:lnTo>
                      <a:lnTo>
                        <a:pt x="29" y="10"/>
                      </a:lnTo>
                      <a:lnTo>
                        <a:pt x="24" y="10"/>
                      </a:lnTo>
                      <a:lnTo>
                        <a:pt x="14" y="5"/>
                      </a:lnTo>
                      <a:lnTo>
                        <a:pt x="5" y="0"/>
                      </a:lnTo>
                      <a:lnTo>
                        <a:pt x="0" y="10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41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5" name="Freeform 1345">
                  <a:extLst>
                    <a:ext uri="{FF2B5EF4-FFF2-40B4-BE49-F238E27FC236}">
                      <a16:creationId xmlns:a16="http://schemas.microsoft.com/office/drawing/2014/main" id="{21074A05-DD14-D39D-7FAF-12E7A7798B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2784"/>
                  <a:ext cx="72" cy="33"/>
                </a:xfrm>
                <a:custGeom>
                  <a:avLst/>
                  <a:gdLst>
                    <a:gd name="T0" fmla="*/ 5 w 72"/>
                    <a:gd name="T1" fmla="*/ 9 h 33"/>
                    <a:gd name="T2" fmla="*/ 19 w 72"/>
                    <a:gd name="T3" fmla="*/ 24 h 33"/>
                    <a:gd name="T4" fmla="*/ 29 w 72"/>
                    <a:gd name="T5" fmla="*/ 29 h 33"/>
                    <a:gd name="T6" fmla="*/ 48 w 72"/>
                    <a:gd name="T7" fmla="*/ 33 h 33"/>
                    <a:gd name="T8" fmla="*/ 62 w 72"/>
                    <a:gd name="T9" fmla="*/ 29 h 33"/>
                    <a:gd name="T10" fmla="*/ 72 w 72"/>
                    <a:gd name="T11" fmla="*/ 24 h 33"/>
                    <a:gd name="T12" fmla="*/ 72 w 72"/>
                    <a:gd name="T13" fmla="*/ 19 h 33"/>
                    <a:gd name="T14" fmla="*/ 72 w 72"/>
                    <a:gd name="T15" fmla="*/ 14 h 33"/>
                    <a:gd name="T16" fmla="*/ 72 w 72"/>
                    <a:gd name="T17" fmla="*/ 14 h 33"/>
                    <a:gd name="T18" fmla="*/ 67 w 72"/>
                    <a:gd name="T19" fmla="*/ 9 h 33"/>
                    <a:gd name="T20" fmla="*/ 67 w 72"/>
                    <a:gd name="T21" fmla="*/ 5 h 33"/>
                    <a:gd name="T22" fmla="*/ 53 w 72"/>
                    <a:gd name="T23" fmla="*/ 5 h 33"/>
                    <a:gd name="T24" fmla="*/ 43 w 72"/>
                    <a:gd name="T25" fmla="*/ 5 h 33"/>
                    <a:gd name="T26" fmla="*/ 29 w 72"/>
                    <a:gd name="T27" fmla="*/ 5 h 33"/>
                    <a:gd name="T28" fmla="*/ 24 w 72"/>
                    <a:gd name="T29" fmla="*/ 5 h 33"/>
                    <a:gd name="T30" fmla="*/ 14 w 72"/>
                    <a:gd name="T31" fmla="*/ 0 h 33"/>
                    <a:gd name="T32" fmla="*/ 5 w 72"/>
                    <a:gd name="T33" fmla="*/ 0 h 33"/>
                    <a:gd name="T34" fmla="*/ 0 w 72"/>
                    <a:gd name="T35" fmla="*/ 5 h 33"/>
                    <a:gd name="T36" fmla="*/ 5 w 7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2" h="33">
                      <a:moveTo>
                        <a:pt x="5" y="9"/>
                      </a:moveTo>
                      <a:lnTo>
                        <a:pt x="19" y="24"/>
                      </a:lnTo>
                      <a:lnTo>
                        <a:pt x="29" y="29"/>
                      </a:lnTo>
                      <a:lnTo>
                        <a:pt x="48" y="33"/>
                      </a:lnTo>
                      <a:lnTo>
                        <a:pt x="62" y="29"/>
                      </a:lnTo>
                      <a:lnTo>
                        <a:pt x="72" y="24"/>
                      </a:lnTo>
                      <a:lnTo>
                        <a:pt x="72" y="19"/>
                      </a:lnTo>
                      <a:lnTo>
                        <a:pt x="72" y="14"/>
                      </a:lnTo>
                      <a:lnTo>
                        <a:pt x="72" y="14"/>
                      </a:lnTo>
                      <a:lnTo>
                        <a:pt x="67" y="9"/>
                      </a:lnTo>
                      <a:lnTo>
                        <a:pt x="67" y="5"/>
                      </a:lnTo>
                      <a:lnTo>
                        <a:pt x="53" y="5"/>
                      </a:lnTo>
                      <a:lnTo>
                        <a:pt x="43" y="5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4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3B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6" name="Freeform 1346">
                  <a:extLst>
                    <a:ext uri="{FF2B5EF4-FFF2-40B4-BE49-F238E27FC236}">
                      <a16:creationId xmlns:a16="http://schemas.microsoft.com/office/drawing/2014/main" id="{025BA30A-7BE9-ABC8-27FC-CB43981F2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7" cy="33"/>
                </a:xfrm>
                <a:custGeom>
                  <a:avLst/>
                  <a:gdLst>
                    <a:gd name="T0" fmla="*/ 0 w 67"/>
                    <a:gd name="T1" fmla="*/ 9 h 33"/>
                    <a:gd name="T2" fmla="*/ 14 w 67"/>
                    <a:gd name="T3" fmla="*/ 24 h 33"/>
                    <a:gd name="T4" fmla="*/ 24 w 67"/>
                    <a:gd name="T5" fmla="*/ 29 h 33"/>
                    <a:gd name="T6" fmla="*/ 43 w 67"/>
                    <a:gd name="T7" fmla="*/ 33 h 33"/>
                    <a:gd name="T8" fmla="*/ 53 w 67"/>
                    <a:gd name="T9" fmla="*/ 29 h 33"/>
                    <a:gd name="T10" fmla="*/ 62 w 67"/>
                    <a:gd name="T11" fmla="*/ 24 h 33"/>
                    <a:gd name="T12" fmla="*/ 67 w 67"/>
                    <a:gd name="T13" fmla="*/ 19 h 33"/>
                    <a:gd name="T14" fmla="*/ 67 w 67"/>
                    <a:gd name="T15" fmla="*/ 19 h 33"/>
                    <a:gd name="T16" fmla="*/ 62 w 67"/>
                    <a:gd name="T17" fmla="*/ 14 h 33"/>
                    <a:gd name="T18" fmla="*/ 62 w 67"/>
                    <a:gd name="T19" fmla="*/ 9 h 33"/>
                    <a:gd name="T20" fmla="*/ 57 w 67"/>
                    <a:gd name="T21" fmla="*/ 9 h 33"/>
                    <a:gd name="T22" fmla="*/ 48 w 67"/>
                    <a:gd name="T23" fmla="*/ 5 h 33"/>
                    <a:gd name="T24" fmla="*/ 38 w 67"/>
                    <a:gd name="T25" fmla="*/ 9 h 33"/>
                    <a:gd name="T26" fmla="*/ 24 w 67"/>
                    <a:gd name="T27" fmla="*/ 9 h 33"/>
                    <a:gd name="T28" fmla="*/ 19 w 67"/>
                    <a:gd name="T29" fmla="*/ 5 h 33"/>
                    <a:gd name="T30" fmla="*/ 9 w 67"/>
                    <a:gd name="T31" fmla="*/ 0 h 33"/>
                    <a:gd name="T32" fmla="*/ 0 w 67"/>
                    <a:gd name="T33" fmla="*/ 0 h 33"/>
                    <a:gd name="T34" fmla="*/ 0 w 67"/>
                    <a:gd name="T35" fmla="*/ 5 h 33"/>
                    <a:gd name="T36" fmla="*/ 0 w 67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7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7" y="19"/>
                      </a:lnTo>
                      <a:lnTo>
                        <a:pt x="67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4" y="9"/>
                      </a:lnTo>
                      <a:lnTo>
                        <a:pt x="19" y="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632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7" name="Freeform 1347">
                  <a:extLst>
                    <a:ext uri="{FF2B5EF4-FFF2-40B4-BE49-F238E27FC236}">
                      <a16:creationId xmlns:a16="http://schemas.microsoft.com/office/drawing/2014/main" id="{7E8FAC4B-1EE6-B656-4011-091902A14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62 w 62"/>
                    <a:gd name="T11" fmla="*/ 24 h 33"/>
                    <a:gd name="T12" fmla="*/ 62 w 62"/>
                    <a:gd name="T13" fmla="*/ 19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62 w 62"/>
                    <a:gd name="T19" fmla="*/ 9 h 33"/>
                    <a:gd name="T20" fmla="*/ 57 w 62"/>
                    <a:gd name="T21" fmla="*/ 9 h 33"/>
                    <a:gd name="T22" fmla="*/ 48 w 62"/>
                    <a:gd name="T23" fmla="*/ 5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5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62" y="9"/>
                      </a:lnTo>
                      <a:lnTo>
                        <a:pt x="57" y="9"/>
                      </a:lnTo>
                      <a:lnTo>
                        <a:pt x="48" y="5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31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8" name="Freeform 1348">
                  <a:extLst>
                    <a:ext uri="{FF2B5EF4-FFF2-40B4-BE49-F238E27FC236}">
                      <a16:creationId xmlns:a16="http://schemas.microsoft.com/office/drawing/2014/main" id="{AD737DA6-31D5-78B9-5A7D-8A2582265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33"/>
                </a:xfrm>
                <a:custGeom>
                  <a:avLst/>
                  <a:gdLst>
                    <a:gd name="T0" fmla="*/ 0 w 62"/>
                    <a:gd name="T1" fmla="*/ 9 h 33"/>
                    <a:gd name="T2" fmla="*/ 14 w 62"/>
                    <a:gd name="T3" fmla="*/ 24 h 33"/>
                    <a:gd name="T4" fmla="*/ 24 w 62"/>
                    <a:gd name="T5" fmla="*/ 29 h 33"/>
                    <a:gd name="T6" fmla="*/ 43 w 62"/>
                    <a:gd name="T7" fmla="*/ 33 h 33"/>
                    <a:gd name="T8" fmla="*/ 53 w 62"/>
                    <a:gd name="T9" fmla="*/ 29 h 33"/>
                    <a:gd name="T10" fmla="*/ 57 w 62"/>
                    <a:gd name="T11" fmla="*/ 24 h 33"/>
                    <a:gd name="T12" fmla="*/ 62 w 62"/>
                    <a:gd name="T13" fmla="*/ 24 h 33"/>
                    <a:gd name="T14" fmla="*/ 62 w 62"/>
                    <a:gd name="T15" fmla="*/ 19 h 33"/>
                    <a:gd name="T16" fmla="*/ 62 w 62"/>
                    <a:gd name="T17" fmla="*/ 14 h 33"/>
                    <a:gd name="T18" fmla="*/ 57 w 62"/>
                    <a:gd name="T19" fmla="*/ 14 h 33"/>
                    <a:gd name="T20" fmla="*/ 57 w 62"/>
                    <a:gd name="T21" fmla="*/ 9 h 33"/>
                    <a:gd name="T22" fmla="*/ 43 w 62"/>
                    <a:gd name="T23" fmla="*/ 9 h 33"/>
                    <a:gd name="T24" fmla="*/ 38 w 62"/>
                    <a:gd name="T25" fmla="*/ 9 h 33"/>
                    <a:gd name="T26" fmla="*/ 29 w 62"/>
                    <a:gd name="T27" fmla="*/ 9 h 33"/>
                    <a:gd name="T28" fmla="*/ 24 w 62"/>
                    <a:gd name="T29" fmla="*/ 9 h 33"/>
                    <a:gd name="T30" fmla="*/ 9 w 62"/>
                    <a:gd name="T31" fmla="*/ 5 h 33"/>
                    <a:gd name="T32" fmla="*/ 0 w 62"/>
                    <a:gd name="T33" fmla="*/ 0 h 33"/>
                    <a:gd name="T34" fmla="*/ 0 w 62"/>
                    <a:gd name="T35" fmla="*/ 5 h 33"/>
                    <a:gd name="T36" fmla="*/ 0 w 62"/>
                    <a:gd name="T3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33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43" y="33"/>
                      </a:lnTo>
                      <a:lnTo>
                        <a:pt x="53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62" y="14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C28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89" name="Freeform 1349">
                  <a:extLst>
                    <a:ext uri="{FF2B5EF4-FFF2-40B4-BE49-F238E27FC236}">
                      <a16:creationId xmlns:a16="http://schemas.microsoft.com/office/drawing/2014/main" id="{5A5304FA-A7FC-781E-B91B-66B7B3CCD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62" cy="29"/>
                </a:xfrm>
                <a:custGeom>
                  <a:avLst/>
                  <a:gdLst>
                    <a:gd name="T0" fmla="*/ 0 w 62"/>
                    <a:gd name="T1" fmla="*/ 9 h 29"/>
                    <a:gd name="T2" fmla="*/ 14 w 62"/>
                    <a:gd name="T3" fmla="*/ 24 h 29"/>
                    <a:gd name="T4" fmla="*/ 24 w 62"/>
                    <a:gd name="T5" fmla="*/ 29 h 29"/>
                    <a:gd name="T6" fmla="*/ 38 w 62"/>
                    <a:gd name="T7" fmla="*/ 29 h 29"/>
                    <a:gd name="T8" fmla="*/ 48 w 62"/>
                    <a:gd name="T9" fmla="*/ 29 h 29"/>
                    <a:gd name="T10" fmla="*/ 57 w 62"/>
                    <a:gd name="T11" fmla="*/ 24 h 29"/>
                    <a:gd name="T12" fmla="*/ 62 w 62"/>
                    <a:gd name="T13" fmla="*/ 24 h 29"/>
                    <a:gd name="T14" fmla="*/ 62 w 62"/>
                    <a:gd name="T15" fmla="*/ 19 h 29"/>
                    <a:gd name="T16" fmla="*/ 57 w 62"/>
                    <a:gd name="T17" fmla="*/ 19 h 29"/>
                    <a:gd name="T18" fmla="*/ 57 w 62"/>
                    <a:gd name="T19" fmla="*/ 14 h 29"/>
                    <a:gd name="T20" fmla="*/ 57 w 62"/>
                    <a:gd name="T21" fmla="*/ 9 h 29"/>
                    <a:gd name="T22" fmla="*/ 43 w 62"/>
                    <a:gd name="T23" fmla="*/ 9 h 29"/>
                    <a:gd name="T24" fmla="*/ 38 w 62"/>
                    <a:gd name="T25" fmla="*/ 9 h 29"/>
                    <a:gd name="T26" fmla="*/ 29 w 62"/>
                    <a:gd name="T27" fmla="*/ 9 h 29"/>
                    <a:gd name="T28" fmla="*/ 24 w 62"/>
                    <a:gd name="T29" fmla="*/ 9 h 29"/>
                    <a:gd name="T30" fmla="*/ 9 w 62"/>
                    <a:gd name="T31" fmla="*/ 5 h 29"/>
                    <a:gd name="T32" fmla="*/ 0 w 62"/>
                    <a:gd name="T33" fmla="*/ 0 h 29"/>
                    <a:gd name="T34" fmla="*/ 0 w 62"/>
                    <a:gd name="T35" fmla="*/ 5 h 29"/>
                    <a:gd name="T36" fmla="*/ 0 w 62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62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62" y="24"/>
                      </a:lnTo>
                      <a:lnTo>
                        <a:pt x="62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7" y="9"/>
                      </a:lnTo>
                      <a:lnTo>
                        <a:pt x="43" y="9"/>
                      </a:lnTo>
                      <a:lnTo>
                        <a:pt x="38" y="9"/>
                      </a:lnTo>
                      <a:lnTo>
                        <a:pt x="29" y="9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5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0" name="Freeform 1350">
                  <a:extLst>
                    <a:ext uri="{FF2B5EF4-FFF2-40B4-BE49-F238E27FC236}">
                      <a16:creationId xmlns:a16="http://schemas.microsoft.com/office/drawing/2014/main" id="{E7B7E458-9BCC-9609-36B1-1446630AF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4" y="2784"/>
                  <a:ext cx="57" cy="29"/>
                </a:xfrm>
                <a:custGeom>
                  <a:avLst/>
                  <a:gdLst>
                    <a:gd name="T0" fmla="*/ 0 w 57"/>
                    <a:gd name="T1" fmla="*/ 9 h 29"/>
                    <a:gd name="T2" fmla="*/ 14 w 57"/>
                    <a:gd name="T3" fmla="*/ 24 h 29"/>
                    <a:gd name="T4" fmla="*/ 24 w 57"/>
                    <a:gd name="T5" fmla="*/ 29 h 29"/>
                    <a:gd name="T6" fmla="*/ 38 w 57"/>
                    <a:gd name="T7" fmla="*/ 29 h 29"/>
                    <a:gd name="T8" fmla="*/ 48 w 57"/>
                    <a:gd name="T9" fmla="*/ 29 h 29"/>
                    <a:gd name="T10" fmla="*/ 57 w 57"/>
                    <a:gd name="T11" fmla="*/ 24 h 29"/>
                    <a:gd name="T12" fmla="*/ 57 w 57"/>
                    <a:gd name="T13" fmla="*/ 24 h 29"/>
                    <a:gd name="T14" fmla="*/ 57 w 57"/>
                    <a:gd name="T15" fmla="*/ 19 h 29"/>
                    <a:gd name="T16" fmla="*/ 57 w 57"/>
                    <a:gd name="T17" fmla="*/ 19 h 29"/>
                    <a:gd name="T18" fmla="*/ 57 w 57"/>
                    <a:gd name="T19" fmla="*/ 14 h 29"/>
                    <a:gd name="T20" fmla="*/ 53 w 57"/>
                    <a:gd name="T21" fmla="*/ 14 h 29"/>
                    <a:gd name="T22" fmla="*/ 43 w 57"/>
                    <a:gd name="T23" fmla="*/ 9 h 29"/>
                    <a:gd name="T24" fmla="*/ 38 w 57"/>
                    <a:gd name="T25" fmla="*/ 14 h 29"/>
                    <a:gd name="T26" fmla="*/ 29 w 57"/>
                    <a:gd name="T27" fmla="*/ 14 h 29"/>
                    <a:gd name="T28" fmla="*/ 24 w 57"/>
                    <a:gd name="T29" fmla="*/ 9 h 29"/>
                    <a:gd name="T30" fmla="*/ 9 w 57"/>
                    <a:gd name="T31" fmla="*/ 5 h 29"/>
                    <a:gd name="T32" fmla="*/ 0 w 57"/>
                    <a:gd name="T33" fmla="*/ 0 h 29"/>
                    <a:gd name="T34" fmla="*/ 0 w 57"/>
                    <a:gd name="T35" fmla="*/ 5 h 29"/>
                    <a:gd name="T36" fmla="*/ 0 w 57"/>
                    <a:gd name="T3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7" h="29">
                      <a:moveTo>
                        <a:pt x="0" y="9"/>
                      </a:moveTo>
                      <a:lnTo>
                        <a:pt x="14" y="24"/>
                      </a:lnTo>
                      <a:lnTo>
                        <a:pt x="24" y="29"/>
                      </a:lnTo>
                      <a:lnTo>
                        <a:pt x="38" y="29"/>
                      </a:lnTo>
                      <a:lnTo>
                        <a:pt x="48" y="29"/>
                      </a:lnTo>
                      <a:lnTo>
                        <a:pt x="57" y="24"/>
                      </a:lnTo>
                      <a:lnTo>
                        <a:pt x="57" y="24"/>
                      </a:lnTo>
                      <a:lnTo>
                        <a:pt x="57" y="19"/>
                      </a:lnTo>
                      <a:lnTo>
                        <a:pt x="57" y="19"/>
                      </a:lnTo>
                      <a:lnTo>
                        <a:pt x="57" y="14"/>
                      </a:lnTo>
                      <a:lnTo>
                        <a:pt x="53" y="14"/>
                      </a:lnTo>
                      <a:lnTo>
                        <a:pt x="43" y="9"/>
                      </a:lnTo>
                      <a:lnTo>
                        <a:pt x="38" y="14"/>
                      </a:lnTo>
                      <a:lnTo>
                        <a:pt x="29" y="14"/>
                      </a:lnTo>
                      <a:lnTo>
                        <a:pt x="24" y="9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DED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1" name="Freeform 1351">
                  <a:extLst>
                    <a:ext uri="{FF2B5EF4-FFF2-40B4-BE49-F238E27FC236}">
                      <a16:creationId xmlns:a16="http://schemas.microsoft.com/office/drawing/2014/main" id="{5A7CCCEE-3C65-AB23-DE85-AF752A394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9" y="2798"/>
                  <a:ext cx="57" cy="19"/>
                </a:xfrm>
                <a:custGeom>
                  <a:avLst/>
                  <a:gdLst>
                    <a:gd name="T0" fmla="*/ 57 w 57"/>
                    <a:gd name="T1" fmla="*/ 15 h 19"/>
                    <a:gd name="T2" fmla="*/ 52 w 57"/>
                    <a:gd name="T3" fmla="*/ 15 h 19"/>
                    <a:gd name="T4" fmla="*/ 43 w 57"/>
                    <a:gd name="T5" fmla="*/ 19 h 19"/>
                    <a:gd name="T6" fmla="*/ 38 w 57"/>
                    <a:gd name="T7" fmla="*/ 19 h 19"/>
                    <a:gd name="T8" fmla="*/ 28 w 57"/>
                    <a:gd name="T9" fmla="*/ 19 h 19"/>
                    <a:gd name="T10" fmla="*/ 19 w 57"/>
                    <a:gd name="T11" fmla="*/ 15 h 19"/>
                    <a:gd name="T12" fmla="*/ 4 w 57"/>
                    <a:gd name="T13" fmla="*/ 10 h 19"/>
                    <a:gd name="T14" fmla="*/ 4 w 57"/>
                    <a:gd name="T15" fmla="*/ 10 h 19"/>
                    <a:gd name="T16" fmla="*/ 0 w 57"/>
                    <a:gd name="T17" fmla="*/ 5 h 19"/>
                    <a:gd name="T18" fmla="*/ 0 w 57"/>
                    <a:gd name="T19" fmla="*/ 0 h 19"/>
                    <a:gd name="T20" fmla="*/ 9 w 57"/>
                    <a:gd name="T21" fmla="*/ 10 h 19"/>
                    <a:gd name="T22" fmla="*/ 19 w 57"/>
                    <a:gd name="T23" fmla="*/ 15 h 19"/>
                    <a:gd name="T24" fmla="*/ 48 w 57"/>
                    <a:gd name="T25" fmla="*/ 15 h 19"/>
                    <a:gd name="T26" fmla="*/ 52 w 57"/>
                    <a:gd name="T27" fmla="*/ 15 h 19"/>
                    <a:gd name="T28" fmla="*/ 57 w 57"/>
                    <a:gd name="T29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7" h="19">
                      <a:moveTo>
                        <a:pt x="57" y="15"/>
                      </a:moveTo>
                      <a:lnTo>
                        <a:pt x="52" y="15"/>
                      </a:lnTo>
                      <a:lnTo>
                        <a:pt x="43" y="19"/>
                      </a:lnTo>
                      <a:lnTo>
                        <a:pt x="38" y="19"/>
                      </a:lnTo>
                      <a:lnTo>
                        <a:pt x="28" y="19"/>
                      </a:lnTo>
                      <a:lnTo>
                        <a:pt x="19" y="15"/>
                      </a:lnTo>
                      <a:lnTo>
                        <a:pt x="4" y="10"/>
                      </a:lnTo>
                      <a:lnTo>
                        <a:pt x="4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9" y="10"/>
                      </a:lnTo>
                      <a:lnTo>
                        <a:pt x="19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7" y="15"/>
                      </a:lnTo>
                      <a:close/>
                    </a:path>
                  </a:pathLst>
                </a:custGeom>
                <a:solidFill>
                  <a:srgbClr val="C2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2" name="Freeform 1352">
                  <a:extLst>
                    <a:ext uri="{FF2B5EF4-FFF2-40B4-BE49-F238E27FC236}">
                      <a16:creationId xmlns:a16="http://schemas.microsoft.com/office/drawing/2014/main" id="{CCD652E5-81E4-DDC3-1801-DDBD6DC59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3" name="Freeform 1353">
                  <a:extLst>
                    <a:ext uri="{FF2B5EF4-FFF2-40B4-BE49-F238E27FC236}">
                      <a16:creationId xmlns:a16="http://schemas.microsoft.com/office/drawing/2014/main" id="{AE1ECAEE-E016-ED4E-FFD3-C89EE6C7C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84"/>
                  <a:ext cx="14" cy="1"/>
                </a:xfrm>
                <a:custGeom>
                  <a:avLst/>
                  <a:gdLst>
                    <a:gd name="T0" fmla="*/ 0 w 14"/>
                    <a:gd name="T1" fmla="*/ 4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4" name="Freeform 1354">
                  <a:extLst>
                    <a:ext uri="{FF2B5EF4-FFF2-40B4-BE49-F238E27FC236}">
                      <a16:creationId xmlns:a16="http://schemas.microsoft.com/office/drawing/2014/main" id="{F43143B0-FAD0-8997-EC66-47F11E621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5" name="Freeform 1355">
                  <a:extLst>
                    <a:ext uri="{FF2B5EF4-FFF2-40B4-BE49-F238E27FC236}">
                      <a16:creationId xmlns:a16="http://schemas.microsoft.com/office/drawing/2014/main" id="{E9350256-D0DE-2C08-3688-C338B2569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6" name="Freeform 1356">
                  <a:extLst>
                    <a:ext uri="{FF2B5EF4-FFF2-40B4-BE49-F238E27FC236}">
                      <a16:creationId xmlns:a16="http://schemas.microsoft.com/office/drawing/2014/main" id="{A9D5CC82-54C7-82C4-9DFE-5EBB7FCF4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7" name="Freeform 1357">
                  <a:extLst>
                    <a:ext uri="{FF2B5EF4-FFF2-40B4-BE49-F238E27FC236}">
                      <a16:creationId xmlns:a16="http://schemas.microsoft.com/office/drawing/2014/main" id="{CDF3FB30-D708-C1FA-7120-C60443CE0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93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0 w 15"/>
                    <a:gd name="T5" fmla="*/ 0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8" name="Freeform 1358">
                  <a:extLst>
                    <a:ext uri="{FF2B5EF4-FFF2-40B4-BE49-F238E27FC236}">
                      <a16:creationId xmlns:a16="http://schemas.microsoft.com/office/drawing/2014/main" id="{440987BA-8939-6104-5681-999E2AF44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79"/>
                  <a:ext cx="76" cy="10"/>
                </a:xfrm>
                <a:custGeom>
                  <a:avLst/>
                  <a:gdLst>
                    <a:gd name="T0" fmla="*/ 0 w 76"/>
                    <a:gd name="T1" fmla="*/ 0 h 10"/>
                    <a:gd name="T2" fmla="*/ 9 w 76"/>
                    <a:gd name="T3" fmla="*/ 0 h 10"/>
                    <a:gd name="T4" fmla="*/ 33 w 76"/>
                    <a:gd name="T5" fmla="*/ 0 h 10"/>
                    <a:gd name="T6" fmla="*/ 62 w 76"/>
                    <a:gd name="T7" fmla="*/ 5 h 10"/>
                    <a:gd name="T8" fmla="*/ 76 w 76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10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33" y="0"/>
                      </a:lnTo>
                      <a:lnTo>
                        <a:pt x="62" y="5"/>
                      </a:lnTo>
                      <a:lnTo>
                        <a:pt x="76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299" name="Freeform 1359">
                  <a:extLst>
                    <a:ext uri="{FF2B5EF4-FFF2-40B4-BE49-F238E27FC236}">
                      <a16:creationId xmlns:a16="http://schemas.microsoft.com/office/drawing/2014/main" id="{8C847A1B-D49E-887A-79B8-C5F6C00F3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7" y="2740"/>
                  <a:ext cx="9" cy="44"/>
                </a:xfrm>
                <a:custGeom>
                  <a:avLst/>
                  <a:gdLst>
                    <a:gd name="T0" fmla="*/ 5 w 9"/>
                    <a:gd name="T1" fmla="*/ 44 h 44"/>
                    <a:gd name="T2" fmla="*/ 9 w 9"/>
                    <a:gd name="T3" fmla="*/ 0 h 44"/>
                    <a:gd name="T4" fmla="*/ 0 w 9"/>
                    <a:gd name="T5" fmla="*/ 5 h 44"/>
                    <a:gd name="T6" fmla="*/ 0 w 9"/>
                    <a:gd name="T7" fmla="*/ 44 h 44"/>
                    <a:gd name="T8" fmla="*/ 5 w 9"/>
                    <a:gd name="T9" fmla="*/ 44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44">
                      <a:moveTo>
                        <a:pt x="5" y="44"/>
                      </a:moveTo>
                      <a:lnTo>
                        <a:pt x="9" y="0"/>
                      </a:lnTo>
                      <a:lnTo>
                        <a:pt x="0" y="5"/>
                      </a:lnTo>
                      <a:lnTo>
                        <a:pt x="0" y="44"/>
                      </a:lnTo>
                      <a:lnTo>
                        <a:pt x="5" y="44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0" name="Freeform 1360">
                  <a:extLst>
                    <a:ext uri="{FF2B5EF4-FFF2-40B4-BE49-F238E27FC236}">
                      <a16:creationId xmlns:a16="http://schemas.microsoft.com/office/drawing/2014/main" id="{FC6D0179-B03C-7300-CCBA-FE2D1A922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4" y="2779"/>
                  <a:ext cx="29" cy="19"/>
                </a:xfrm>
                <a:custGeom>
                  <a:avLst/>
                  <a:gdLst>
                    <a:gd name="T0" fmla="*/ 5 w 29"/>
                    <a:gd name="T1" fmla="*/ 0 h 19"/>
                    <a:gd name="T2" fmla="*/ 20 w 29"/>
                    <a:gd name="T3" fmla="*/ 10 h 19"/>
                    <a:gd name="T4" fmla="*/ 24 w 29"/>
                    <a:gd name="T5" fmla="*/ 14 h 19"/>
                    <a:gd name="T6" fmla="*/ 29 w 29"/>
                    <a:gd name="T7" fmla="*/ 14 h 19"/>
                    <a:gd name="T8" fmla="*/ 20 w 29"/>
                    <a:gd name="T9" fmla="*/ 19 h 19"/>
                    <a:gd name="T10" fmla="*/ 10 w 29"/>
                    <a:gd name="T11" fmla="*/ 14 h 19"/>
                    <a:gd name="T12" fmla="*/ 0 w 29"/>
                    <a:gd name="T13" fmla="*/ 5 h 19"/>
                    <a:gd name="T14" fmla="*/ 0 w 29"/>
                    <a:gd name="T15" fmla="*/ 5 h 19"/>
                    <a:gd name="T16" fmla="*/ 5 w 29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9">
                      <a:moveTo>
                        <a:pt x="5" y="0"/>
                      </a:moveTo>
                      <a:lnTo>
                        <a:pt x="20" y="10"/>
                      </a:lnTo>
                      <a:lnTo>
                        <a:pt x="24" y="14"/>
                      </a:lnTo>
                      <a:lnTo>
                        <a:pt x="29" y="14"/>
                      </a:lnTo>
                      <a:lnTo>
                        <a:pt x="20" y="19"/>
                      </a:lnTo>
                      <a:lnTo>
                        <a:pt x="10" y="1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9695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1" name="Freeform 1361">
                  <a:extLst>
                    <a:ext uri="{FF2B5EF4-FFF2-40B4-BE49-F238E27FC236}">
                      <a16:creationId xmlns:a16="http://schemas.microsoft.com/office/drawing/2014/main" id="{02EDE1E9-413E-D103-AB2F-3F729A9C7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74"/>
                  <a:ext cx="110" cy="5"/>
                </a:xfrm>
                <a:custGeom>
                  <a:avLst/>
                  <a:gdLst>
                    <a:gd name="T0" fmla="*/ 0 w 110"/>
                    <a:gd name="T1" fmla="*/ 5 h 5"/>
                    <a:gd name="T2" fmla="*/ 10 w 110"/>
                    <a:gd name="T3" fmla="*/ 0 h 5"/>
                    <a:gd name="T4" fmla="*/ 38 w 110"/>
                    <a:gd name="T5" fmla="*/ 0 h 5"/>
                    <a:gd name="T6" fmla="*/ 72 w 110"/>
                    <a:gd name="T7" fmla="*/ 0 h 5"/>
                    <a:gd name="T8" fmla="*/ 110 w 110"/>
                    <a:gd name="T9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5">
                      <a:moveTo>
                        <a:pt x="0" y="5"/>
                      </a:moveTo>
                      <a:lnTo>
                        <a:pt x="10" y="0"/>
                      </a:lnTo>
                      <a:lnTo>
                        <a:pt x="38" y="0"/>
                      </a:lnTo>
                      <a:lnTo>
                        <a:pt x="72" y="0"/>
                      </a:lnTo>
                      <a:lnTo>
                        <a:pt x="110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2" name="Freeform 1362">
                  <a:extLst>
                    <a:ext uri="{FF2B5EF4-FFF2-40B4-BE49-F238E27FC236}">
                      <a16:creationId xmlns:a16="http://schemas.microsoft.com/office/drawing/2014/main" id="{382FF71E-2525-4196-26C2-5A5BBB0A0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764"/>
                  <a:ext cx="139" cy="10"/>
                </a:xfrm>
                <a:custGeom>
                  <a:avLst/>
                  <a:gdLst>
                    <a:gd name="T0" fmla="*/ 0 w 139"/>
                    <a:gd name="T1" fmla="*/ 10 h 10"/>
                    <a:gd name="T2" fmla="*/ 14 w 139"/>
                    <a:gd name="T3" fmla="*/ 10 h 10"/>
                    <a:gd name="T4" fmla="*/ 53 w 139"/>
                    <a:gd name="T5" fmla="*/ 0 h 10"/>
                    <a:gd name="T6" fmla="*/ 77 w 139"/>
                    <a:gd name="T7" fmla="*/ 0 h 10"/>
                    <a:gd name="T8" fmla="*/ 96 w 139"/>
                    <a:gd name="T9" fmla="*/ 0 h 10"/>
                    <a:gd name="T10" fmla="*/ 120 w 139"/>
                    <a:gd name="T11" fmla="*/ 0 h 10"/>
                    <a:gd name="T12" fmla="*/ 139 w 139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9" h="10">
                      <a:moveTo>
                        <a:pt x="0" y="10"/>
                      </a:moveTo>
                      <a:lnTo>
                        <a:pt x="14" y="10"/>
                      </a:lnTo>
                      <a:lnTo>
                        <a:pt x="53" y="0"/>
                      </a:lnTo>
                      <a:lnTo>
                        <a:pt x="77" y="0"/>
                      </a:lnTo>
                      <a:lnTo>
                        <a:pt x="96" y="0"/>
                      </a:lnTo>
                      <a:lnTo>
                        <a:pt x="120" y="0"/>
                      </a:lnTo>
                      <a:lnTo>
                        <a:pt x="139" y="1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3" name="Freeform 1363">
                  <a:extLst>
                    <a:ext uri="{FF2B5EF4-FFF2-40B4-BE49-F238E27FC236}">
                      <a16:creationId xmlns:a16="http://schemas.microsoft.com/office/drawing/2014/main" id="{32A1567E-9AB9-2711-2FE1-216E5F833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55"/>
                  <a:ext cx="162" cy="19"/>
                </a:xfrm>
                <a:custGeom>
                  <a:avLst/>
                  <a:gdLst>
                    <a:gd name="T0" fmla="*/ 0 w 162"/>
                    <a:gd name="T1" fmla="*/ 19 h 19"/>
                    <a:gd name="T2" fmla="*/ 19 w 162"/>
                    <a:gd name="T3" fmla="*/ 14 h 19"/>
                    <a:gd name="T4" fmla="*/ 67 w 162"/>
                    <a:gd name="T5" fmla="*/ 5 h 19"/>
                    <a:gd name="T6" fmla="*/ 91 w 162"/>
                    <a:gd name="T7" fmla="*/ 0 h 19"/>
                    <a:gd name="T8" fmla="*/ 119 w 162"/>
                    <a:gd name="T9" fmla="*/ 0 h 19"/>
                    <a:gd name="T10" fmla="*/ 143 w 162"/>
                    <a:gd name="T11" fmla="*/ 0 h 19"/>
                    <a:gd name="T12" fmla="*/ 162 w 162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2" h="19">
                      <a:moveTo>
                        <a:pt x="0" y="19"/>
                      </a:moveTo>
                      <a:lnTo>
                        <a:pt x="19" y="14"/>
                      </a:lnTo>
                      <a:lnTo>
                        <a:pt x="67" y="5"/>
                      </a:lnTo>
                      <a:lnTo>
                        <a:pt x="91" y="0"/>
                      </a:lnTo>
                      <a:lnTo>
                        <a:pt x="119" y="0"/>
                      </a:lnTo>
                      <a:lnTo>
                        <a:pt x="143" y="0"/>
                      </a:lnTo>
                      <a:lnTo>
                        <a:pt x="162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4" name="Freeform 1364">
                  <a:extLst>
                    <a:ext uri="{FF2B5EF4-FFF2-40B4-BE49-F238E27FC236}">
                      <a16:creationId xmlns:a16="http://schemas.microsoft.com/office/drawing/2014/main" id="{87F31E7A-8F68-CC67-702C-007FE2C64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45"/>
                  <a:ext cx="163" cy="19"/>
                </a:xfrm>
                <a:custGeom>
                  <a:avLst/>
                  <a:gdLst>
                    <a:gd name="T0" fmla="*/ 0 w 163"/>
                    <a:gd name="T1" fmla="*/ 19 h 19"/>
                    <a:gd name="T2" fmla="*/ 24 w 163"/>
                    <a:gd name="T3" fmla="*/ 15 h 19"/>
                    <a:gd name="T4" fmla="*/ 76 w 163"/>
                    <a:gd name="T5" fmla="*/ 5 h 19"/>
                    <a:gd name="T6" fmla="*/ 100 w 163"/>
                    <a:gd name="T7" fmla="*/ 0 h 19"/>
                    <a:gd name="T8" fmla="*/ 129 w 163"/>
                    <a:gd name="T9" fmla="*/ 0 h 19"/>
                    <a:gd name="T10" fmla="*/ 148 w 163"/>
                    <a:gd name="T11" fmla="*/ 0 h 19"/>
                    <a:gd name="T12" fmla="*/ 163 w 163"/>
                    <a:gd name="T13" fmla="*/ 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19">
                      <a:moveTo>
                        <a:pt x="0" y="19"/>
                      </a:moveTo>
                      <a:lnTo>
                        <a:pt x="24" y="15"/>
                      </a:lnTo>
                      <a:lnTo>
                        <a:pt x="76" y="5"/>
                      </a:lnTo>
                      <a:lnTo>
                        <a:pt x="100" y="0"/>
                      </a:lnTo>
                      <a:lnTo>
                        <a:pt x="129" y="0"/>
                      </a:lnTo>
                      <a:lnTo>
                        <a:pt x="148" y="0"/>
                      </a:lnTo>
                      <a:lnTo>
                        <a:pt x="163" y="5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5" name="Freeform 1365">
                  <a:extLst>
                    <a:ext uri="{FF2B5EF4-FFF2-40B4-BE49-F238E27FC236}">
                      <a16:creationId xmlns:a16="http://schemas.microsoft.com/office/drawing/2014/main" id="{6C68C123-2FCE-449F-3404-6F5F3F959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36"/>
                  <a:ext cx="163" cy="24"/>
                </a:xfrm>
                <a:custGeom>
                  <a:avLst/>
                  <a:gdLst>
                    <a:gd name="T0" fmla="*/ 0 w 163"/>
                    <a:gd name="T1" fmla="*/ 24 h 24"/>
                    <a:gd name="T2" fmla="*/ 24 w 163"/>
                    <a:gd name="T3" fmla="*/ 19 h 24"/>
                    <a:gd name="T4" fmla="*/ 72 w 163"/>
                    <a:gd name="T5" fmla="*/ 9 h 24"/>
                    <a:gd name="T6" fmla="*/ 101 w 163"/>
                    <a:gd name="T7" fmla="*/ 4 h 24"/>
                    <a:gd name="T8" fmla="*/ 125 w 163"/>
                    <a:gd name="T9" fmla="*/ 0 h 24"/>
                    <a:gd name="T10" fmla="*/ 149 w 163"/>
                    <a:gd name="T11" fmla="*/ 0 h 24"/>
                    <a:gd name="T12" fmla="*/ 163 w 163"/>
                    <a:gd name="T13" fmla="*/ 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3" h="24">
                      <a:moveTo>
                        <a:pt x="0" y="24"/>
                      </a:moveTo>
                      <a:lnTo>
                        <a:pt x="24" y="19"/>
                      </a:lnTo>
                      <a:lnTo>
                        <a:pt x="72" y="9"/>
                      </a:lnTo>
                      <a:lnTo>
                        <a:pt x="101" y="4"/>
                      </a:ln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63" y="4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6" name="Freeform 1366">
                  <a:extLst>
                    <a:ext uri="{FF2B5EF4-FFF2-40B4-BE49-F238E27FC236}">
                      <a16:creationId xmlns:a16="http://schemas.microsoft.com/office/drawing/2014/main" id="{5CDE6375-E104-0A03-10D2-33B79D998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31"/>
                  <a:ext cx="144" cy="24"/>
                </a:xfrm>
                <a:custGeom>
                  <a:avLst/>
                  <a:gdLst>
                    <a:gd name="T0" fmla="*/ 0 w 144"/>
                    <a:gd name="T1" fmla="*/ 24 h 24"/>
                    <a:gd name="T2" fmla="*/ 19 w 144"/>
                    <a:gd name="T3" fmla="*/ 19 h 24"/>
                    <a:gd name="T4" fmla="*/ 62 w 144"/>
                    <a:gd name="T5" fmla="*/ 5 h 24"/>
                    <a:gd name="T6" fmla="*/ 110 w 144"/>
                    <a:gd name="T7" fmla="*/ 0 h 24"/>
                    <a:gd name="T8" fmla="*/ 144 w 144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4" h="24">
                      <a:moveTo>
                        <a:pt x="0" y="24"/>
                      </a:moveTo>
                      <a:lnTo>
                        <a:pt x="19" y="19"/>
                      </a:lnTo>
                      <a:lnTo>
                        <a:pt x="62" y="5"/>
                      </a:lnTo>
                      <a:lnTo>
                        <a:pt x="110" y="0"/>
                      </a:lnTo>
                      <a:lnTo>
                        <a:pt x="144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7" name="Freeform 1367">
                  <a:extLst>
                    <a:ext uri="{FF2B5EF4-FFF2-40B4-BE49-F238E27FC236}">
                      <a16:creationId xmlns:a16="http://schemas.microsoft.com/office/drawing/2014/main" id="{D26E0B28-AC78-BEFB-4BAF-F241064F2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0" y="2716"/>
                  <a:ext cx="167" cy="87"/>
                </a:xfrm>
                <a:custGeom>
                  <a:avLst/>
                  <a:gdLst>
                    <a:gd name="T0" fmla="*/ 0 w 167"/>
                    <a:gd name="T1" fmla="*/ 87 h 87"/>
                    <a:gd name="T2" fmla="*/ 24 w 167"/>
                    <a:gd name="T3" fmla="*/ 77 h 87"/>
                    <a:gd name="T4" fmla="*/ 57 w 167"/>
                    <a:gd name="T5" fmla="*/ 63 h 87"/>
                    <a:gd name="T6" fmla="*/ 86 w 167"/>
                    <a:gd name="T7" fmla="*/ 53 h 87"/>
                    <a:gd name="T8" fmla="*/ 110 w 167"/>
                    <a:gd name="T9" fmla="*/ 39 h 87"/>
                    <a:gd name="T10" fmla="*/ 134 w 167"/>
                    <a:gd name="T11" fmla="*/ 24 h 87"/>
                    <a:gd name="T12" fmla="*/ 167 w 167"/>
                    <a:gd name="T1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7" h="87">
                      <a:moveTo>
                        <a:pt x="0" y="87"/>
                      </a:moveTo>
                      <a:lnTo>
                        <a:pt x="24" y="77"/>
                      </a:lnTo>
                      <a:lnTo>
                        <a:pt x="57" y="63"/>
                      </a:lnTo>
                      <a:lnTo>
                        <a:pt x="86" y="53"/>
                      </a:lnTo>
                      <a:lnTo>
                        <a:pt x="110" y="39"/>
                      </a:lnTo>
                      <a:lnTo>
                        <a:pt x="134" y="2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8" name="Freeform 1368">
                  <a:extLst>
                    <a:ext uri="{FF2B5EF4-FFF2-40B4-BE49-F238E27FC236}">
                      <a16:creationId xmlns:a16="http://schemas.microsoft.com/office/drawing/2014/main" id="{7DE47A77-31A1-5003-3BC2-CC99650FD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21"/>
                  <a:ext cx="148" cy="87"/>
                </a:xfrm>
                <a:custGeom>
                  <a:avLst/>
                  <a:gdLst>
                    <a:gd name="T0" fmla="*/ 0 w 148"/>
                    <a:gd name="T1" fmla="*/ 87 h 87"/>
                    <a:gd name="T2" fmla="*/ 23 w 148"/>
                    <a:gd name="T3" fmla="*/ 72 h 87"/>
                    <a:gd name="T4" fmla="*/ 52 w 148"/>
                    <a:gd name="T5" fmla="*/ 63 h 87"/>
                    <a:gd name="T6" fmla="*/ 95 w 148"/>
                    <a:gd name="T7" fmla="*/ 39 h 87"/>
                    <a:gd name="T8" fmla="*/ 148 w 148"/>
                    <a:gd name="T9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8" h="87">
                      <a:moveTo>
                        <a:pt x="0" y="87"/>
                      </a:moveTo>
                      <a:lnTo>
                        <a:pt x="23" y="72"/>
                      </a:lnTo>
                      <a:lnTo>
                        <a:pt x="52" y="63"/>
                      </a:lnTo>
                      <a:lnTo>
                        <a:pt x="95" y="39"/>
                      </a:lnTo>
                      <a:lnTo>
                        <a:pt x="148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09" name="Freeform 1369">
                  <a:extLst>
                    <a:ext uri="{FF2B5EF4-FFF2-40B4-BE49-F238E27FC236}">
                      <a16:creationId xmlns:a16="http://schemas.microsoft.com/office/drawing/2014/main" id="{3441D480-D862-EBA7-E251-5B42DECBE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1" y="2740"/>
                  <a:ext cx="95" cy="63"/>
                </a:xfrm>
                <a:custGeom>
                  <a:avLst/>
                  <a:gdLst>
                    <a:gd name="T0" fmla="*/ 0 w 95"/>
                    <a:gd name="T1" fmla="*/ 63 h 63"/>
                    <a:gd name="T2" fmla="*/ 47 w 95"/>
                    <a:gd name="T3" fmla="*/ 39 h 63"/>
                    <a:gd name="T4" fmla="*/ 71 w 95"/>
                    <a:gd name="T5" fmla="*/ 24 h 63"/>
                    <a:gd name="T6" fmla="*/ 95 w 95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5" h="63">
                      <a:moveTo>
                        <a:pt x="0" y="63"/>
                      </a:moveTo>
                      <a:lnTo>
                        <a:pt x="47" y="39"/>
                      </a:lnTo>
                      <a:lnTo>
                        <a:pt x="71" y="24"/>
                      </a:lnTo>
                      <a:lnTo>
                        <a:pt x="95" y="0"/>
                      </a:lnTo>
                    </a:path>
                  </a:pathLst>
                </a:custGeom>
                <a:noFill/>
                <a:ln w="0">
                  <a:solidFill>
                    <a:srgbClr val="302C29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0" name="Freeform 1370">
                  <a:extLst>
                    <a:ext uri="{FF2B5EF4-FFF2-40B4-BE49-F238E27FC236}">
                      <a16:creationId xmlns:a16="http://schemas.microsoft.com/office/drawing/2014/main" id="{0F343494-8C11-7578-3DEE-F09232FA2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1" name="Freeform 1371">
                  <a:extLst>
                    <a:ext uri="{FF2B5EF4-FFF2-40B4-BE49-F238E27FC236}">
                      <a16:creationId xmlns:a16="http://schemas.microsoft.com/office/drawing/2014/main" id="{4540310D-F0BE-FA42-835B-94318FBDF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6" y="2798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5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2" name="Freeform 1372">
                  <a:extLst>
                    <a:ext uri="{FF2B5EF4-FFF2-40B4-BE49-F238E27FC236}">
                      <a16:creationId xmlns:a16="http://schemas.microsoft.com/office/drawing/2014/main" id="{A2B5E654-9462-7246-383F-61213E22B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3" name="Freeform 1373">
                  <a:extLst>
                    <a:ext uri="{FF2B5EF4-FFF2-40B4-BE49-F238E27FC236}">
                      <a16:creationId xmlns:a16="http://schemas.microsoft.com/office/drawing/2014/main" id="{A8E56060-D2B8-9D76-4552-6C8399EB0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793"/>
                  <a:ext cx="10" cy="5"/>
                </a:xfrm>
                <a:custGeom>
                  <a:avLst/>
                  <a:gdLst>
                    <a:gd name="T0" fmla="*/ 0 w 10"/>
                    <a:gd name="T1" fmla="*/ 5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5 h 5"/>
                    <a:gd name="T12" fmla="*/ 0 w 10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4" name="Freeform 1374">
                  <a:extLst>
                    <a:ext uri="{FF2B5EF4-FFF2-40B4-BE49-F238E27FC236}">
                      <a16:creationId xmlns:a16="http://schemas.microsoft.com/office/drawing/2014/main" id="{7B438706-65A6-FDB3-FDAA-CDE5C4D91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5" name="Freeform 1375">
                  <a:extLst>
                    <a:ext uri="{FF2B5EF4-FFF2-40B4-BE49-F238E27FC236}">
                      <a16:creationId xmlns:a16="http://schemas.microsoft.com/office/drawing/2014/main" id="{C8B687CC-CC80-F9A6-06BB-7013D3118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798"/>
                  <a:ext cx="14" cy="5"/>
                </a:xfrm>
                <a:custGeom>
                  <a:avLst/>
                  <a:gdLst>
                    <a:gd name="T0" fmla="*/ 0 w 14"/>
                    <a:gd name="T1" fmla="*/ 0 h 5"/>
                    <a:gd name="T2" fmla="*/ 4 w 14"/>
                    <a:gd name="T3" fmla="*/ 5 h 5"/>
                    <a:gd name="T4" fmla="*/ 14 w 14"/>
                    <a:gd name="T5" fmla="*/ 5 h 5"/>
                    <a:gd name="T6" fmla="*/ 9 w 14"/>
                    <a:gd name="T7" fmla="*/ 5 h 5"/>
                    <a:gd name="T8" fmla="*/ 0 w 14"/>
                    <a:gd name="T9" fmla="*/ 0 h 5"/>
                    <a:gd name="T10" fmla="*/ 0 w 14"/>
                    <a:gd name="T11" fmla="*/ 0 h 5"/>
                    <a:gd name="T12" fmla="*/ 0 w 14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5">
                      <a:moveTo>
                        <a:pt x="0" y="0"/>
                      </a:moveTo>
                      <a:lnTo>
                        <a:pt x="4" y="5"/>
                      </a:lnTo>
                      <a:lnTo>
                        <a:pt x="14" y="5"/>
                      </a:ln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6" name="Freeform 1376">
                  <a:extLst>
                    <a:ext uri="{FF2B5EF4-FFF2-40B4-BE49-F238E27FC236}">
                      <a16:creationId xmlns:a16="http://schemas.microsoft.com/office/drawing/2014/main" id="{94CAA690-E2AA-FEF7-2E7F-23BA496BE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7" name="Freeform 1377">
                  <a:extLst>
                    <a:ext uri="{FF2B5EF4-FFF2-40B4-BE49-F238E27FC236}">
                      <a16:creationId xmlns:a16="http://schemas.microsoft.com/office/drawing/2014/main" id="{A2C7A9BD-566F-D153-B8B7-042AFAAEB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3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10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8" name="Freeform 1378">
                  <a:extLst>
                    <a:ext uri="{FF2B5EF4-FFF2-40B4-BE49-F238E27FC236}">
                      <a16:creationId xmlns:a16="http://schemas.microsoft.com/office/drawing/2014/main" id="{527948F0-A173-4551-820B-4B74EA768C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19" name="Freeform 1379">
                  <a:extLst>
                    <a:ext uri="{FF2B5EF4-FFF2-40B4-BE49-F238E27FC236}">
                      <a16:creationId xmlns:a16="http://schemas.microsoft.com/office/drawing/2014/main" id="{6D6227E2-5B7B-D354-26D8-1130CC6B2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803"/>
                  <a:ext cx="15" cy="5"/>
                </a:xfrm>
                <a:custGeom>
                  <a:avLst/>
                  <a:gdLst>
                    <a:gd name="T0" fmla="*/ 0 w 15"/>
                    <a:gd name="T1" fmla="*/ 5 h 5"/>
                    <a:gd name="T2" fmla="*/ 5 w 15"/>
                    <a:gd name="T3" fmla="*/ 5 h 5"/>
                    <a:gd name="T4" fmla="*/ 15 w 15"/>
                    <a:gd name="T5" fmla="*/ 5 h 5"/>
                    <a:gd name="T6" fmla="*/ 10 w 15"/>
                    <a:gd name="T7" fmla="*/ 5 h 5"/>
                    <a:gd name="T8" fmla="*/ 0 w 15"/>
                    <a:gd name="T9" fmla="*/ 0 h 5"/>
                    <a:gd name="T10" fmla="*/ 0 w 15"/>
                    <a:gd name="T11" fmla="*/ 0 h 5"/>
                    <a:gd name="T12" fmla="*/ 0 w 15"/>
                    <a:gd name="T1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lnTo>
                        <a:pt x="5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0" name="Freeform 1380">
                  <a:extLst>
                    <a:ext uri="{FF2B5EF4-FFF2-40B4-BE49-F238E27FC236}">
                      <a16:creationId xmlns:a16="http://schemas.microsoft.com/office/drawing/2014/main" id="{DADAED84-68E5-49DE-F620-C163390EE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1" name="Freeform 1381">
                  <a:extLst>
                    <a:ext uri="{FF2B5EF4-FFF2-40B4-BE49-F238E27FC236}">
                      <a16:creationId xmlns:a16="http://schemas.microsoft.com/office/drawing/2014/main" id="{7AC9B1C2-3696-039E-6852-B17E23D91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1" y="2808"/>
                  <a:ext cx="19" cy="5"/>
                </a:xfrm>
                <a:custGeom>
                  <a:avLst/>
                  <a:gdLst>
                    <a:gd name="T0" fmla="*/ 0 w 19"/>
                    <a:gd name="T1" fmla="*/ 0 h 5"/>
                    <a:gd name="T2" fmla="*/ 5 w 19"/>
                    <a:gd name="T3" fmla="*/ 5 h 5"/>
                    <a:gd name="T4" fmla="*/ 19 w 19"/>
                    <a:gd name="T5" fmla="*/ 5 h 5"/>
                    <a:gd name="T6" fmla="*/ 10 w 19"/>
                    <a:gd name="T7" fmla="*/ 5 h 5"/>
                    <a:gd name="T8" fmla="*/ 0 w 19"/>
                    <a:gd name="T9" fmla="*/ 0 h 5"/>
                    <a:gd name="T10" fmla="*/ 0 w 19"/>
                    <a:gd name="T11" fmla="*/ 0 h 5"/>
                    <a:gd name="T12" fmla="*/ 0 w 1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9" y="5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2" name="Freeform 1382">
                  <a:extLst>
                    <a:ext uri="{FF2B5EF4-FFF2-40B4-BE49-F238E27FC236}">
                      <a16:creationId xmlns:a16="http://schemas.microsoft.com/office/drawing/2014/main" id="{3F3353C7-1CCF-A798-3D25-5F1C108A7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3" name="Freeform 1383">
                  <a:extLst>
                    <a:ext uri="{FF2B5EF4-FFF2-40B4-BE49-F238E27FC236}">
                      <a16:creationId xmlns:a16="http://schemas.microsoft.com/office/drawing/2014/main" id="{9CEBB6C9-E6B6-891E-525F-198A3EA0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2813"/>
                  <a:ext cx="20" cy="4"/>
                </a:xfrm>
                <a:custGeom>
                  <a:avLst/>
                  <a:gdLst>
                    <a:gd name="T0" fmla="*/ 0 w 20"/>
                    <a:gd name="T1" fmla="*/ 0 h 4"/>
                    <a:gd name="T2" fmla="*/ 10 w 20"/>
                    <a:gd name="T3" fmla="*/ 4 h 4"/>
                    <a:gd name="T4" fmla="*/ 20 w 20"/>
                    <a:gd name="T5" fmla="*/ 4 h 4"/>
                    <a:gd name="T6" fmla="*/ 10 w 20"/>
                    <a:gd name="T7" fmla="*/ 4 h 4"/>
                    <a:gd name="T8" fmla="*/ 0 w 20"/>
                    <a:gd name="T9" fmla="*/ 0 h 4"/>
                    <a:gd name="T10" fmla="*/ 0 w 20"/>
                    <a:gd name="T11" fmla="*/ 0 h 4"/>
                    <a:gd name="T12" fmla="*/ 0 w 2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4">
                      <a:moveTo>
                        <a:pt x="0" y="0"/>
                      </a:move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1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4" name="Freeform 1384">
                  <a:extLst>
                    <a:ext uri="{FF2B5EF4-FFF2-40B4-BE49-F238E27FC236}">
                      <a16:creationId xmlns:a16="http://schemas.microsoft.com/office/drawing/2014/main" id="{A4DC26CA-6939-AF5D-81E9-CAA350A15C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5" name="Freeform 1385">
                  <a:extLst>
                    <a:ext uri="{FF2B5EF4-FFF2-40B4-BE49-F238E27FC236}">
                      <a16:creationId xmlns:a16="http://schemas.microsoft.com/office/drawing/2014/main" id="{3B8227DB-4487-C444-A480-5125621CE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7" y="2808"/>
                  <a:ext cx="9" cy="1"/>
                </a:xfrm>
                <a:custGeom>
                  <a:avLst/>
                  <a:gdLst>
                    <a:gd name="T0" fmla="*/ 0 w 9"/>
                    <a:gd name="T1" fmla="*/ 4 w 9"/>
                    <a:gd name="T2" fmla="*/ 9 w 9"/>
                    <a:gd name="T3" fmla="*/ 4 w 9"/>
                    <a:gd name="T4" fmla="*/ 0 w 9"/>
                    <a:gd name="T5" fmla="*/ 0 w 9"/>
                    <a:gd name="T6" fmla="*/ 0 w 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9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6" name="Freeform 1386">
                  <a:extLst>
                    <a:ext uri="{FF2B5EF4-FFF2-40B4-BE49-F238E27FC236}">
                      <a16:creationId xmlns:a16="http://schemas.microsoft.com/office/drawing/2014/main" id="{098BD480-6866-A99D-924E-29BBFCFCC3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7" name="Freeform 1387">
                  <a:extLst>
                    <a:ext uri="{FF2B5EF4-FFF2-40B4-BE49-F238E27FC236}">
                      <a16:creationId xmlns:a16="http://schemas.microsoft.com/office/drawing/2014/main" id="{80480C4E-261F-A43B-57C6-3128945C9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08"/>
                  <a:ext cx="9" cy="5"/>
                </a:xfrm>
                <a:custGeom>
                  <a:avLst/>
                  <a:gdLst>
                    <a:gd name="T0" fmla="*/ 0 w 9"/>
                    <a:gd name="T1" fmla="*/ 0 h 5"/>
                    <a:gd name="T2" fmla="*/ 0 w 9"/>
                    <a:gd name="T3" fmla="*/ 5 h 5"/>
                    <a:gd name="T4" fmla="*/ 9 w 9"/>
                    <a:gd name="T5" fmla="*/ 5 h 5"/>
                    <a:gd name="T6" fmla="*/ 5 w 9"/>
                    <a:gd name="T7" fmla="*/ 5 h 5"/>
                    <a:gd name="T8" fmla="*/ 0 w 9"/>
                    <a:gd name="T9" fmla="*/ 0 h 5"/>
                    <a:gd name="T10" fmla="*/ 0 w 9"/>
                    <a:gd name="T11" fmla="*/ 0 h 5"/>
                    <a:gd name="T12" fmla="*/ 0 w 9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9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8" name="Freeform 1388">
                  <a:extLst>
                    <a:ext uri="{FF2B5EF4-FFF2-40B4-BE49-F238E27FC236}">
                      <a16:creationId xmlns:a16="http://schemas.microsoft.com/office/drawing/2014/main" id="{52418E0A-46BB-7200-9DBE-90E987F40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29" name="Freeform 1389">
                  <a:extLst>
                    <a:ext uri="{FF2B5EF4-FFF2-40B4-BE49-F238E27FC236}">
                      <a16:creationId xmlns:a16="http://schemas.microsoft.com/office/drawing/2014/main" id="{BD656D4F-C1BA-4929-8510-3A56309A4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813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5 w 10"/>
                    <a:gd name="T3" fmla="*/ 0 h 4"/>
                    <a:gd name="T4" fmla="*/ 10 w 10"/>
                    <a:gd name="T5" fmla="*/ 4 h 4"/>
                    <a:gd name="T6" fmla="*/ 5 w 10"/>
                    <a:gd name="T7" fmla="*/ 0 h 4"/>
                    <a:gd name="T8" fmla="*/ 0 w 10"/>
                    <a:gd name="T9" fmla="*/ 0 h 4"/>
                    <a:gd name="T10" fmla="*/ 0 w 10"/>
                    <a:gd name="T11" fmla="*/ 0 h 4"/>
                    <a:gd name="T12" fmla="*/ 0 w 10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0" y="4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0" name="Freeform 1390">
                  <a:extLst>
                    <a:ext uri="{FF2B5EF4-FFF2-40B4-BE49-F238E27FC236}">
                      <a16:creationId xmlns:a16="http://schemas.microsoft.com/office/drawing/2014/main" id="{38EB7835-E2ED-2040-5C8B-49D794E4C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1" name="Freeform 1391">
                  <a:extLst>
                    <a:ext uri="{FF2B5EF4-FFF2-40B4-BE49-F238E27FC236}">
                      <a16:creationId xmlns:a16="http://schemas.microsoft.com/office/drawing/2014/main" id="{3AFD8E04-B130-40C3-29D0-1248A072A0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817"/>
                  <a:ext cx="14" cy="1"/>
                </a:xfrm>
                <a:custGeom>
                  <a:avLst/>
                  <a:gdLst>
                    <a:gd name="T0" fmla="*/ 0 w 14"/>
                    <a:gd name="T1" fmla="*/ 5 w 14"/>
                    <a:gd name="T2" fmla="*/ 14 w 14"/>
                    <a:gd name="T3" fmla="*/ 9 w 14"/>
                    <a:gd name="T4" fmla="*/ 0 w 14"/>
                    <a:gd name="T5" fmla="*/ 0 w 14"/>
                    <a:gd name="T6" fmla="*/ 0 w 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4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2" name="Freeform 1392">
                  <a:extLst>
                    <a:ext uri="{FF2B5EF4-FFF2-40B4-BE49-F238E27FC236}">
                      <a16:creationId xmlns:a16="http://schemas.microsoft.com/office/drawing/2014/main" id="{48BD5356-7AAC-75F7-A1F9-17289D85E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3" name="Freeform 1393">
                  <a:extLst>
                    <a:ext uri="{FF2B5EF4-FFF2-40B4-BE49-F238E27FC236}">
                      <a16:creationId xmlns:a16="http://schemas.microsoft.com/office/drawing/2014/main" id="{4C452C7D-E04E-6B3C-3820-0B417B55C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2" y="2817"/>
                  <a:ext cx="15" cy="1"/>
                </a:xfrm>
                <a:custGeom>
                  <a:avLst/>
                  <a:gdLst>
                    <a:gd name="T0" fmla="*/ 0 w 15"/>
                    <a:gd name="T1" fmla="*/ 5 w 15"/>
                    <a:gd name="T2" fmla="*/ 15 w 15"/>
                    <a:gd name="T3" fmla="*/ 10 w 15"/>
                    <a:gd name="T4" fmla="*/ 5 w 15"/>
                    <a:gd name="T5" fmla="*/ 5 w 15"/>
                    <a:gd name="T6" fmla="*/ 0 w 1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5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4" name="Freeform 1394">
                  <a:extLst>
                    <a:ext uri="{FF2B5EF4-FFF2-40B4-BE49-F238E27FC236}">
                      <a16:creationId xmlns:a16="http://schemas.microsoft.com/office/drawing/2014/main" id="{BD862797-FA38-42F5-5994-62697F841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5" name="Freeform 1395">
                  <a:extLst>
                    <a:ext uri="{FF2B5EF4-FFF2-40B4-BE49-F238E27FC236}">
                      <a16:creationId xmlns:a16="http://schemas.microsoft.com/office/drawing/2014/main" id="{BB93385D-37C0-E5AF-E232-417EFD825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2" y="2789"/>
                  <a:ext cx="9" cy="4"/>
                </a:xfrm>
                <a:custGeom>
                  <a:avLst/>
                  <a:gdLst>
                    <a:gd name="T0" fmla="*/ 0 w 9"/>
                    <a:gd name="T1" fmla="*/ 4 h 4"/>
                    <a:gd name="T2" fmla="*/ 5 w 9"/>
                    <a:gd name="T3" fmla="*/ 4 h 4"/>
                    <a:gd name="T4" fmla="*/ 9 w 9"/>
                    <a:gd name="T5" fmla="*/ 4 h 4"/>
                    <a:gd name="T6" fmla="*/ 5 w 9"/>
                    <a:gd name="T7" fmla="*/ 4 h 4"/>
                    <a:gd name="T8" fmla="*/ 0 w 9"/>
                    <a:gd name="T9" fmla="*/ 0 h 4"/>
                    <a:gd name="T10" fmla="*/ 0 w 9"/>
                    <a:gd name="T11" fmla="*/ 0 h 4"/>
                    <a:gd name="T12" fmla="*/ 0 w 9"/>
                    <a:gd name="T13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4">
                      <a:moveTo>
                        <a:pt x="0" y="4"/>
                      </a:moveTo>
                      <a:lnTo>
                        <a:pt x="5" y="4"/>
                      </a:lnTo>
                      <a:lnTo>
                        <a:pt x="9" y="4"/>
                      </a:lnTo>
                      <a:lnTo>
                        <a:pt x="5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4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6" name="Freeform 1396">
                  <a:extLst>
                    <a:ext uri="{FF2B5EF4-FFF2-40B4-BE49-F238E27FC236}">
                      <a16:creationId xmlns:a16="http://schemas.microsoft.com/office/drawing/2014/main" id="{BE76B5BF-7287-75D4-D65B-C180E7453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D49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7" name="Freeform 1397">
                  <a:extLst>
                    <a:ext uri="{FF2B5EF4-FFF2-40B4-BE49-F238E27FC236}">
                      <a16:creationId xmlns:a16="http://schemas.microsoft.com/office/drawing/2014/main" id="{44759CA9-C254-07AD-E0FF-9B4E1A85B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47" y="279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5 w 10"/>
                    <a:gd name="T3" fmla="*/ 5 h 5"/>
                    <a:gd name="T4" fmla="*/ 10 w 10"/>
                    <a:gd name="T5" fmla="*/ 5 h 5"/>
                    <a:gd name="T6" fmla="*/ 5 w 10"/>
                    <a:gd name="T7" fmla="*/ 5 h 5"/>
                    <a:gd name="T8" fmla="*/ 0 w 10"/>
                    <a:gd name="T9" fmla="*/ 0 h 5"/>
                    <a:gd name="T10" fmla="*/ 0 w 10"/>
                    <a:gd name="T11" fmla="*/ 0 h 5"/>
                    <a:gd name="T12" fmla="*/ 0 w 10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8" name="Freeform 1398">
                  <a:extLst>
                    <a:ext uri="{FF2B5EF4-FFF2-40B4-BE49-F238E27FC236}">
                      <a16:creationId xmlns:a16="http://schemas.microsoft.com/office/drawing/2014/main" id="{12EC46ED-5B52-A386-3BA5-E64238E471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4" y="2740"/>
                  <a:ext cx="19" cy="10"/>
                </a:xfrm>
                <a:custGeom>
                  <a:avLst/>
                  <a:gdLst>
                    <a:gd name="T0" fmla="*/ 19 w 19"/>
                    <a:gd name="T1" fmla="*/ 10 h 10"/>
                    <a:gd name="T2" fmla="*/ 14 w 19"/>
                    <a:gd name="T3" fmla="*/ 5 h 10"/>
                    <a:gd name="T4" fmla="*/ 0 w 19"/>
                    <a:gd name="T5" fmla="*/ 0 h 10"/>
                    <a:gd name="T6" fmla="*/ 0 w 19"/>
                    <a:gd name="T7" fmla="*/ 0 h 10"/>
                    <a:gd name="T8" fmla="*/ 5 w 19"/>
                    <a:gd name="T9" fmla="*/ 0 h 10"/>
                    <a:gd name="T10" fmla="*/ 10 w 19"/>
                    <a:gd name="T11" fmla="*/ 5 h 10"/>
                    <a:gd name="T12" fmla="*/ 19 w 19"/>
                    <a:gd name="T13" fmla="*/ 10 h 10"/>
                    <a:gd name="T14" fmla="*/ 19 w 19"/>
                    <a:gd name="T15" fmla="*/ 10 h 10"/>
                    <a:gd name="T16" fmla="*/ 19 w 19"/>
                    <a:gd name="T17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0">
                      <a:moveTo>
                        <a:pt x="19" y="10"/>
                      </a:moveTo>
                      <a:lnTo>
                        <a:pt x="14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0"/>
                      </a:lnTo>
                      <a:lnTo>
                        <a:pt x="19" y="10"/>
                      </a:lnTo>
                      <a:lnTo>
                        <a:pt x="19" y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39" name="Freeform 1399">
                  <a:extLst>
                    <a:ext uri="{FF2B5EF4-FFF2-40B4-BE49-F238E27FC236}">
                      <a16:creationId xmlns:a16="http://schemas.microsoft.com/office/drawing/2014/main" id="{83998BC2-8484-867A-DAA6-26B170194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8" y="2716"/>
                  <a:ext cx="14" cy="20"/>
                </a:xfrm>
                <a:custGeom>
                  <a:avLst/>
                  <a:gdLst>
                    <a:gd name="T0" fmla="*/ 14 w 14"/>
                    <a:gd name="T1" fmla="*/ 20 h 20"/>
                    <a:gd name="T2" fmla="*/ 10 w 14"/>
                    <a:gd name="T3" fmla="*/ 10 h 20"/>
                    <a:gd name="T4" fmla="*/ 0 w 14"/>
                    <a:gd name="T5" fmla="*/ 0 h 20"/>
                    <a:gd name="T6" fmla="*/ 0 w 14"/>
                    <a:gd name="T7" fmla="*/ 0 h 20"/>
                    <a:gd name="T8" fmla="*/ 5 w 14"/>
                    <a:gd name="T9" fmla="*/ 0 h 20"/>
                    <a:gd name="T10" fmla="*/ 10 w 14"/>
                    <a:gd name="T11" fmla="*/ 10 h 20"/>
                    <a:gd name="T12" fmla="*/ 14 w 14"/>
                    <a:gd name="T13" fmla="*/ 15 h 20"/>
                    <a:gd name="T14" fmla="*/ 14 w 14"/>
                    <a:gd name="T15" fmla="*/ 20 h 20"/>
                    <a:gd name="T16" fmla="*/ 14 w 14"/>
                    <a:gd name="T1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20">
                      <a:moveTo>
                        <a:pt x="14" y="20"/>
                      </a:moveTo>
                      <a:lnTo>
                        <a:pt x="10" y="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4" y="15"/>
                      </a:lnTo>
                      <a:lnTo>
                        <a:pt x="14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0" name="Freeform 1400">
                  <a:extLst>
                    <a:ext uri="{FF2B5EF4-FFF2-40B4-BE49-F238E27FC236}">
                      <a16:creationId xmlns:a16="http://schemas.microsoft.com/office/drawing/2014/main" id="{6FAA9EEF-2939-36AD-6C66-7613BD7C6E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7" y="2692"/>
                  <a:ext cx="15" cy="15"/>
                </a:xfrm>
                <a:custGeom>
                  <a:avLst/>
                  <a:gdLst>
                    <a:gd name="T0" fmla="*/ 15 w 15"/>
                    <a:gd name="T1" fmla="*/ 15 h 15"/>
                    <a:gd name="T2" fmla="*/ 10 w 15"/>
                    <a:gd name="T3" fmla="*/ 10 h 15"/>
                    <a:gd name="T4" fmla="*/ 0 w 15"/>
                    <a:gd name="T5" fmla="*/ 5 h 15"/>
                    <a:gd name="T6" fmla="*/ 0 w 15"/>
                    <a:gd name="T7" fmla="*/ 5 h 15"/>
                    <a:gd name="T8" fmla="*/ 5 w 15"/>
                    <a:gd name="T9" fmla="*/ 0 h 15"/>
                    <a:gd name="T10" fmla="*/ 10 w 15"/>
                    <a:gd name="T11" fmla="*/ 10 h 15"/>
                    <a:gd name="T12" fmla="*/ 15 w 15"/>
                    <a:gd name="T13" fmla="*/ 15 h 15"/>
                    <a:gd name="T14" fmla="*/ 15 w 15"/>
                    <a:gd name="T15" fmla="*/ 15 h 15"/>
                    <a:gd name="T16" fmla="*/ 15 w 15"/>
                    <a:gd name="T1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5">
                      <a:moveTo>
                        <a:pt x="15" y="15"/>
                      </a:moveTo>
                      <a:lnTo>
                        <a:pt x="10" y="10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0" y="10"/>
                      </a:lnTo>
                      <a:lnTo>
                        <a:pt x="15" y="15"/>
                      </a:lnTo>
                      <a:lnTo>
                        <a:pt x="15" y="15"/>
                      </a:lnTo>
                      <a:lnTo>
                        <a:pt x="15" y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1" name="Freeform 1401">
                  <a:extLst>
                    <a:ext uri="{FF2B5EF4-FFF2-40B4-BE49-F238E27FC236}">
                      <a16:creationId xmlns:a16="http://schemas.microsoft.com/office/drawing/2014/main" id="{A2602878-3679-6913-CF49-C2F4B033B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2" y="2678"/>
                  <a:ext cx="14" cy="9"/>
                </a:xfrm>
                <a:custGeom>
                  <a:avLst/>
                  <a:gdLst>
                    <a:gd name="T0" fmla="*/ 9 w 14"/>
                    <a:gd name="T1" fmla="*/ 9 h 9"/>
                    <a:gd name="T2" fmla="*/ 9 w 14"/>
                    <a:gd name="T3" fmla="*/ 5 h 9"/>
                    <a:gd name="T4" fmla="*/ 0 w 14"/>
                    <a:gd name="T5" fmla="*/ 0 h 9"/>
                    <a:gd name="T6" fmla="*/ 0 w 14"/>
                    <a:gd name="T7" fmla="*/ 0 h 9"/>
                    <a:gd name="T8" fmla="*/ 4 w 14"/>
                    <a:gd name="T9" fmla="*/ 0 h 9"/>
                    <a:gd name="T10" fmla="*/ 9 w 14"/>
                    <a:gd name="T11" fmla="*/ 0 h 9"/>
                    <a:gd name="T12" fmla="*/ 14 w 14"/>
                    <a:gd name="T13" fmla="*/ 9 h 9"/>
                    <a:gd name="T14" fmla="*/ 14 w 14"/>
                    <a:gd name="T15" fmla="*/ 9 h 9"/>
                    <a:gd name="T16" fmla="*/ 9 w 14"/>
                    <a:gd name="T1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9">
                      <a:moveTo>
                        <a:pt x="9" y="9"/>
                      </a:moveTo>
                      <a:lnTo>
                        <a:pt x="9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0"/>
                      </a:lnTo>
                      <a:lnTo>
                        <a:pt x="14" y="9"/>
                      </a:lnTo>
                      <a:lnTo>
                        <a:pt x="14" y="9"/>
                      </a:lnTo>
                      <a:lnTo>
                        <a:pt x="9" y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2" name="Freeform 1402">
                  <a:extLst>
                    <a:ext uri="{FF2B5EF4-FFF2-40B4-BE49-F238E27FC236}">
                      <a16:creationId xmlns:a16="http://schemas.microsoft.com/office/drawing/2014/main" id="{19BEB92F-7893-B654-AFA5-2C99CE2E6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6" y="2663"/>
                  <a:ext cx="10" cy="5"/>
                </a:xfrm>
                <a:custGeom>
                  <a:avLst/>
                  <a:gdLst>
                    <a:gd name="T0" fmla="*/ 5 w 10"/>
                    <a:gd name="T1" fmla="*/ 5 h 5"/>
                    <a:gd name="T2" fmla="*/ 5 w 10"/>
                    <a:gd name="T3" fmla="*/ 5 h 5"/>
                    <a:gd name="T4" fmla="*/ 0 w 10"/>
                    <a:gd name="T5" fmla="*/ 0 h 5"/>
                    <a:gd name="T6" fmla="*/ 0 w 10"/>
                    <a:gd name="T7" fmla="*/ 0 h 5"/>
                    <a:gd name="T8" fmla="*/ 0 w 10"/>
                    <a:gd name="T9" fmla="*/ 0 h 5"/>
                    <a:gd name="T10" fmla="*/ 5 w 10"/>
                    <a:gd name="T11" fmla="*/ 0 h 5"/>
                    <a:gd name="T12" fmla="*/ 10 w 10"/>
                    <a:gd name="T13" fmla="*/ 5 h 5"/>
                    <a:gd name="T14" fmla="*/ 10 w 10"/>
                    <a:gd name="T15" fmla="*/ 5 h 5"/>
                    <a:gd name="T16" fmla="*/ 5 w 10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3" name="Freeform 1403">
                  <a:extLst>
                    <a:ext uri="{FF2B5EF4-FFF2-40B4-BE49-F238E27FC236}">
                      <a16:creationId xmlns:a16="http://schemas.microsoft.com/office/drawing/2014/main" id="{FDCAA6F5-E6E6-FEBF-6243-3CC4EF090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1" y="2649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5 w 5"/>
                    <a:gd name="T3" fmla="*/ 5 h 5"/>
                    <a:gd name="T4" fmla="*/ 0 w 5"/>
                    <a:gd name="T5" fmla="*/ 0 h 5"/>
                    <a:gd name="T6" fmla="*/ 0 w 5"/>
                    <a:gd name="T7" fmla="*/ 0 h 5"/>
                    <a:gd name="T8" fmla="*/ 5 w 5"/>
                    <a:gd name="T9" fmla="*/ 0 h 5"/>
                    <a:gd name="T10" fmla="*/ 5 w 5"/>
                    <a:gd name="T11" fmla="*/ 5 h 5"/>
                    <a:gd name="T12" fmla="*/ 5 w 5"/>
                    <a:gd name="T13" fmla="*/ 5 h 5"/>
                    <a:gd name="T14" fmla="*/ 5 w 5"/>
                    <a:gd name="T15" fmla="*/ 5 h 5"/>
                    <a:gd name="T16" fmla="*/ 5 w 5"/>
                    <a:gd name="T17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4" name="Freeform 1404">
                  <a:extLst>
                    <a:ext uri="{FF2B5EF4-FFF2-40B4-BE49-F238E27FC236}">
                      <a16:creationId xmlns:a16="http://schemas.microsoft.com/office/drawing/2014/main" id="{8D2C4F8E-C1BA-3CED-DBBC-440DB80AA0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6" y="2755"/>
                  <a:ext cx="67" cy="24"/>
                </a:xfrm>
                <a:custGeom>
                  <a:avLst/>
                  <a:gdLst>
                    <a:gd name="T0" fmla="*/ 0 w 67"/>
                    <a:gd name="T1" fmla="*/ 24 h 24"/>
                    <a:gd name="T2" fmla="*/ 0 w 67"/>
                    <a:gd name="T3" fmla="*/ 19 h 24"/>
                    <a:gd name="T4" fmla="*/ 24 w 67"/>
                    <a:gd name="T5" fmla="*/ 14 h 24"/>
                    <a:gd name="T6" fmla="*/ 48 w 67"/>
                    <a:gd name="T7" fmla="*/ 5 h 24"/>
                    <a:gd name="T8" fmla="*/ 67 w 67"/>
                    <a:gd name="T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24">
                      <a:moveTo>
                        <a:pt x="0" y="24"/>
                      </a:moveTo>
                      <a:lnTo>
                        <a:pt x="0" y="19"/>
                      </a:lnTo>
                      <a:lnTo>
                        <a:pt x="24" y="14"/>
                      </a:lnTo>
                      <a:lnTo>
                        <a:pt x="48" y="5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0">
                  <a:solidFill>
                    <a:srgbClr val="24211D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5" name="Freeform 1405">
                  <a:extLst>
                    <a:ext uri="{FF2B5EF4-FFF2-40B4-BE49-F238E27FC236}">
                      <a16:creationId xmlns:a16="http://schemas.microsoft.com/office/drawing/2014/main" id="{BA43FA0A-F863-01DB-123B-2DA85734E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0" y="2760"/>
                  <a:ext cx="29" cy="14"/>
                </a:xfrm>
                <a:custGeom>
                  <a:avLst/>
                  <a:gdLst>
                    <a:gd name="T0" fmla="*/ 29 w 29"/>
                    <a:gd name="T1" fmla="*/ 0 h 14"/>
                    <a:gd name="T2" fmla="*/ 29 w 29"/>
                    <a:gd name="T3" fmla="*/ 0 h 14"/>
                    <a:gd name="T4" fmla="*/ 29 w 29"/>
                    <a:gd name="T5" fmla="*/ 0 h 14"/>
                    <a:gd name="T6" fmla="*/ 29 w 29"/>
                    <a:gd name="T7" fmla="*/ 0 h 14"/>
                    <a:gd name="T8" fmla="*/ 24 w 29"/>
                    <a:gd name="T9" fmla="*/ 0 h 14"/>
                    <a:gd name="T10" fmla="*/ 14 w 29"/>
                    <a:gd name="T11" fmla="*/ 0 h 14"/>
                    <a:gd name="T12" fmla="*/ 5 w 29"/>
                    <a:gd name="T13" fmla="*/ 4 h 14"/>
                    <a:gd name="T14" fmla="*/ 5 w 29"/>
                    <a:gd name="T15" fmla="*/ 4 h 14"/>
                    <a:gd name="T16" fmla="*/ 0 w 29"/>
                    <a:gd name="T17" fmla="*/ 14 h 14"/>
                    <a:gd name="T18" fmla="*/ 5 w 29"/>
                    <a:gd name="T19" fmla="*/ 9 h 14"/>
                    <a:gd name="T20" fmla="*/ 5 w 29"/>
                    <a:gd name="T21" fmla="*/ 4 h 14"/>
                    <a:gd name="T22" fmla="*/ 19 w 29"/>
                    <a:gd name="T23" fmla="*/ 0 h 14"/>
                    <a:gd name="T24" fmla="*/ 29 w 29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14">
                      <a:moveTo>
                        <a:pt x="29" y="0"/>
                      </a:move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24" y="0"/>
                      </a:lnTo>
                      <a:lnTo>
                        <a:pt x="14" y="0"/>
                      </a:lnTo>
                      <a:lnTo>
                        <a:pt x="5" y="4"/>
                      </a:lnTo>
                      <a:lnTo>
                        <a:pt x="5" y="4"/>
                      </a:lnTo>
                      <a:lnTo>
                        <a:pt x="0" y="14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19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605D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6" name="Freeform 1406">
                  <a:extLst>
                    <a:ext uri="{FF2B5EF4-FFF2-40B4-BE49-F238E27FC236}">
                      <a16:creationId xmlns:a16="http://schemas.microsoft.com/office/drawing/2014/main" id="{583E86D0-584F-3953-61E0-ED99E56AB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5" y="2760"/>
                  <a:ext cx="24" cy="14"/>
                </a:xfrm>
                <a:custGeom>
                  <a:avLst/>
                  <a:gdLst>
                    <a:gd name="T0" fmla="*/ 0 w 24"/>
                    <a:gd name="T1" fmla="*/ 14 h 14"/>
                    <a:gd name="T2" fmla="*/ 4 w 24"/>
                    <a:gd name="T3" fmla="*/ 14 h 14"/>
                    <a:gd name="T4" fmla="*/ 14 w 24"/>
                    <a:gd name="T5" fmla="*/ 14 h 14"/>
                    <a:gd name="T6" fmla="*/ 19 w 24"/>
                    <a:gd name="T7" fmla="*/ 9 h 14"/>
                    <a:gd name="T8" fmla="*/ 24 w 24"/>
                    <a:gd name="T9" fmla="*/ 4 h 14"/>
                    <a:gd name="T10" fmla="*/ 14 w 24"/>
                    <a:gd name="T11" fmla="*/ 0 h 14"/>
                    <a:gd name="T12" fmla="*/ 9 w 24"/>
                    <a:gd name="T13" fmla="*/ 0 h 14"/>
                    <a:gd name="T14" fmla="*/ 4 w 24"/>
                    <a:gd name="T15" fmla="*/ 4 h 14"/>
                    <a:gd name="T16" fmla="*/ 0 w 24"/>
                    <a:gd name="T1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4" h="14">
                      <a:moveTo>
                        <a:pt x="0" y="14"/>
                      </a:moveTo>
                      <a:lnTo>
                        <a:pt x="4" y="14"/>
                      </a:lnTo>
                      <a:lnTo>
                        <a:pt x="14" y="14"/>
                      </a:lnTo>
                      <a:lnTo>
                        <a:pt x="19" y="9"/>
                      </a:lnTo>
                      <a:lnTo>
                        <a:pt x="24" y="4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4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3834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7" name="Freeform 1407">
                  <a:extLst>
                    <a:ext uri="{FF2B5EF4-FFF2-40B4-BE49-F238E27FC236}">
                      <a16:creationId xmlns:a16="http://schemas.microsoft.com/office/drawing/2014/main" id="{D9A729F6-8D9E-2506-C90E-BB984EB5E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0 h 14"/>
                    <a:gd name="T2" fmla="*/ 0 w 15"/>
                    <a:gd name="T3" fmla="*/ 4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A47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8" name="Freeform 1408">
                  <a:extLst>
                    <a:ext uri="{FF2B5EF4-FFF2-40B4-BE49-F238E27FC236}">
                      <a16:creationId xmlns:a16="http://schemas.microsoft.com/office/drawing/2014/main" id="{9E03DDC8-ACA9-8F03-0F08-B8F4D98DF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0"/>
                  <a:ext cx="15" cy="14"/>
                </a:xfrm>
                <a:custGeom>
                  <a:avLst/>
                  <a:gdLst>
                    <a:gd name="T0" fmla="*/ 5 w 15"/>
                    <a:gd name="T1" fmla="*/ 4 h 14"/>
                    <a:gd name="T2" fmla="*/ 0 w 15"/>
                    <a:gd name="T3" fmla="*/ 9 h 14"/>
                    <a:gd name="T4" fmla="*/ 0 w 15"/>
                    <a:gd name="T5" fmla="*/ 14 h 14"/>
                    <a:gd name="T6" fmla="*/ 5 w 15"/>
                    <a:gd name="T7" fmla="*/ 14 h 14"/>
                    <a:gd name="T8" fmla="*/ 10 w 15"/>
                    <a:gd name="T9" fmla="*/ 14 h 14"/>
                    <a:gd name="T10" fmla="*/ 15 w 15"/>
                    <a:gd name="T11" fmla="*/ 9 h 14"/>
                    <a:gd name="T12" fmla="*/ 15 w 15"/>
                    <a:gd name="T13" fmla="*/ 4 h 14"/>
                    <a:gd name="T14" fmla="*/ 10 w 15"/>
                    <a:gd name="T15" fmla="*/ 0 h 14"/>
                    <a:gd name="T16" fmla="*/ 5 w 15"/>
                    <a:gd name="T17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4">
                      <a:moveTo>
                        <a:pt x="5" y="4"/>
                      </a:move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5" y="14"/>
                      </a:lnTo>
                      <a:lnTo>
                        <a:pt x="10" y="14"/>
                      </a:lnTo>
                      <a:lnTo>
                        <a:pt x="15" y="9"/>
                      </a:lnTo>
                      <a:lnTo>
                        <a:pt x="15" y="4"/>
                      </a:lnTo>
                      <a:lnTo>
                        <a:pt x="10" y="0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5C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  <p:sp>
              <p:nvSpPr>
                <p:cNvPr id="349" name="Freeform 1409">
                  <a:extLst>
                    <a:ext uri="{FF2B5EF4-FFF2-40B4-BE49-F238E27FC236}">
                      <a16:creationId xmlns:a16="http://schemas.microsoft.com/office/drawing/2014/main" id="{1E7AC8BA-4B1F-DB8A-9C5F-D2B413A05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9" y="2764"/>
                  <a:ext cx="15" cy="10"/>
                </a:xfrm>
                <a:custGeom>
                  <a:avLst/>
                  <a:gdLst>
                    <a:gd name="T0" fmla="*/ 5 w 15"/>
                    <a:gd name="T1" fmla="*/ 0 h 10"/>
                    <a:gd name="T2" fmla="*/ 0 w 15"/>
                    <a:gd name="T3" fmla="*/ 5 h 10"/>
                    <a:gd name="T4" fmla="*/ 0 w 15"/>
                    <a:gd name="T5" fmla="*/ 10 h 10"/>
                    <a:gd name="T6" fmla="*/ 5 w 15"/>
                    <a:gd name="T7" fmla="*/ 10 h 10"/>
                    <a:gd name="T8" fmla="*/ 10 w 15"/>
                    <a:gd name="T9" fmla="*/ 10 h 10"/>
                    <a:gd name="T10" fmla="*/ 15 w 15"/>
                    <a:gd name="T11" fmla="*/ 5 h 10"/>
                    <a:gd name="T12" fmla="*/ 15 w 15"/>
                    <a:gd name="T13" fmla="*/ 0 h 10"/>
                    <a:gd name="T14" fmla="*/ 10 w 15"/>
                    <a:gd name="T15" fmla="*/ 0 h 10"/>
                    <a:gd name="T16" fmla="*/ 5 w 15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0">
                      <a:moveTo>
                        <a:pt x="5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0" y="10"/>
                      </a:lnTo>
                      <a:lnTo>
                        <a:pt x="15" y="5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6B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84406" tIns="42203" rIns="84406" bIns="42203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fr-FR" sz="1662" dirty="0"/>
                </a:p>
              </p:txBody>
            </p:sp>
          </p:grpSp>
          <p:sp>
            <p:nvSpPr>
              <p:cNvPr id="23" name="Freeform 1410">
                <a:extLst>
                  <a:ext uri="{FF2B5EF4-FFF2-40B4-BE49-F238E27FC236}">
                    <a16:creationId xmlns:a16="http://schemas.microsoft.com/office/drawing/2014/main" id="{D35E9965-F66F-CB01-D88C-CED2A487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0 w 15"/>
                  <a:gd name="T3" fmla="*/ 5 h 10"/>
                  <a:gd name="T4" fmla="*/ 0 w 15"/>
                  <a:gd name="T5" fmla="*/ 10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B7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4" name="Freeform 1411">
                <a:extLst>
                  <a:ext uri="{FF2B5EF4-FFF2-40B4-BE49-F238E27FC236}">
                    <a16:creationId xmlns:a16="http://schemas.microsoft.com/office/drawing/2014/main" id="{6F592D59-410C-4E4B-070F-D7596E826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64"/>
                <a:ext cx="15" cy="10"/>
              </a:xfrm>
              <a:custGeom>
                <a:avLst/>
                <a:gdLst>
                  <a:gd name="T0" fmla="*/ 5 w 15"/>
                  <a:gd name="T1" fmla="*/ 0 h 10"/>
                  <a:gd name="T2" fmla="*/ 5 w 15"/>
                  <a:gd name="T3" fmla="*/ 5 h 10"/>
                  <a:gd name="T4" fmla="*/ 0 w 15"/>
                  <a:gd name="T5" fmla="*/ 5 h 10"/>
                  <a:gd name="T6" fmla="*/ 5 w 15"/>
                  <a:gd name="T7" fmla="*/ 10 h 10"/>
                  <a:gd name="T8" fmla="*/ 10 w 15"/>
                  <a:gd name="T9" fmla="*/ 10 h 10"/>
                  <a:gd name="T10" fmla="*/ 15 w 15"/>
                  <a:gd name="T11" fmla="*/ 5 h 10"/>
                  <a:gd name="T12" fmla="*/ 15 w 15"/>
                  <a:gd name="T13" fmla="*/ 0 h 10"/>
                  <a:gd name="T14" fmla="*/ 10 w 15"/>
                  <a:gd name="T15" fmla="*/ 0 h 10"/>
                  <a:gd name="T16" fmla="*/ 5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5" name="Freeform 1412">
                <a:extLst>
                  <a:ext uri="{FF2B5EF4-FFF2-40B4-BE49-F238E27FC236}">
                    <a16:creationId xmlns:a16="http://schemas.microsoft.com/office/drawing/2014/main" id="{B0AED17A-4299-7AA5-9EC2-7023ABBE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10 h 10"/>
                  <a:gd name="T8" fmla="*/ 5 w 10"/>
                  <a:gd name="T9" fmla="*/ 10 h 10"/>
                  <a:gd name="T10" fmla="*/ 5 w 10"/>
                  <a:gd name="T11" fmla="*/ 5 h 10"/>
                  <a:gd name="T12" fmla="*/ 10 w 10"/>
                  <a:gd name="T13" fmla="*/ 5 h 10"/>
                  <a:gd name="T14" fmla="*/ 5 w 10"/>
                  <a:gd name="T15" fmla="*/ 0 h 10"/>
                  <a:gd name="T16" fmla="*/ 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6" name="Freeform 1413">
                <a:extLst>
                  <a:ext uri="{FF2B5EF4-FFF2-40B4-BE49-F238E27FC236}">
                    <a16:creationId xmlns:a16="http://schemas.microsoft.com/office/drawing/2014/main" id="{109D563F-D01F-CE14-B7CB-2ECC0B3D5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0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  <a:gd name="T12" fmla="*/ 5 w 5"/>
                  <a:gd name="T13" fmla="*/ 0 h 5"/>
                  <a:gd name="T14" fmla="*/ 5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7" name="Freeform 1414">
                <a:extLst>
                  <a:ext uri="{FF2B5EF4-FFF2-40B4-BE49-F238E27FC236}">
                    <a16:creationId xmlns:a16="http://schemas.microsoft.com/office/drawing/2014/main" id="{9072EE3A-02DE-A193-18F9-59FB351A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0 h 5"/>
                  <a:gd name="T14" fmla="*/ 0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8" name="Freeform 1415">
                <a:extLst>
                  <a:ext uri="{FF2B5EF4-FFF2-40B4-BE49-F238E27FC236}">
                    <a16:creationId xmlns:a16="http://schemas.microsoft.com/office/drawing/2014/main" id="{F567C9D3-07F5-947A-E65A-666714C3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60"/>
                <a:ext cx="10" cy="14"/>
              </a:xfrm>
              <a:custGeom>
                <a:avLst/>
                <a:gdLst>
                  <a:gd name="T0" fmla="*/ 5 w 10"/>
                  <a:gd name="T1" fmla="*/ 0 h 14"/>
                  <a:gd name="T2" fmla="*/ 5 w 10"/>
                  <a:gd name="T3" fmla="*/ 4 h 14"/>
                  <a:gd name="T4" fmla="*/ 10 w 10"/>
                  <a:gd name="T5" fmla="*/ 14 h 14"/>
                  <a:gd name="T6" fmla="*/ 10 w 10"/>
                  <a:gd name="T7" fmla="*/ 14 h 14"/>
                  <a:gd name="T8" fmla="*/ 5 w 10"/>
                  <a:gd name="T9" fmla="*/ 14 h 14"/>
                  <a:gd name="T10" fmla="*/ 0 w 10"/>
                  <a:gd name="T11" fmla="*/ 14 h 14"/>
                  <a:gd name="T12" fmla="*/ 0 w 10"/>
                  <a:gd name="T13" fmla="*/ 14 h 14"/>
                  <a:gd name="T14" fmla="*/ 0 w 10"/>
                  <a:gd name="T15" fmla="*/ 9 h 14"/>
                  <a:gd name="T16" fmla="*/ 0 w 10"/>
                  <a:gd name="T17" fmla="*/ 4 h 14"/>
                  <a:gd name="T18" fmla="*/ 0 w 10"/>
                  <a:gd name="T19" fmla="*/ 0 h 14"/>
                  <a:gd name="T20" fmla="*/ 5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lnTo>
                      <a:pt x="5" y="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E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29" name="Freeform 1416">
                <a:extLst>
                  <a:ext uri="{FF2B5EF4-FFF2-40B4-BE49-F238E27FC236}">
                    <a16:creationId xmlns:a16="http://schemas.microsoft.com/office/drawing/2014/main" id="{EE79EE2E-8342-11B5-5512-BABFB00F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60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9 h 9"/>
                  <a:gd name="T4" fmla="*/ 0 w 4"/>
                  <a:gd name="T5" fmla="*/ 9 h 9"/>
                  <a:gd name="T6" fmla="*/ 0 w 4"/>
                  <a:gd name="T7" fmla="*/ 4 h 9"/>
                  <a:gd name="T8" fmla="*/ 0 w 4"/>
                  <a:gd name="T9" fmla="*/ 0 h 9"/>
                  <a:gd name="T10" fmla="*/ 0 w 4"/>
                  <a:gd name="T11" fmla="*/ 4 h 9"/>
                  <a:gd name="T12" fmla="*/ 4 w 4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0" name="Freeform 1417">
                <a:extLst>
                  <a:ext uri="{FF2B5EF4-FFF2-40B4-BE49-F238E27FC236}">
                    <a16:creationId xmlns:a16="http://schemas.microsoft.com/office/drawing/2014/main" id="{346F2BE9-3943-99B6-1883-957EF7B4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64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5 w 10"/>
                  <a:gd name="T7" fmla="*/ 10 h 10"/>
                  <a:gd name="T8" fmla="*/ 0 w 10"/>
                  <a:gd name="T9" fmla="*/ 10 h 10"/>
                  <a:gd name="T10" fmla="*/ 5 w 10"/>
                  <a:gd name="T11" fmla="*/ 5 h 10"/>
                  <a:gd name="T12" fmla="*/ 10 w 10"/>
                  <a:gd name="T13" fmla="*/ 0 h 10"/>
                  <a:gd name="T14" fmla="*/ 10 w 10"/>
                  <a:gd name="T15" fmla="*/ 0 h 10"/>
                  <a:gd name="T16" fmla="*/ 10 w 10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0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1" name="Freeform 1418">
                <a:extLst>
                  <a:ext uri="{FF2B5EF4-FFF2-40B4-BE49-F238E27FC236}">
                    <a16:creationId xmlns:a16="http://schemas.microsoft.com/office/drawing/2014/main" id="{A7E5D695-07B5-252F-E66A-BF2BA79F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6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19 w 19"/>
                  <a:gd name="T3" fmla="*/ 4 h 4"/>
                  <a:gd name="T4" fmla="*/ 19 w 19"/>
                  <a:gd name="T5" fmla="*/ 4 h 4"/>
                  <a:gd name="T6" fmla="*/ 19 w 19"/>
                  <a:gd name="T7" fmla="*/ 0 h 4"/>
                  <a:gd name="T8" fmla="*/ 19 w 19"/>
                  <a:gd name="T9" fmla="*/ 0 h 4"/>
                  <a:gd name="T10" fmla="*/ 9 w 19"/>
                  <a:gd name="T11" fmla="*/ 0 h 4"/>
                  <a:gd name="T12" fmla="*/ 4 w 19"/>
                  <a:gd name="T13" fmla="*/ 0 h 4"/>
                  <a:gd name="T14" fmla="*/ 0 w 19"/>
                  <a:gd name="T15" fmla="*/ 0 h 4"/>
                  <a:gd name="T16" fmla="*/ 4 w 19"/>
                  <a:gd name="T17" fmla="*/ 0 h 4"/>
                  <a:gd name="T18" fmla="*/ 9 w 19"/>
                  <a:gd name="T19" fmla="*/ 0 h 4"/>
                  <a:gd name="T20" fmla="*/ 14 w 19"/>
                  <a:gd name="T21" fmla="*/ 0 h 4"/>
                  <a:gd name="T22" fmla="*/ 19 w 19"/>
                  <a:gd name="T23" fmla="*/ 0 h 4"/>
                  <a:gd name="T24" fmla="*/ 19 w 1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19" y="4"/>
                    </a:lnTo>
                    <a:lnTo>
                      <a:pt x="19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9" y="0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2" name="Freeform 1419">
                <a:extLst>
                  <a:ext uri="{FF2B5EF4-FFF2-40B4-BE49-F238E27FC236}">
                    <a16:creationId xmlns:a16="http://schemas.microsoft.com/office/drawing/2014/main" id="{371C4840-D07B-E6F0-5E50-8FF0E671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26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0 h 5"/>
                  <a:gd name="T10" fmla="*/ 0 w 10"/>
                  <a:gd name="T11" fmla="*/ 0 h 5"/>
                  <a:gd name="T12" fmla="*/ 5 w 10"/>
                  <a:gd name="T13" fmla="*/ 0 h 5"/>
                  <a:gd name="T14" fmla="*/ 10 w 10"/>
                  <a:gd name="T15" fmla="*/ 0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3" name="Freeform 1420">
                <a:extLst>
                  <a:ext uri="{FF2B5EF4-FFF2-40B4-BE49-F238E27FC236}">
                    <a16:creationId xmlns:a16="http://schemas.microsoft.com/office/drawing/2014/main" id="{013073F8-5B9C-F029-9204-78E27194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4" name="Freeform 1421">
                <a:extLst>
                  <a:ext uri="{FF2B5EF4-FFF2-40B4-BE49-F238E27FC236}">
                    <a16:creationId xmlns:a16="http://schemas.microsoft.com/office/drawing/2014/main" id="{194EDE89-C747-2498-E794-E64272452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5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5" name="Freeform 1422">
                <a:extLst>
                  <a:ext uri="{FF2B5EF4-FFF2-40B4-BE49-F238E27FC236}">
                    <a16:creationId xmlns:a16="http://schemas.microsoft.com/office/drawing/2014/main" id="{50CC7792-A437-1543-11AD-C26AA7F0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726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6" name="Freeform 1423">
                <a:extLst>
                  <a:ext uri="{FF2B5EF4-FFF2-40B4-BE49-F238E27FC236}">
                    <a16:creationId xmlns:a16="http://schemas.microsoft.com/office/drawing/2014/main" id="{55034629-FA99-5156-7D1D-304E914A2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26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7" name="Freeform 1424">
                <a:extLst>
                  <a:ext uri="{FF2B5EF4-FFF2-40B4-BE49-F238E27FC236}">
                    <a16:creationId xmlns:a16="http://schemas.microsoft.com/office/drawing/2014/main" id="{F3C41CCA-B656-67FB-C71C-9D26889E9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8" name="Freeform 1425">
                <a:extLst>
                  <a:ext uri="{FF2B5EF4-FFF2-40B4-BE49-F238E27FC236}">
                    <a16:creationId xmlns:a16="http://schemas.microsoft.com/office/drawing/2014/main" id="{89FE04CC-A907-12EB-02D8-BD16EC20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731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39" name="Freeform 1426">
                <a:extLst>
                  <a:ext uri="{FF2B5EF4-FFF2-40B4-BE49-F238E27FC236}">
                    <a16:creationId xmlns:a16="http://schemas.microsoft.com/office/drawing/2014/main" id="{15418620-5C7C-8D13-9328-FDC24020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0" name="Freeform 1427">
                <a:extLst>
                  <a:ext uri="{FF2B5EF4-FFF2-40B4-BE49-F238E27FC236}">
                    <a16:creationId xmlns:a16="http://schemas.microsoft.com/office/drawing/2014/main" id="{75267288-1428-A8DC-A9DD-1838D7B4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5 w 15"/>
                  <a:gd name="T3" fmla="*/ 0 h 5"/>
                  <a:gd name="T4" fmla="*/ 0 w 15"/>
                  <a:gd name="T5" fmla="*/ 0 h 5"/>
                  <a:gd name="T6" fmla="*/ 0 w 15"/>
                  <a:gd name="T7" fmla="*/ 0 h 5"/>
                  <a:gd name="T8" fmla="*/ 0 w 15"/>
                  <a:gd name="T9" fmla="*/ 5 h 5"/>
                  <a:gd name="T10" fmla="*/ 5 w 15"/>
                  <a:gd name="T11" fmla="*/ 5 h 5"/>
                  <a:gd name="T12" fmla="*/ 10 w 15"/>
                  <a:gd name="T13" fmla="*/ 5 h 5"/>
                  <a:gd name="T14" fmla="*/ 15 w 15"/>
                  <a:gd name="T15" fmla="*/ 5 h 5"/>
                  <a:gd name="T16" fmla="*/ 1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1" name="Freeform 1428">
                <a:extLst>
                  <a:ext uri="{FF2B5EF4-FFF2-40B4-BE49-F238E27FC236}">
                    <a16:creationId xmlns:a16="http://schemas.microsoft.com/office/drawing/2014/main" id="{6BCDC38F-58DB-1E70-3877-5242E000E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0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0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2" name="Freeform 1429">
                <a:extLst>
                  <a:ext uri="{FF2B5EF4-FFF2-40B4-BE49-F238E27FC236}">
                    <a16:creationId xmlns:a16="http://schemas.microsoft.com/office/drawing/2014/main" id="{FC261E0A-623C-78DD-076A-39CEE9B6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731"/>
                <a:ext cx="15" cy="5"/>
              </a:xfrm>
              <a:custGeom>
                <a:avLst/>
                <a:gdLst>
                  <a:gd name="T0" fmla="*/ 5 w 15"/>
                  <a:gd name="T1" fmla="*/ 0 h 5"/>
                  <a:gd name="T2" fmla="*/ 0 w 15"/>
                  <a:gd name="T3" fmla="*/ 0 h 5"/>
                  <a:gd name="T4" fmla="*/ 0 w 15"/>
                  <a:gd name="T5" fmla="*/ 5 h 5"/>
                  <a:gd name="T6" fmla="*/ 5 w 15"/>
                  <a:gd name="T7" fmla="*/ 5 h 5"/>
                  <a:gd name="T8" fmla="*/ 10 w 15"/>
                  <a:gd name="T9" fmla="*/ 5 h 5"/>
                  <a:gd name="T10" fmla="*/ 15 w 15"/>
                  <a:gd name="T11" fmla="*/ 5 h 5"/>
                  <a:gd name="T12" fmla="*/ 15 w 15"/>
                  <a:gd name="T13" fmla="*/ 0 h 5"/>
                  <a:gd name="T14" fmla="*/ 5 w 15"/>
                  <a:gd name="T15" fmla="*/ 0 h 5"/>
                  <a:gd name="T16" fmla="*/ 5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3" name="Freeform 1430">
                <a:extLst>
                  <a:ext uri="{FF2B5EF4-FFF2-40B4-BE49-F238E27FC236}">
                    <a16:creationId xmlns:a16="http://schemas.microsoft.com/office/drawing/2014/main" id="{B8587798-1B08-8350-EB5A-0345F4DCA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0 h 5"/>
                  <a:gd name="T4" fmla="*/ 0 w 10"/>
                  <a:gd name="T5" fmla="*/ 5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5 h 5"/>
                  <a:gd name="T12" fmla="*/ 10 w 10"/>
                  <a:gd name="T13" fmla="*/ 0 h 5"/>
                  <a:gd name="T14" fmla="*/ 5 w 10"/>
                  <a:gd name="T15" fmla="*/ 0 h 5"/>
                  <a:gd name="T16" fmla="*/ 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4" name="Freeform 1431">
                <a:extLst>
                  <a:ext uri="{FF2B5EF4-FFF2-40B4-BE49-F238E27FC236}">
                    <a16:creationId xmlns:a16="http://schemas.microsoft.com/office/drawing/2014/main" id="{AFB054CC-7EAB-93DA-EAB2-6B30484D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731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5 w 10"/>
                  <a:gd name="T3" fmla="*/ 0 h 5"/>
                  <a:gd name="T4" fmla="*/ 0 w 10"/>
                  <a:gd name="T5" fmla="*/ 0 h 5"/>
                  <a:gd name="T6" fmla="*/ 0 w 10"/>
                  <a:gd name="T7" fmla="*/ 5 h 5"/>
                  <a:gd name="T8" fmla="*/ 0 w 10"/>
                  <a:gd name="T9" fmla="*/ 5 h 5"/>
                  <a:gd name="T10" fmla="*/ 5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5" name="Freeform 1432">
                <a:extLst>
                  <a:ext uri="{FF2B5EF4-FFF2-40B4-BE49-F238E27FC236}">
                    <a16:creationId xmlns:a16="http://schemas.microsoft.com/office/drawing/2014/main" id="{B972AF8E-04CA-47E4-C966-FD3F1B31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6" name="Freeform 1433">
                <a:extLst>
                  <a:ext uri="{FF2B5EF4-FFF2-40B4-BE49-F238E27FC236}">
                    <a16:creationId xmlns:a16="http://schemas.microsoft.com/office/drawing/2014/main" id="{E3A0172C-7EC1-AFCE-BD9F-20D16476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14 w 14"/>
                  <a:gd name="T1" fmla="*/ 5 h 5"/>
                  <a:gd name="T2" fmla="*/ 9 w 14"/>
                  <a:gd name="T3" fmla="*/ 0 h 5"/>
                  <a:gd name="T4" fmla="*/ 5 w 14"/>
                  <a:gd name="T5" fmla="*/ 0 h 5"/>
                  <a:gd name="T6" fmla="*/ 0 w 14"/>
                  <a:gd name="T7" fmla="*/ 5 h 5"/>
                  <a:gd name="T8" fmla="*/ 0 w 14"/>
                  <a:gd name="T9" fmla="*/ 5 h 5"/>
                  <a:gd name="T10" fmla="*/ 5 w 14"/>
                  <a:gd name="T11" fmla="*/ 5 h 5"/>
                  <a:gd name="T12" fmla="*/ 14 w 14"/>
                  <a:gd name="T13" fmla="*/ 5 h 5"/>
                  <a:gd name="T14" fmla="*/ 14 w 14"/>
                  <a:gd name="T15" fmla="*/ 5 h 5"/>
                  <a:gd name="T16" fmla="*/ 14 w 1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lnTo>
                      <a:pt x="9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7" name="Freeform 1434">
                <a:extLst>
                  <a:ext uri="{FF2B5EF4-FFF2-40B4-BE49-F238E27FC236}">
                    <a16:creationId xmlns:a16="http://schemas.microsoft.com/office/drawing/2014/main" id="{AEE6BF1E-3FED-ED77-ECEC-66900F31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731"/>
                <a:ext cx="14" cy="5"/>
              </a:xfrm>
              <a:custGeom>
                <a:avLst/>
                <a:gdLst>
                  <a:gd name="T0" fmla="*/ 5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9 w 14"/>
                  <a:gd name="T7" fmla="*/ 5 h 5"/>
                  <a:gd name="T8" fmla="*/ 14 w 14"/>
                  <a:gd name="T9" fmla="*/ 5 h 5"/>
                  <a:gd name="T10" fmla="*/ 14 w 14"/>
                  <a:gd name="T11" fmla="*/ 5 h 5"/>
                  <a:gd name="T12" fmla="*/ 14 w 14"/>
                  <a:gd name="T13" fmla="*/ 5 h 5"/>
                  <a:gd name="T14" fmla="*/ 9 w 14"/>
                  <a:gd name="T15" fmla="*/ 5 h 5"/>
                  <a:gd name="T16" fmla="*/ 5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5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9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8" name="Freeform 1435">
                <a:extLst>
                  <a:ext uri="{FF2B5EF4-FFF2-40B4-BE49-F238E27FC236}">
                    <a16:creationId xmlns:a16="http://schemas.microsoft.com/office/drawing/2014/main" id="{76E19647-5392-7901-1E88-7F9BC36D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1"/>
                <a:ext cx="9" cy="5"/>
              </a:xfrm>
              <a:custGeom>
                <a:avLst/>
                <a:gdLst>
                  <a:gd name="T0" fmla="*/ 0 w 9"/>
                  <a:gd name="T1" fmla="*/ 0 h 5"/>
                  <a:gd name="T2" fmla="*/ 0 w 9"/>
                  <a:gd name="T3" fmla="*/ 5 h 5"/>
                  <a:gd name="T4" fmla="*/ 0 w 9"/>
                  <a:gd name="T5" fmla="*/ 5 h 5"/>
                  <a:gd name="T6" fmla="*/ 4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4 w 9"/>
                  <a:gd name="T15" fmla="*/ 5 h 5"/>
                  <a:gd name="T16" fmla="*/ 0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49" name="Freeform 1436">
                <a:extLst>
                  <a:ext uri="{FF2B5EF4-FFF2-40B4-BE49-F238E27FC236}">
                    <a16:creationId xmlns:a16="http://schemas.microsoft.com/office/drawing/2014/main" id="{1BE859F2-6294-D66E-A779-7DB03117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9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0" name="Freeform 1437">
                <a:extLst>
                  <a:ext uri="{FF2B5EF4-FFF2-40B4-BE49-F238E27FC236}">
                    <a16:creationId xmlns:a16="http://schemas.microsoft.com/office/drawing/2014/main" id="{9E6DF263-8404-53FF-C349-2AC7DDCD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736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4 w 9"/>
                  <a:gd name="T3" fmla="*/ 0 w 9"/>
                  <a:gd name="T4" fmla="*/ 0 w 9"/>
                  <a:gd name="T5" fmla="*/ 4 w 9"/>
                  <a:gd name="T6" fmla="*/ 9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1" name="Freeform 1438">
                <a:extLst>
                  <a:ext uri="{FF2B5EF4-FFF2-40B4-BE49-F238E27FC236}">
                    <a16:creationId xmlns:a16="http://schemas.microsoft.com/office/drawing/2014/main" id="{8086048B-117A-7B6F-5404-CF2C60F1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2" name="Freeform 1439">
                <a:extLst>
                  <a:ext uri="{FF2B5EF4-FFF2-40B4-BE49-F238E27FC236}">
                    <a16:creationId xmlns:a16="http://schemas.microsoft.com/office/drawing/2014/main" id="{780ABB96-6F10-D993-F542-D48C18FF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0 w 15"/>
                  <a:gd name="T3" fmla="*/ 0 h 4"/>
                  <a:gd name="T4" fmla="*/ 5 w 15"/>
                  <a:gd name="T5" fmla="*/ 0 h 4"/>
                  <a:gd name="T6" fmla="*/ 0 w 15"/>
                  <a:gd name="T7" fmla="*/ 0 h 4"/>
                  <a:gd name="T8" fmla="*/ 0 w 15"/>
                  <a:gd name="T9" fmla="*/ 4 h 4"/>
                  <a:gd name="T10" fmla="*/ 10 w 15"/>
                  <a:gd name="T11" fmla="*/ 4 h 4"/>
                  <a:gd name="T12" fmla="*/ 15 w 15"/>
                  <a:gd name="T13" fmla="*/ 4 h 4"/>
                  <a:gd name="T14" fmla="*/ 15 w 15"/>
                  <a:gd name="T15" fmla="*/ 4 h 4"/>
                  <a:gd name="T16" fmla="*/ 1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3" name="Freeform 1440">
                <a:extLst>
                  <a:ext uri="{FF2B5EF4-FFF2-40B4-BE49-F238E27FC236}">
                    <a16:creationId xmlns:a16="http://schemas.microsoft.com/office/drawing/2014/main" id="{55F4C76D-D952-5F8B-4269-35730B68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736"/>
                <a:ext cx="15" cy="4"/>
              </a:xfrm>
              <a:custGeom>
                <a:avLst/>
                <a:gdLst>
                  <a:gd name="T0" fmla="*/ 5 w 15"/>
                  <a:gd name="T1" fmla="*/ 0 h 4"/>
                  <a:gd name="T2" fmla="*/ 0 w 15"/>
                  <a:gd name="T3" fmla="*/ 4 h 4"/>
                  <a:gd name="T4" fmla="*/ 5 w 15"/>
                  <a:gd name="T5" fmla="*/ 4 h 4"/>
                  <a:gd name="T6" fmla="*/ 10 w 15"/>
                  <a:gd name="T7" fmla="*/ 4 h 4"/>
                  <a:gd name="T8" fmla="*/ 15 w 15"/>
                  <a:gd name="T9" fmla="*/ 4 h 4"/>
                  <a:gd name="T10" fmla="*/ 15 w 15"/>
                  <a:gd name="T11" fmla="*/ 4 h 4"/>
                  <a:gd name="T12" fmla="*/ 15 w 15"/>
                  <a:gd name="T13" fmla="*/ 4 h 4"/>
                  <a:gd name="T14" fmla="*/ 10 w 15"/>
                  <a:gd name="T15" fmla="*/ 0 h 4"/>
                  <a:gd name="T16" fmla="*/ 5 w 1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5" y="0"/>
                    </a:move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4" name="Freeform 1441">
                <a:extLst>
                  <a:ext uri="{FF2B5EF4-FFF2-40B4-BE49-F238E27FC236}">
                    <a16:creationId xmlns:a16="http://schemas.microsoft.com/office/drawing/2014/main" id="{029CC6D7-2E84-1FEA-7840-666A488E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0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5" name="Freeform 1442">
                <a:extLst>
                  <a:ext uri="{FF2B5EF4-FFF2-40B4-BE49-F238E27FC236}">
                    <a16:creationId xmlns:a16="http://schemas.microsoft.com/office/drawing/2014/main" id="{4FBE798C-0F29-7C49-5791-030F85C05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4 h 4"/>
                  <a:gd name="T4" fmla="*/ 0 w 10"/>
                  <a:gd name="T5" fmla="*/ 4 h 4"/>
                  <a:gd name="T6" fmla="*/ 5 w 10"/>
                  <a:gd name="T7" fmla="*/ 4 h 4"/>
                  <a:gd name="T8" fmla="*/ 10 w 10"/>
                  <a:gd name="T9" fmla="*/ 4 h 4"/>
                  <a:gd name="T10" fmla="*/ 10 w 10"/>
                  <a:gd name="T11" fmla="*/ 4 h 4"/>
                  <a:gd name="T12" fmla="*/ 10 w 10"/>
                  <a:gd name="T13" fmla="*/ 4 h 4"/>
                  <a:gd name="T14" fmla="*/ 5 w 10"/>
                  <a:gd name="T15" fmla="*/ 0 h 4"/>
                  <a:gd name="T16" fmla="*/ 5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6" name="Freeform 1443">
                <a:extLst>
                  <a:ext uri="{FF2B5EF4-FFF2-40B4-BE49-F238E27FC236}">
                    <a16:creationId xmlns:a16="http://schemas.microsoft.com/office/drawing/2014/main" id="{44602478-B95F-E665-6BF8-013A3AC7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36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5 w 10"/>
                  <a:gd name="T3" fmla="*/ 0 h 4"/>
                  <a:gd name="T4" fmla="*/ 5 w 10"/>
                  <a:gd name="T5" fmla="*/ 0 h 4"/>
                  <a:gd name="T6" fmla="*/ 0 w 10"/>
                  <a:gd name="T7" fmla="*/ 4 h 4"/>
                  <a:gd name="T8" fmla="*/ 5 w 10"/>
                  <a:gd name="T9" fmla="*/ 4 h 4"/>
                  <a:gd name="T10" fmla="*/ 5 w 10"/>
                  <a:gd name="T11" fmla="*/ 4 h 4"/>
                  <a:gd name="T12" fmla="*/ 10 w 10"/>
                  <a:gd name="T13" fmla="*/ 4 h 4"/>
                  <a:gd name="T14" fmla="*/ 10 w 10"/>
                  <a:gd name="T15" fmla="*/ 4 h 4"/>
                  <a:gd name="T16" fmla="*/ 10 w 10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7" name="Freeform 1444">
                <a:extLst>
                  <a:ext uri="{FF2B5EF4-FFF2-40B4-BE49-F238E27FC236}">
                    <a16:creationId xmlns:a16="http://schemas.microsoft.com/office/drawing/2014/main" id="{D4930147-A9AB-9D72-33EF-297571225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8" name="Freeform 1445">
                <a:extLst>
                  <a:ext uri="{FF2B5EF4-FFF2-40B4-BE49-F238E27FC236}">
                    <a16:creationId xmlns:a16="http://schemas.microsoft.com/office/drawing/2014/main" id="{1D06C291-B939-DB10-4609-408AABEC5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5 w 14"/>
                  <a:gd name="T3" fmla="*/ 4 h 4"/>
                  <a:gd name="T4" fmla="*/ 0 w 14"/>
                  <a:gd name="T5" fmla="*/ 0 h 4"/>
                  <a:gd name="T6" fmla="*/ 0 w 14"/>
                  <a:gd name="T7" fmla="*/ 4 h 4"/>
                  <a:gd name="T8" fmla="*/ 0 w 14"/>
                  <a:gd name="T9" fmla="*/ 4 h 4"/>
                  <a:gd name="T10" fmla="*/ 5 w 14"/>
                  <a:gd name="T11" fmla="*/ 4 h 4"/>
                  <a:gd name="T12" fmla="*/ 9 w 14"/>
                  <a:gd name="T13" fmla="*/ 4 h 4"/>
                  <a:gd name="T14" fmla="*/ 14 w 14"/>
                  <a:gd name="T15" fmla="*/ 4 h 4"/>
                  <a:gd name="T16" fmla="*/ 14 w 1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59" name="Freeform 1446">
                <a:extLst>
                  <a:ext uri="{FF2B5EF4-FFF2-40B4-BE49-F238E27FC236}">
                    <a16:creationId xmlns:a16="http://schemas.microsoft.com/office/drawing/2014/main" id="{16325155-4E9B-45C5-EA95-C59C03C08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36"/>
                <a:ext cx="14" cy="4"/>
              </a:xfrm>
              <a:custGeom>
                <a:avLst/>
                <a:gdLst>
                  <a:gd name="T0" fmla="*/ 5 w 14"/>
                  <a:gd name="T1" fmla="*/ 0 h 4"/>
                  <a:gd name="T2" fmla="*/ 0 w 14"/>
                  <a:gd name="T3" fmla="*/ 4 h 4"/>
                  <a:gd name="T4" fmla="*/ 0 w 14"/>
                  <a:gd name="T5" fmla="*/ 4 h 4"/>
                  <a:gd name="T6" fmla="*/ 5 w 14"/>
                  <a:gd name="T7" fmla="*/ 4 h 4"/>
                  <a:gd name="T8" fmla="*/ 9 w 14"/>
                  <a:gd name="T9" fmla="*/ 4 h 4"/>
                  <a:gd name="T10" fmla="*/ 14 w 14"/>
                  <a:gd name="T11" fmla="*/ 4 h 4"/>
                  <a:gd name="T12" fmla="*/ 14 w 14"/>
                  <a:gd name="T13" fmla="*/ 4 h 4"/>
                  <a:gd name="T14" fmla="*/ 5 w 14"/>
                  <a:gd name="T15" fmla="*/ 4 h 4"/>
                  <a:gd name="T16" fmla="*/ 5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0" name="Freeform 1447">
                <a:extLst>
                  <a:ext uri="{FF2B5EF4-FFF2-40B4-BE49-F238E27FC236}">
                    <a16:creationId xmlns:a16="http://schemas.microsoft.com/office/drawing/2014/main" id="{580FDEFF-9AD3-5D98-5FA1-2AD989C5E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40"/>
                <a:ext cx="14" cy="1"/>
              </a:xfrm>
              <a:custGeom>
                <a:avLst/>
                <a:gdLst>
                  <a:gd name="T0" fmla="*/ 5 w 14"/>
                  <a:gd name="T1" fmla="*/ 0 w 14"/>
                  <a:gd name="T2" fmla="*/ 0 w 14"/>
                  <a:gd name="T3" fmla="*/ 5 w 14"/>
                  <a:gd name="T4" fmla="*/ 9 w 14"/>
                  <a:gd name="T5" fmla="*/ 14 w 14"/>
                  <a:gd name="T6" fmla="*/ 14 w 14"/>
                  <a:gd name="T7" fmla="*/ 9 w 14"/>
                  <a:gd name="T8" fmla="*/ 5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4">
                    <a:moveTo>
                      <a:pt x="5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1" name="Freeform 1448">
                <a:extLst>
                  <a:ext uri="{FF2B5EF4-FFF2-40B4-BE49-F238E27FC236}">
                    <a16:creationId xmlns:a16="http://schemas.microsoft.com/office/drawing/2014/main" id="{06C601E1-0BF8-7684-FE25-579DA98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0 w 9"/>
                  <a:gd name="T1" fmla="*/ 0 w 9"/>
                  <a:gd name="T2" fmla="*/ 0 w 9"/>
                  <a:gd name="T3" fmla="*/ 4 w 9"/>
                  <a:gd name="T4" fmla="*/ 4 w 9"/>
                  <a:gd name="T5" fmla="*/ 9 w 9"/>
                  <a:gd name="T6" fmla="*/ 9 w 9"/>
                  <a:gd name="T7" fmla="*/ 4 w 9"/>
                  <a:gd name="T8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2" name="Freeform 1449">
                <a:extLst>
                  <a:ext uri="{FF2B5EF4-FFF2-40B4-BE49-F238E27FC236}">
                    <a16:creationId xmlns:a16="http://schemas.microsoft.com/office/drawing/2014/main" id="{93EDE943-8EC6-7E2C-9D13-5793614DD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740"/>
                <a:ext cx="9" cy="1"/>
              </a:xfrm>
              <a:custGeom>
                <a:avLst/>
                <a:gdLst>
                  <a:gd name="T0" fmla="*/ 9 w 9"/>
                  <a:gd name="T1" fmla="*/ 4 w 9"/>
                  <a:gd name="T2" fmla="*/ 0 w 9"/>
                  <a:gd name="T3" fmla="*/ 0 w 9"/>
                  <a:gd name="T4" fmla="*/ 0 w 9"/>
                  <a:gd name="T5" fmla="*/ 4 w 9"/>
                  <a:gd name="T6" fmla="*/ 4 w 9"/>
                  <a:gd name="T7" fmla="*/ 9 w 9"/>
                  <a:gd name="T8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3" name="Freeform 1450">
                <a:extLst>
                  <a:ext uri="{FF2B5EF4-FFF2-40B4-BE49-F238E27FC236}">
                    <a16:creationId xmlns:a16="http://schemas.microsoft.com/office/drawing/2014/main" id="{986B5656-692A-771B-B918-5E9BEF7A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4" name="Freeform 1451">
                <a:extLst>
                  <a:ext uri="{FF2B5EF4-FFF2-40B4-BE49-F238E27FC236}">
                    <a16:creationId xmlns:a16="http://schemas.microsoft.com/office/drawing/2014/main" id="{487602AD-02F4-20C3-3A82-BA4AC4BD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740"/>
                <a:ext cx="72" cy="5"/>
              </a:xfrm>
              <a:custGeom>
                <a:avLst/>
                <a:gdLst>
                  <a:gd name="T0" fmla="*/ 0 w 72"/>
                  <a:gd name="T1" fmla="*/ 5 h 5"/>
                  <a:gd name="T2" fmla="*/ 0 w 72"/>
                  <a:gd name="T3" fmla="*/ 0 h 5"/>
                  <a:gd name="T4" fmla="*/ 5 w 72"/>
                  <a:gd name="T5" fmla="*/ 0 h 5"/>
                  <a:gd name="T6" fmla="*/ 5 w 72"/>
                  <a:gd name="T7" fmla="*/ 0 h 5"/>
                  <a:gd name="T8" fmla="*/ 10 w 72"/>
                  <a:gd name="T9" fmla="*/ 0 h 5"/>
                  <a:gd name="T10" fmla="*/ 24 w 72"/>
                  <a:gd name="T11" fmla="*/ 0 h 5"/>
                  <a:gd name="T12" fmla="*/ 43 w 72"/>
                  <a:gd name="T13" fmla="*/ 5 h 5"/>
                  <a:gd name="T14" fmla="*/ 58 w 72"/>
                  <a:gd name="T15" fmla="*/ 5 h 5"/>
                  <a:gd name="T16" fmla="*/ 72 w 72"/>
                  <a:gd name="T17" fmla="*/ 5 h 5"/>
                  <a:gd name="T18" fmla="*/ 72 w 72"/>
                  <a:gd name="T19" fmla="*/ 5 h 5"/>
                  <a:gd name="T20" fmla="*/ 67 w 72"/>
                  <a:gd name="T21" fmla="*/ 5 h 5"/>
                  <a:gd name="T22" fmla="*/ 39 w 72"/>
                  <a:gd name="T23" fmla="*/ 5 h 5"/>
                  <a:gd name="T24" fmla="*/ 24 w 72"/>
                  <a:gd name="T25" fmla="*/ 5 h 5"/>
                  <a:gd name="T26" fmla="*/ 0 w 72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43" y="5"/>
                    </a:lnTo>
                    <a:lnTo>
                      <a:pt x="58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67" y="5"/>
                    </a:lnTo>
                    <a:lnTo>
                      <a:pt x="39" y="5"/>
                    </a:lnTo>
                    <a:lnTo>
                      <a:pt x="24" y="5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5" name="Freeform 1452">
                <a:extLst>
                  <a:ext uri="{FF2B5EF4-FFF2-40B4-BE49-F238E27FC236}">
                    <a16:creationId xmlns:a16="http://schemas.microsoft.com/office/drawing/2014/main" id="{BF4374B5-336B-157F-A7E2-124452C7C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6" name="Freeform 1453">
                <a:extLst>
                  <a:ext uri="{FF2B5EF4-FFF2-40B4-BE49-F238E27FC236}">
                    <a16:creationId xmlns:a16="http://schemas.microsoft.com/office/drawing/2014/main" id="{4E4F9F24-9CA0-D80D-0993-3AEAA96F3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50"/>
                <a:ext cx="4" cy="14"/>
              </a:xfrm>
              <a:custGeom>
                <a:avLst/>
                <a:gdLst>
                  <a:gd name="T0" fmla="*/ 4 w 4"/>
                  <a:gd name="T1" fmla="*/ 14 h 14"/>
                  <a:gd name="T2" fmla="*/ 0 w 4"/>
                  <a:gd name="T3" fmla="*/ 14 h 14"/>
                  <a:gd name="T4" fmla="*/ 0 w 4"/>
                  <a:gd name="T5" fmla="*/ 14 h 14"/>
                  <a:gd name="T6" fmla="*/ 0 w 4"/>
                  <a:gd name="T7" fmla="*/ 5 h 14"/>
                  <a:gd name="T8" fmla="*/ 4 w 4"/>
                  <a:gd name="T9" fmla="*/ 0 h 14"/>
                  <a:gd name="T10" fmla="*/ 4 w 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4">
                    <a:moveTo>
                      <a:pt x="4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7" name="Freeform 1454">
                <a:extLst>
                  <a:ext uri="{FF2B5EF4-FFF2-40B4-BE49-F238E27FC236}">
                    <a16:creationId xmlns:a16="http://schemas.microsoft.com/office/drawing/2014/main" id="{78636CB9-DF6A-4FEA-878D-02E8C6BC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8" name="Freeform 1455">
                <a:extLst>
                  <a:ext uri="{FF2B5EF4-FFF2-40B4-BE49-F238E27FC236}">
                    <a16:creationId xmlns:a16="http://schemas.microsoft.com/office/drawing/2014/main" id="{82D5236F-D9F7-1C5D-49B2-DF3AD998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750"/>
                <a:ext cx="19" cy="63"/>
              </a:xfrm>
              <a:custGeom>
                <a:avLst/>
                <a:gdLst>
                  <a:gd name="T0" fmla="*/ 19 w 19"/>
                  <a:gd name="T1" fmla="*/ 0 h 63"/>
                  <a:gd name="T2" fmla="*/ 19 w 19"/>
                  <a:gd name="T3" fmla="*/ 19 h 63"/>
                  <a:gd name="T4" fmla="*/ 10 w 19"/>
                  <a:gd name="T5" fmla="*/ 48 h 63"/>
                  <a:gd name="T6" fmla="*/ 10 w 19"/>
                  <a:gd name="T7" fmla="*/ 58 h 63"/>
                  <a:gd name="T8" fmla="*/ 0 w 19"/>
                  <a:gd name="T9" fmla="*/ 63 h 63"/>
                  <a:gd name="T10" fmla="*/ 0 w 19"/>
                  <a:gd name="T11" fmla="*/ 58 h 63"/>
                  <a:gd name="T12" fmla="*/ 5 w 19"/>
                  <a:gd name="T13" fmla="*/ 53 h 63"/>
                  <a:gd name="T14" fmla="*/ 10 w 19"/>
                  <a:gd name="T15" fmla="*/ 39 h 63"/>
                  <a:gd name="T16" fmla="*/ 10 w 19"/>
                  <a:gd name="T17" fmla="*/ 19 h 63"/>
                  <a:gd name="T18" fmla="*/ 10 w 19"/>
                  <a:gd name="T19" fmla="*/ 5 h 63"/>
                  <a:gd name="T20" fmla="*/ 14 w 19"/>
                  <a:gd name="T21" fmla="*/ 0 h 63"/>
                  <a:gd name="T22" fmla="*/ 19 w 19"/>
                  <a:gd name="T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63">
                    <a:moveTo>
                      <a:pt x="19" y="0"/>
                    </a:moveTo>
                    <a:lnTo>
                      <a:pt x="19" y="19"/>
                    </a:lnTo>
                    <a:lnTo>
                      <a:pt x="10" y="48"/>
                    </a:lnTo>
                    <a:lnTo>
                      <a:pt x="10" y="58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5" y="53"/>
                    </a:lnTo>
                    <a:lnTo>
                      <a:pt x="10" y="3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69" name="Freeform 1456">
                <a:extLst>
                  <a:ext uri="{FF2B5EF4-FFF2-40B4-BE49-F238E27FC236}">
                    <a16:creationId xmlns:a16="http://schemas.microsoft.com/office/drawing/2014/main" id="{3B9689FA-882F-E0A4-FD33-AAAE01AA1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0" name="Freeform 1457">
                <a:extLst>
                  <a:ext uri="{FF2B5EF4-FFF2-40B4-BE49-F238E27FC236}">
                    <a16:creationId xmlns:a16="http://schemas.microsoft.com/office/drawing/2014/main" id="{C1014CA3-54B0-9570-46C7-5DB31068F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45"/>
                <a:ext cx="15" cy="63"/>
              </a:xfrm>
              <a:custGeom>
                <a:avLst/>
                <a:gdLst>
                  <a:gd name="T0" fmla="*/ 10 w 15"/>
                  <a:gd name="T1" fmla="*/ 63 h 63"/>
                  <a:gd name="T2" fmla="*/ 10 w 15"/>
                  <a:gd name="T3" fmla="*/ 63 h 63"/>
                  <a:gd name="T4" fmla="*/ 15 w 15"/>
                  <a:gd name="T5" fmla="*/ 63 h 63"/>
                  <a:gd name="T6" fmla="*/ 15 w 15"/>
                  <a:gd name="T7" fmla="*/ 58 h 63"/>
                  <a:gd name="T8" fmla="*/ 15 w 15"/>
                  <a:gd name="T9" fmla="*/ 58 h 63"/>
                  <a:gd name="T10" fmla="*/ 5 w 15"/>
                  <a:gd name="T11" fmla="*/ 0 h 63"/>
                  <a:gd name="T12" fmla="*/ 5 w 15"/>
                  <a:gd name="T13" fmla="*/ 0 h 63"/>
                  <a:gd name="T14" fmla="*/ 0 w 15"/>
                  <a:gd name="T15" fmla="*/ 0 h 63"/>
                  <a:gd name="T16" fmla="*/ 10 w 15"/>
                  <a:gd name="T1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3">
                    <a:moveTo>
                      <a:pt x="10" y="63"/>
                    </a:moveTo>
                    <a:lnTo>
                      <a:pt x="10" y="63"/>
                    </a:lnTo>
                    <a:lnTo>
                      <a:pt x="15" y="63"/>
                    </a:lnTo>
                    <a:lnTo>
                      <a:pt x="15" y="58"/>
                    </a:lnTo>
                    <a:lnTo>
                      <a:pt x="15" y="58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" y="63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1" name="Freeform 1458">
                <a:extLst>
                  <a:ext uri="{FF2B5EF4-FFF2-40B4-BE49-F238E27FC236}">
                    <a16:creationId xmlns:a16="http://schemas.microsoft.com/office/drawing/2014/main" id="{7519EB9F-39D9-15BE-E73F-46684EBD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2" name="Freeform 1459">
                <a:extLst>
                  <a:ext uri="{FF2B5EF4-FFF2-40B4-BE49-F238E27FC236}">
                    <a16:creationId xmlns:a16="http://schemas.microsoft.com/office/drawing/2014/main" id="{40972EB8-8B3C-4DC7-DC13-D4181562C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274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5 w 10"/>
                  <a:gd name="T3" fmla="*/ 15 h 15"/>
                  <a:gd name="T4" fmla="*/ 0 w 10"/>
                  <a:gd name="T5" fmla="*/ 15 h 15"/>
                  <a:gd name="T6" fmla="*/ 5 w 10"/>
                  <a:gd name="T7" fmla="*/ 5 h 15"/>
                  <a:gd name="T8" fmla="*/ 5 w 10"/>
                  <a:gd name="T9" fmla="*/ 0 h 15"/>
                  <a:gd name="T10" fmla="*/ 10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5" y="15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10" y="1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3" name="Freeform 1460">
                <a:extLst>
                  <a:ext uri="{FF2B5EF4-FFF2-40B4-BE49-F238E27FC236}">
                    <a16:creationId xmlns:a16="http://schemas.microsoft.com/office/drawing/2014/main" id="{20D3D8A1-26BC-857B-CC57-9C2BAEB57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4" name="Freeform 1461">
                <a:extLst>
                  <a:ext uri="{FF2B5EF4-FFF2-40B4-BE49-F238E27FC236}">
                    <a16:creationId xmlns:a16="http://schemas.microsoft.com/office/drawing/2014/main" id="{1FC3CEBD-7459-74A6-B2C7-1ABF0FE82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745"/>
                <a:ext cx="48" cy="48"/>
              </a:xfrm>
              <a:custGeom>
                <a:avLst/>
                <a:gdLst>
                  <a:gd name="T0" fmla="*/ 0 w 48"/>
                  <a:gd name="T1" fmla="*/ 5 h 48"/>
                  <a:gd name="T2" fmla="*/ 10 w 48"/>
                  <a:gd name="T3" fmla="*/ 19 h 48"/>
                  <a:gd name="T4" fmla="*/ 29 w 48"/>
                  <a:gd name="T5" fmla="*/ 39 h 48"/>
                  <a:gd name="T6" fmla="*/ 38 w 48"/>
                  <a:gd name="T7" fmla="*/ 48 h 48"/>
                  <a:gd name="T8" fmla="*/ 48 w 48"/>
                  <a:gd name="T9" fmla="*/ 48 h 48"/>
                  <a:gd name="T10" fmla="*/ 43 w 48"/>
                  <a:gd name="T11" fmla="*/ 44 h 48"/>
                  <a:gd name="T12" fmla="*/ 34 w 48"/>
                  <a:gd name="T13" fmla="*/ 39 h 48"/>
                  <a:gd name="T14" fmla="*/ 24 w 48"/>
                  <a:gd name="T15" fmla="*/ 29 h 48"/>
                  <a:gd name="T16" fmla="*/ 14 w 48"/>
                  <a:gd name="T17" fmla="*/ 15 h 48"/>
                  <a:gd name="T18" fmla="*/ 10 w 48"/>
                  <a:gd name="T19" fmla="*/ 0 h 48"/>
                  <a:gd name="T20" fmla="*/ 5 w 48"/>
                  <a:gd name="T21" fmla="*/ 0 h 48"/>
                  <a:gd name="T22" fmla="*/ 0 w 48"/>
                  <a:gd name="T2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8">
                    <a:moveTo>
                      <a:pt x="0" y="5"/>
                    </a:moveTo>
                    <a:lnTo>
                      <a:pt x="10" y="19"/>
                    </a:lnTo>
                    <a:lnTo>
                      <a:pt x="29" y="39"/>
                    </a:lnTo>
                    <a:lnTo>
                      <a:pt x="38" y="48"/>
                    </a:lnTo>
                    <a:lnTo>
                      <a:pt x="48" y="48"/>
                    </a:lnTo>
                    <a:lnTo>
                      <a:pt x="43" y="44"/>
                    </a:lnTo>
                    <a:lnTo>
                      <a:pt x="34" y="39"/>
                    </a:lnTo>
                    <a:lnTo>
                      <a:pt x="24" y="29"/>
                    </a:lnTo>
                    <a:lnTo>
                      <a:pt x="14" y="15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5" name="Freeform 1462">
                <a:extLst>
                  <a:ext uri="{FF2B5EF4-FFF2-40B4-BE49-F238E27FC236}">
                    <a16:creationId xmlns:a16="http://schemas.microsoft.com/office/drawing/2014/main" id="{D9B829DB-6CF2-B1FC-75C4-C8C7903B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6" name="Freeform 1463">
                <a:extLst>
                  <a:ext uri="{FF2B5EF4-FFF2-40B4-BE49-F238E27FC236}">
                    <a16:creationId xmlns:a16="http://schemas.microsoft.com/office/drawing/2014/main" id="{9FBAAF6C-5C0E-CEA9-BB7A-00B6BBA4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2740"/>
                <a:ext cx="72" cy="34"/>
              </a:xfrm>
              <a:custGeom>
                <a:avLst/>
                <a:gdLst>
                  <a:gd name="T0" fmla="*/ 5 w 72"/>
                  <a:gd name="T1" fmla="*/ 10 h 34"/>
                  <a:gd name="T2" fmla="*/ 24 w 72"/>
                  <a:gd name="T3" fmla="*/ 20 h 34"/>
                  <a:gd name="T4" fmla="*/ 53 w 72"/>
                  <a:gd name="T5" fmla="*/ 29 h 34"/>
                  <a:gd name="T6" fmla="*/ 62 w 72"/>
                  <a:gd name="T7" fmla="*/ 34 h 34"/>
                  <a:gd name="T8" fmla="*/ 72 w 72"/>
                  <a:gd name="T9" fmla="*/ 29 h 34"/>
                  <a:gd name="T10" fmla="*/ 67 w 72"/>
                  <a:gd name="T11" fmla="*/ 29 h 34"/>
                  <a:gd name="T12" fmla="*/ 58 w 72"/>
                  <a:gd name="T13" fmla="*/ 29 h 34"/>
                  <a:gd name="T14" fmla="*/ 43 w 72"/>
                  <a:gd name="T15" fmla="*/ 24 h 34"/>
                  <a:gd name="T16" fmla="*/ 29 w 72"/>
                  <a:gd name="T17" fmla="*/ 15 h 34"/>
                  <a:gd name="T18" fmla="*/ 15 w 72"/>
                  <a:gd name="T19" fmla="*/ 5 h 34"/>
                  <a:gd name="T20" fmla="*/ 10 w 72"/>
                  <a:gd name="T21" fmla="*/ 5 h 34"/>
                  <a:gd name="T22" fmla="*/ 5 w 72"/>
                  <a:gd name="T23" fmla="*/ 0 h 34"/>
                  <a:gd name="T24" fmla="*/ 0 w 72"/>
                  <a:gd name="T25" fmla="*/ 5 h 34"/>
                  <a:gd name="T26" fmla="*/ 5 w 72"/>
                  <a:gd name="T27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34">
                    <a:moveTo>
                      <a:pt x="5" y="10"/>
                    </a:moveTo>
                    <a:lnTo>
                      <a:pt x="24" y="20"/>
                    </a:lnTo>
                    <a:lnTo>
                      <a:pt x="53" y="29"/>
                    </a:lnTo>
                    <a:lnTo>
                      <a:pt x="62" y="34"/>
                    </a:lnTo>
                    <a:lnTo>
                      <a:pt x="72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3" y="24"/>
                    </a:lnTo>
                    <a:lnTo>
                      <a:pt x="29" y="1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7" name="Freeform 1464">
                <a:extLst>
                  <a:ext uri="{FF2B5EF4-FFF2-40B4-BE49-F238E27FC236}">
                    <a16:creationId xmlns:a16="http://schemas.microsoft.com/office/drawing/2014/main" id="{907B00F4-EF8A-AF73-45C6-2D091DCF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8" name="Freeform 1465">
                <a:extLst>
                  <a:ext uri="{FF2B5EF4-FFF2-40B4-BE49-F238E27FC236}">
                    <a16:creationId xmlns:a16="http://schemas.microsoft.com/office/drawing/2014/main" id="{02914EBD-001A-65CE-A57D-CF6126C9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731"/>
                <a:ext cx="38" cy="62"/>
              </a:xfrm>
              <a:custGeom>
                <a:avLst/>
                <a:gdLst>
                  <a:gd name="T0" fmla="*/ 28 w 38"/>
                  <a:gd name="T1" fmla="*/ 58 h 62"/>
                  <a:gd name="T2" fmla="*/ 33 w 38"/>
                  <a:gd name="T3" fmla="*/ 58 h 62"/>
                  <a:gd name="T4" fmla="*/ 38 w 38"/>
                  <a:gd name="T5" fmla="*/ 62 h 62"/>
                  <a:gd name="T6" fmla="*/ 33 w 38"/>
                  <a:gd name="T7" fmla="*/ 53 h 62"/>
                  <a:gd name="T8" fmla="*/ 33 w 38"/>
                  <a:gd name="T9" fmla="*/ 48 h 62"/>
                  <a:gd name="T10" fmla="*/ 4 w 38"/>
                  <a:gd name="T11" fmla="*/ 0 h 62"/>
                  <a:gd name="T12" fmla="*/ 4 w 38"/>
                  <a:gd name="T13" fmla="*/ 0 h 62"/>
                  <a:gd name="T14" fmla="*/ 0 w 38"/>
                  <a:gd name="T15" fmla="*/ 0 h 62"/>
                  <a:gd name="T16" fmla="*/ 28 w 38"/>
                  <a:gd name="T17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28" y="58"/>
                    </a:moveTo>
                    <a:lnTo>
                      <a:pt x="33" y="58"/>
                    </a:lnTo>
                    <a:lnTo>
                      <a:pt x="38" y="62"/>
                    </a:lnTo>
                    <a:lnTo>
                      <a:pt x="33" y="53"/>
                    </a:lnTo>
                    <a:lnTo>
                      <a:pt x="33" y="48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8" y="58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79" name="Freeform 1466">
                <a:extLst>
                  <a:ext uri="{FF2B5EF4-FFF2-40B4-BE49-F238E27FC236}">
                    <a16:creationId xmlns:a16="http://schemas.microsoft.com/office/drawing/2014/main" id="{1B60FFC0-820D-6CCB-7A8C-D9A4B70F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769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5 w 24"/>
                  <a:gd name="T3" fmla="*/ 10 h 10"/>
                  <a:gd name="T4" fmla="*/ 15 w 24"/>
                  <a:gd name="T5" fmla="*/ 0 h 10"/>
                  <a:gd name="T6" fmla="*/ 15 w 24"/>
                  <a:gd name="T7" fmla="*/ 0 h 10"/>
                  <a:gd name="T8" fmla="*/ 19 w 24"/>
                  <a:gd name="T9" fmla="*/ 0 h 10"/>
                  <a:gd name="T10" fmla="*/ 24 w 24"/>
                  <a:gd name="T11" fmla="*/ 0 h 10"/>
                  <a:gd name="T12" fmla="*/ 19 w 24"/>
                  <a:gd name="T13" fmla="*/ 5 h 10"/>
                  <a:gd name="T14" fmla="*/ 19 w 24"/>
                  <a:gd name="T15" fmla="*/ 5 h 10"/>
                  <a:gd name="T16" fmla="*/ 15 w 24"/>
                  <a:gd name="T17" fmla="*/ 10 h 10"/>
                  <a:gd name="T18" fmla="*/ 10 w 24"/>
                  <a:gd name="T19" fmla="*/ 5 h 10"/>
                  <a:gd name="T20" fmla="*/ 10 w 24"/>
                  <a:gd name="T21" fmla="*/ 10 h 10"/>
                  <a:gd name="T22" fmla="*/ 5 w 24"/>
                  <a:gd name="T23" fmla="*/ 10 h 10"/>
                  <a:gd name="T24" fmla="*/ 0 w 2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5" y="10"/>
                    </a:lnTo>
                    <a:lnTo>
                      <a:pt x="10" y="5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383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0" name="Freeform 1467">
                <a:extLst>
                  <a:ext uri="{FF2B5EF4-FFF2-40B4-BE49-F238E27FC236}">
                    <a16:creationId xmlns:a16="http://schemas.microsoft.com/office/drawing/2014/main" id="{FC9E6BF8-F2D5-4E71-B6E2-57E21D40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56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5 h 10"/>
                  <a:gd name="T8" fmla="*/ 0 w 5"/>
                  <a:gd name="T9" fmla="*/ 5 h 10"/>
                  <a:gd name="T10" fmla="*/ 5 w 5"/>
                  <a:gd name="T11" fmla="*/ 5 h 10"/>
                  <a:gd name="T12" fmla="*/ 0 w 5"/>
                  <a:gd name="T13" fmla="*/ 10 h 10"/>
                  <a:gd name="T14" fmla="*/ 0 w 5"/>
                  <a:gd name="T15" fmla="*/ 10 h 10"/>
                  <a:gd name="T16" fmla="*/ 0 w 5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1" name="Freeform 1468">
                <a:extLst>
                  <a:ext uri="{FF2B5EF4-FFF2-40B4-BE49-F238E27FC236}">
                    <a16:creationId xmlns:a16="http://schemas.microsoft.com/office/drawing/2014/main" id="{8E845B0C-1FD7-F853-CAF1-2E1D02C5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2" name="Freeform 1469">
                <a:extLst>
                  <a:ext uri="{FF2B5EF4-FFF2-40B4-BE49-F238E27FC236}">
                    <a16:creationId xmlns:a16="http://schemas.microsoft.com/office/drawing/2014/main" id="{73649D50-DD6D-4B53-D2EC-3EACC9A5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14" cy="9"/>
              </a:xfrm>
              <a:custGeom>
                <a:avLst/>
                <a:gdLst>
                  <a:gd name="T0" fmla="*/ 0 w 14"/>
                  <a:gd name="T1" fmla="*/ 9 h 9"/>
                  <a:gd name="T2" fmla="*/ 9 w 14"/>
                  <a:gd name="T3" fmla="*/ 5 h 9"/>
                  <a:gd name="T4" fmla="*/ 14 w 14"/>
                  <a:gd name="T5" fmla="*/ 5 h 9"/>
                  <a:gd name="T6" fmla="*/ 14 w 14"/>
                  <a:gd name="T7" fmla="*/ 0 h 9"/>
                  <a:gd name="T8" fmla="*/ 9 w 14"/>
                  <a:gd name="T9" fmla="*/ 0 h 9"/>
                  <a:gd name="T10" fmla="*/ 4 w 14"/>
                  <a:gd name="T11" fmla="*/ 5 h 9"/>
                  <a:gd name="T12" fmla="*/ 0 w 14"/>
                  <a:gd name="T13" fmla="*/ 9 h 9"/>
                  <a:gd name="T14" fmla="*/ 0 w 14"/>
                  <a:gd name="T15" fmla="*/ 9 h 9"/>
                  <a:gd name="T16" fmla="*/ 0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3" name="Freeform 1470">
                <a:extLst>
                  <a:ext uri="{FF2B5EF4-FFF2-40B4-BE49-F238E27FC236}">
                    <a16:creationId xmlns:a16="http://schemas.microsoft.com/office/drawing/2014/main" id="{03CA4AEC-5B27-ADDA-92D5-04B30028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4" name="Freeform 1471">
                <a:extLst>
                  <a:ext uri="{FF2B5EF4-FFF2-40B4-BE49-F238E27FC236}">
                    <a16:creationId xmlns:a16="http://schemas.microsoft.com/office/drawing/2014/main" id="{2C990CE1-93D3-6500-2B87-AC0CA24B4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7"/>
                <a:ext cx="9" cy="9"/>
              </a:xfrm>
              <a:custGeom>
                <a:avLst/>
                <a:gdLst>
                  <a:gd name="T0" fmla="*/ 9 w 9"/>
                  <a:gd name="T1" fmla="*/ 5 h 9"/>
                  <a:gd name="T2" fmla="*/ 9 w 9"/>
                  <a:gd name="T3" fmla="*/ 0 h 9"/>
                  <a:gd name="T4" fmla="*/ 9 w 9"/>
                  <a:gd name="T5" fmla="*/ 0 h 9"/>
                  <a:gd name="T6" fmla="*/ 4 w 9"/>
                  <a:gd name="T7" fmla="*/ 5 h 9"/>
                  <a:gd name="T8" fmla="*/ 0 w 9"/>
                  <a:gd name="T9" fmla="*/ 9 h 9"/>
                  <a:gd name="T10" fmla="*/ 0 w 9"/>
                  <a:gd name="T11" fmla="*/ 9 h 9"/>
                  <a:gd name="T12" fmla="*/ 0 w 9"/>
                  <a:gd name="T13" fmla="*/ 9 h 9"/>
                  <a:gd name="T14" fmla="*/ 4 w 9"/>
                  <a:gd name="T15" fmla="*/ 5 h 9"/>
                  <a:gd name="T16" fmla="*/ 9 w 9"/>
                  <a:gd name="T1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5" name="Freeform 1472">
                <a:extLst>
                  <a:ext uri="{FF2B5EF4-FFF2-40B4-BE49-F238E27FC236}">
                    <a16:creationId xmlns:a16="http://schemas.microsoft.com/office/drawing/2014/main" id="{B6FB2E2D-894A-C8E2-470E-8DEDBBBA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9" cy="4"/>
              </a:xfrm>
              <a:custGeom>
                <a:avLst/>
                <a:gdLst>
                  <a:gd name="T0" fmla="*/ 9 w 9"/>
                  <a:gd name="T1" fmla="*/ 0 h 4"/>
                  <a:gd name="T2" fmla="*/ 9 w 9"/>
                  <a:gd name="T3" fmla="*/ 0 h 4"/>
                  <a:gd name="T4" fmla="*/ 9 w 9"/>
                  <a:gd name="T5" fmla="*/ 0 h 4"/>
                  <a:gd name="T6" fmla="*/ 4 w 9"/>
                  <a:gd name="T7" fmla="*/ 0 h 4"/>
                  <a:gd name="T8" fmla="*/ 0 w 9"/>
                  <a:gd name="T9" fmla="*/ 4 h 4"/>
                  <a:gd name="T10" fmla="*/ 0 w 9"/>
                  <a:gd name="T11" fmla="*/ 4 h 4"/>
                  <a:gd name="T12" fmla="*/ 0 w 9"/>
                  <a:gd name="T13" fmla="*/ 4 h 4"/>
                  <a:gd name="T14" fmla="*/ 4 w 9"/>
                  <a:gd name="T15" fmla="*/ 4 h 4"/>
                  <a:gd name="T16" fmla="*/ 9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6" name="Freeform 1473">
                <a:extLst>
                  <a:ext uri="{FF2B5EF4-FFF2-40B4-BE49-F238E27FC236}">
                    <a16:creationId xmlns:a16="http://schemas.microsoft.com/office/drawing/2014/main" id="{98FE0DF9-38EA-6636-178D-B0AD31DB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82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4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4 w 4"/>
                  <a:gd name="T11" fmla="*/ 4 h 4"/>
                  <a:gd name="T12" fmla="*/ 0 w 4"/>
                  <a:gd name="T13" fmla="*/ 4 h 4"/>
                  <a:gd name="T14" fmla="*/ 0 w 4"/>
                  <a:gd name="T15" fmla="*/ 4 h 4"/>
                  <a:gd name="T16" fmla="*/ 0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7" name="Freeform 1474">
                <a:extLst>
                  <a:ext uri="{FF2B5EF4-FFF2-40B4-BE49-F238E27FC236}">
                    <a16:creationId xmlns:a16="http://schemas.microsoft.com/office/drawing/2014/main" id="{68A63D6B-065B-7A06-9C2C-A9F21F61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8" name="Freeform 1475">
                <a:extLst>
                  <a:ext uri="{FF2B5EF4-FFF2-40B4-BE49-F238E27FC236}">
                    <a16:creationId xmlns:a16="http://schemas.microsoft.com/office/drawing/2014/main" id="{D942C33D-BC03-39A1-E485-22FFB70E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5 w 15"/>
                  <a:gd name="T1" fmla="*/ 10 h 15"/>
                  <a:gd name="T2" fmla="*/ 10 w 15"/>
                  <a:gd name="T3" fmla="*/ 5 h 15"/>
                  <a:gd name="T4" fmla="*/ 15 w 15"/>
                  <a:gd name="T5" fmla="*/ 5 h 15"/>
                  <a:gd name="T6" fmla="*/ 15 w 15"/>
                  <a:gd name="T7" fmla="*/ 0 h 15"/>
                  <a:gd name="T8" fmla="*/ 15 w 15"/>
                  <a:gd name="T9" fmla="*/ 0 h 15"/>
                  <a:gd name="T10" fmla="*/ 10 w 15"/>
                  <a:gd name="T11" fmla="*/ 5 h 15"/>
                  <a:gd name="T12" fmla="*/ 5 w 15"/>
                  <a:gd name="T13" fmla="*/ 10 h 15"/>
                  <a:gd name="T14" fmla="*/ 0 w 15"/>
                  <a:gd name="T15" fmla="*/ 15 h 15"/>
                  <a:gd name="T16" fmla="*/ 5 w 1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5" y="10"/>
                    </a:moveTo>
                    <a:lnTo>
                      <a:pt x="10" y="5"/>
                    </a:lnTo>
                    <a:lnTo>
                      <a:pt x="15" y="5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89" name="Freeform 1476">
                <a:extLst>
                  <a:ext uri="{FF2B5EF4-FFF2-40B4-BE49-F238E27FC236}">
                    <a16:creationId xmlns:a16="http://schemas.microsoft.com/office/drawing/2014/main" id="{E863FC78-4817-9E04-CE02-2A824C8CC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5"/>
              </a:xfrm>
              <a:custGeom>
                <a:avLst/>
                <a:gdLst>
                  <a:gd name="T0" fmla="*/ 15 w 15"/>
                  <a:gd name="T1" fmla="*/ 5 h 15"/>
                  <a:gd name="T2" fmla="*/ 15 w 15"/>
                  <a:gd name="T3" fmla="*/ 0 h 15"/>
                  <a:gd name="T4" fmla="*/ 15 w 15"/>
                  <a:gd name="T5" fmla="*/ 0 h 15"/>
                  <a:gd name="T6" fmla="*/ 5 w 15"/>
                  <a:gd name="T7" fmla="*/ 5 h 15"/>
                  <a:gd name="T8" fmla="*/ 5 w 15"/>
                  <a:gd name="T9" fmla="*/ 10 h 15"/>
                  <a:gd name="T10" fmla="*/ 0 w 15"/>
                  <a:gd name="T11" fmla="*/ 15 h 15"/>
                  <a:gd name="T12" fmla="*/ 5 w 15"/>
                  <a:gd name="T13" fmla="*/ 10 h 15"/>
                  <a:gd name="T14" fmla="*/ 10 w 15"/>
                  <a:gd name="T15" fmla="*/ 5 h 15"/>
                  <a:gd name="T16" fmla="*/ 15 w 15"/>
                  <a:gd name="T1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15" y="5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0" name="Freeform 1477">
                <a:extLst>
                  <a:ext uri="{FF2B5EF4-FFF2-40B4-BE49-F238E27FC236}">
                    <a16:creationId xmlns:a16="http://schemas.microsoft.com/office/drawing/2014/main" id="{ADD99031-21DC-8378-C533-C647F383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86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15 w 15"/>
                  <a:gd name="T3" fmla="*/ 0 h 10"/>
                  <a:gd name="T4" fmla="*/ 10 w 15"/>
                  <a:gd name="T5" fmla="*/ 0 h 10"/>
                  <a:gd name="T6" fmla="*/ 5 w 15"/>
                  <a:gd name="T7" fmla="*/ 5 h 10"/>
                  <a:gd name="T8" fmla="*/ 5 w 15"/>
                  <a:gd name="T9" fmla="*/ 10 h 10"/>
                  <a:gd name="T10" fmla="*/ 0 w 15"/>
                  <a:gd name="T11" fmla="*/ 10 h 10"/>
                  <a:gd name="T12" fmla="*/ 5 w 15"/>
                  <a:gd name="T13" fmla="*/ 10 h 10"/>
                  <a:gd name="T14" fmla="*/ 10 w 15"/>
                  <a:gd name="T15" fmla="*/ 10 h 10"/>
                  <a:gd name="T16" fmla="*/ 15 w 1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15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10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1" name="Freeform 1478">
                <a:extLst>
                  <a:ext uri="{FF2B5EF4-FFF2-40B4-BE49-F238E27FC236}">
                    <a16:creationId xmlns:a16="http://schemas.microsoft.com/office/drawing/2014/main" id="{CCE26585-E8FE-4037-E33B-215F39C6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91"/>
                <a:ext cx="10" cy="5"/>
              </a:xfrm>
              <a:custGeom>
                <a:avLst/>
                <a:gdLst>
                  <a:gd name="T0" fmla="*/ 10 w 10"/>
                  <a:gd name="T1" fmla="*/ 0 h 5"/>
                  <a:gd name="T2" fmla="*/ 10 w 10"/>
                  <a:gd name="T3" fmla="*/ 0 h 5"/>
                  <a:gd name="T4" fmla="*/ 1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0 w 10"/>
                  <a:gd name="T11" fmla="*/ 5 h 5"/>
                  <a:gd name="T12" fmla="*/ 5 w 10"/>
                  <a:gd name="T13" fmla="*/ 5 h 5"/>
                  <a:gd name="T14" fmla="*/ 10 w 10"/>
                  <a:gd name="T15" fmla="*/ 5 h 5"/>
                  <a:gd name="T16" fmla="*/ 10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2" name="Freeform 1479">
                <a:extLst>
                  <a:ext uri="{FF2B5EF4-FFF2-40B4-BE49-F238E27FC236}">
                    <a16:creationId xmlns:a16="http://schemas.microsoft.com/office/drawing/2014/main" id="{8DFEF748-7D80-6AD5-22EF-DA053B3FF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59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5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3" name="Freeform 1480">
                <a:extLst>
                  <a:ext uri="{FF2B5EF4-FFF2-40B4-BE49-F238E27FC236}">
                    <a16:creationId xmlns:a16="http://schemas.microsoft.com/office/drawing/2014/main" id="{BF6F16EF-E1CF-2D4C-2FFA-B9E7AC9B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4" name="Freeform 1481">
                <a:extLst>
                  <a:ext uri="{FF2B5EF4-FFF2-40B4-BE49-F238E27FC236}">
                    <a16:creationId xmlns:a16="http://schemas.microsoft.com/office/drawing/2014/main" id="{5EE4A9DF-484C-0BCC-07EB-611A628E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0 w 14"/>
                  <a:gd name="T1" fmla="*/ 10 h 10"/>
                  <a:gd name="T2" fmla="*/ 9 w 14"/>
                  <a:gd name="T3" fmla="*/ 5 h 10"/>
                  <a:gd name="T4" fmla="*/ 14 w 14"/>
                  <a:gd name="T5" fmla="*/ 5 h 10"/>
                  <a:gd name="T6" fmla="*/ 14 w 14"/>
                  <a:gd name="T7" fmla="*/ 0 h 10"/>
                  <a:gd name="T8" fmla="*/ 14 w 14"/>
                  <a:gd name="T9" fmla="*/ 0 h 10"/>
                  <a:gd name="T10" fmla="*/ 4 w 14"/>
                  <a:gd name="T11" fmla="*/ 5 h 10"/>
                  <a:gd name="T12" fmla="*/ 0 w 14"/>
                  <a:gd name="T13" fmla="*/ 10 h 10"/>
                  <a:gd name="T14" fmla="*/ 0 w 14"/>
                  <a:gd name="T15" fmla="*/ 10 h 10"/>
                  <a:gd name="T16" fmla="*/ 0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lnTo>
                      <a:pt x="9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5" name="Freeform 1482">
                <a:extLst>
                  <a:ext uri="{FF2B5EF4-FFF2-40B4-BE49-F238E27FC236}">
                    <a16:creationId xmlns:a16="http://schemas.microsoft.com/office/drawing/2014/main" id="{0CDA7CEC-3347-7615-2C4B-C85FA966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0 w 14"/>
                  <a:gd name="T9" fmla="*/ 10 h 10"/>
                  <a:gd name="T10" fmla="*/ 0 w 14"/>
                  <a:gd name="T11" fmla="*/ 10 h 10"/>
                  <a:gd name="T12" fmla="*/ 0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6" name="Freeform 1483">
                <a:extLst>
                  <a:ext uri="{FF2B5EF4-FFF2-40B4-BE49-F238E27FC236}">
                    <a16:creationId xmlns:a16="http://schemas.microsoft.com/office/drawing/2014/main" id="{689EBB5B-7E7E-828C-F1C5-8012729B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596"/>
                <a:ext cx="9" cy="1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5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4 w 9"/>
                  <a:gd name="T15" fmla="*/ 5 h 10"/>
                  <a:gd name="T16" fmla="*/ 9 w 9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7" name="Freeform 1484">
                <a:extLst>
                  <a:ext uri="{FF2B5EF4-FFF2-40B4-BE49-F238E27FC236}">
                    <a16:creationId xmlns:a16="http://schemas.microsoft.com/office/drawing/2014/main" id="{2CE278A1-7D12-72EA-75F0-F18ABD118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4 w 9"/>
                  <a:gd name="T7" fmla="*/ 0 h 5"/>
                  <a:gd name="T8" fmla="*/ 0 w 9"/>
                  <a:gd name="T9" fmla="*/ 5 h 5"/>
                  <a:gd name="T10" fmla="*/ 0 w 9"/>
                  <a:gd name="T11" fmla="*/ 5 h 5"/>
                  <a:gd name="T12" fmla="*/ 0 w 9"/>
                  <a:gd name="T13" fmla="*/ 5 h 5"/>
                  <a:gd name="T14" fmla="*/ 4 w 9"/>
                  <a:gd name="T15" fmla="*/ 5 h 5"/>
                  <a:gd name="T16" fmla="*/ 9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8" name="Freeform 1485">
                <a:extLst>
                  <a:ext uri="{FF2B5EF4-FFF2-40B4-BE49-F238E27FC236}">
                    <a16:creationId xmlns:a16="http://schemas.microsoft.com/office/drawing/2014/main" id="{F5CF81ED-EFDF-ACC7-2622-4651A85BF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01"/>
                <a:ext cx="9" cy="5"/>
              </a:xfrm>
              <a:custGeom>
                <a:avLst/>
                <a:gdLst>
                  <a:gd name="T0" fmla="*/ 0 w 9"/>
                  <a:gd name="T1" fmla="*/ 5 h 5"/>
                  <a:gd name="T2" fmla="*/ 4 w 9"/>
                  <a:gd name="T3" fmla="*/ 5 h 5"/>
                  <a:gd name="T4" fmla="*/ 9 w 9"/>
                  <a:gd name="T5" fmla="*/ 0 h 5"/>
                  <a:gd name="T6" fmla="*/ 9 w 9"/>
                  <a:gd name="T7" fmla="*/ 0 h 5"/>
                  <a:gd name="T8" fmla="*/ 4 w 9"/>
                  <a:gd name="T9" fmla="*/ 0 h 5"/>
                  <a:gd name="T10" fmla="*/ 4 w 9"/>
                  <a:gd name="T11" fmla="*/ 5 h 5"/>
                  <a:gd name="T12" fmla="*/ 0 w 9"/>
                  <a:gd name="T13" fmla="*/ 5 h 5"/>
                  <a:gd name="T14" fmla="*/ 0 w 9"/>
                  <a:gd name="T15" fmla="*/ 5 h 5"/>
                  <a:gd name="T16" fmla="*/ 0 w 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lnTo>
                      <a:pt x="4" y="5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99" name="Freeform 1486">
                <a:extLst>
                  <a:ext uri="{FF2B5EF4-FFF2-40B4-BE49-F238E27FC236}">
                    <a16:creationId xmlns:a16="http://schemas.microsoft.com/office/drawing/2014/main" id="{1E4C0028-11C2-0BAC-7720-9B0319A4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0" name="Freeform 1487">
                <a:extLst>
                  <a:ext uri="{FF2B5EF4-FFF2-40B4-BE49-F238E27FC236}">
                    <a16:creationId xmlns:a16="http://schemas.microsoft.com/office/drawing/2014/main" id="{3804C622-482E-FA15-4ECF-2C7C6ACE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1"/>
                <a:ext cx="14" cy="14"/>
              </a:xfrm>
              <a:custGeom>
                <a:avLst/>
                <a:gdLst>
                  <a:gd name="T0" fmla="*/ 0 w 14"/>
                  <a:gd name="T1" fmla="*/ 14 h 14"/>
                  <a:gd name="T2" fmla="*/ 10 w 14"/>
                  <a:gd name="T3" fmla="*/ 9 h 14"/>
                  <a:gd name="T4" fmla="*/ 14 w 14"/>
                  <a:gd name="T5" fmla="*/ 5 h 14"/>
                  <a:gd name="T6" fmla="*/ 14 w 14"/>
                  <a:gd name="T7" fmla="*/ 0 h 14"/>
                  <a:gd name="T8" fmla="*/ 10 w 14"/>
                  <a:gd name="T9" fmla="*/ 0 h 14"/>
                  <a:gd name="T10" fmla="*/ 5 w 14"/>
                  <a:gd name="T11" fmla="*/ 9 h 14"/>
                  <a:gd name="T12" fmla="*/ 0 w 14"/>
                  <a:gd name="T13" fmla="*/ 14 h 14"/>
                  <a:gd name="T14" fmla="*/ 0 w 14"/>
                  <a:gd name="T15" fmla="*/ 14 h 14"/>
                  <a:gd name="T16" fmla="*/ 0 w 1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lnTo>
                      <a:pt x="10" y="9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1" name="Freeform 1488">
                <a:extLst>
                  <a:ext uri="{FF2B5EF4-FFF2-40B4-BE49-F238E27FC236}">
                    <a16:creationId xmlns:a16="http://schemas.microsoft.com/office/drawing/2014/main" id="{EAFB4B83-EBDF-9C88-6C81-11D9D533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0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2" name="Freeform 1489">
                <a:extLst>
                  <a:ext uri="{FF2B5EF4-FFF2-40B4-BE49-F238E27FC236}">
                    <a16:creationId xmlns:a16="http://schemas.microsoft.com/office/drawing/2014/main" id="{20EDC5E6-156E-768F-2F3A-900B53ECE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3" name="Freeform 1490">
                <a:extLst>
                  <a:ext uri="{FF2B5EF4-FFF2-40B4-BE49-F238E27FC236}">
                    <a16:creationId xmlns:a16="http://schemas.microsoft.com/office/drawing/2014/main" id="{F698D905-B298-8C42-B4E8-167937E04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06"/>
                <a:ext cx="10" cy="9"/>
              </a:xfrm>
              <a:custGeom>
                <a:avLst/>
                <a:gdLst>
                  <a:gd name="T0" fmla="*/ 10 w 10"/>
                  <a:gd name="T1" fmla="*/ 4 h 9"/>
                  <a:gd name="T2" fmla="*/ 10 w 10"/>
                  <a:gd name="T3" fmla="*/ 0 h 9"/>
                  <a:gd name="T4" fmla="*/ 10 w 10"/>
                  <a:gd name="T5" fmla="*/ 0 h 9"/>
                  <a:gd name="T6" fmla="*/ 5 w 10"/>
                  <a:gd name="T7" fmla="*/ 4 h 9"/>
                  <a:gd name="T8" fmla="*/ 0 w 10"/>
                  <a:gd name="T9" fmla="*/ 9 h 9"/>
                  <a:gd name="T10" fmla="*/ 0 w 10"/>
                  <a:gd name="T11" fmla="*/ 9 h 9"/>
                  <a:gd name="T12" fmla="*/ 0 w 10"/>
                  <a:gd name="T13" fmla="*/ 9 h 9"/>
                  <a:gd name="T14" fmla="*/ 5 w 10"/>
                  <a:gd name="T15" fmla="*/ 4 h 9"/>
                  <a:gd name="T16" fmla="*/ 10 w 10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lnTo>
                      <a:pt x="10" y="0"/>
                    </a:lnTo>
                    <a:lnTo>
                      <a:pt x="10" y="0"/>
                    </a:lnTo>
                    <a:lnTo>
                      <a:pt x="5" y="4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4" name="Freeform 1491">
                <a:extLst>
                  <a:ext uri="{FF2B5EF4-FFF2-40B4-BE49-F238E27FC236}">
                    <a16:creationId xmlns:a16="http://schemas.microsoft.com/office/drawing/2014/main" id="{B141D742-88D0-F993-8E00-85A963318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61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5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5" name="Freeform 1492">
                <a:extLst>
                  <a:ext uri="{FF2B5EF4-FFF2-40B4-BE49-F238E27FC236}">
                    <a16:creationId xmlns:a16="http://schemas.microsoft.com/office/drawing/2014/main" id="{D7B8934B-81B6-B6BA-1808-2C2A9D1C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6" name="Freeform 1493">
                <a:extLst>
                  <a:ext uri="{FF2B5EF4-FFF2-40B4-BE49-F238E27FC236}">
                    <a16:creationId xmlns:a16="http://schemas.microsoft.com/office/drawing/2014/main" id="{3E1A32EB-2F79-9D0D-0222-4A4C4639E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4 w 14"/>
                  <a:gd name="T1" fmla="*/ 10 h 10"/>
                  <a:gd name="T2" fmla="*/ 9 w 14"/>
                  <a:gd name="T3" fmla="*/ 5 h 10"/>
                  <a:gd name="T4" fmla="*/ 14 w 14"/>
                  <a:gd name="T5" fmla="*/ 0 h 10"/>
                  <a:gd name="T6" fmla="*/ 14 w 14"/>
                  <a:gd name="T7" fmla="*/ 0 h 10"/>
                  <a:gd name="T8" fmla="*/ 14 w 14"/>
                  <a:gd name="T9" fmla="*/ 0 h 10"/>
                  <a:gd name="T10" fmla="*/ 9 w 14"/>
                  <a:gd name="T11" fmla="*/ 5 h 10"/>
                  <a:gd name="T12" fmla="*/ 4 w 14"/>
                  <a:gd name="T13" fmla="*/ 10 h 10"/>
                  <a:gd name="T14" fmla="*/ 0 w 14"/>
                  <a:gd name="T15" fmla="*/ 10 h 10"/>
                  <a:gd name="T16" fmla="*/ 4 w 14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lnTo>
                      <a:pt x="9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7" name="Freeform 1494">
                <a:extLst>
                  <a:ext uri="{FF2B5EF4-FFF2-40B4-BE49-F238E27FC236}">
                    <a16:creationId xmlns:a16="http://schemas.microsoft.com/office/drawing/2014/main" id="{50221AE0-E147-B187-92E2-4859CAF9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0 h 10"/>
                  <a:gd name="T2" fmla="*/ 14 w 14"/>
                  <a:gd name="T3" fmla="*/ 0 h 10"/>
                  <a:gd name="T4" fmla="*/ 14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3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8" name="Freeform 1495">
                <a:extLst>
                  <a:ext uri="{FF2B5EF4-FFF2-40B4-BE49-F238E27FC236}">
                    <a16:creationId xmlns:a16="http://schemas.microsoft.com/office/drawing/2014/main" id="{223762D4-4985-56DC-3F17-DD35A98C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2615"/>
                <a:ext cx="14" cy="10"/>
              </a:xfrm>
              <a:custGeom>
                <a:avLst/>
                <a:gdLst>
                  <a:gd name="T0" fmla="*/ 14 w 14"/>
                  <a:gd name="T1" fmla="*/ 5 h 10"/>
                  <a:gd name="T2" fmla="*/ 14 w 14"/>
                  <a:gd name="T3" fmla="*/ 0 h 10"/>
                  <a:gd name="T4" fmla="*/ 9 w 14"/>
                  <a:gd name="T5" fmla="*/ 0 h 10"/>
                  <a:gd name="T6" fmla="*/ 4 w 14"/>
                  <a:gd name="T7" fmla="*/ 5 h 10"/>
                  <a:gd name="T8" fmla="*/ 4 w 14"/>
                  <a:gd name="T9" fmla="*/ 10 h 10"/>
                  <a:gd name="T10" fmla="*/ 0 w 14"/>
                  <a:gd name="T11" fmla="*/ 10 h 10"/>
                  <a:gd name="T12" fmla="*/ 4 w 14"/>
                  <a:gd name="T13" fmla="*/ 10 h 10"/>
                  <a:gd name="T14" fmla="*/ 9 w 14"/>
                  <a:gd name="T15" fmla="*/ 5 h 10"/>
                  <a:gd name="T16" fmla="*/ 14 w 1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4" y="5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4" y="5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53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09" name="Freeform 1496">
                <a:extLst>
                  <a:ext uri="{FF2B5EF4-FFF2-40B4-BE49-F238E27FC236}">
                    <a16:creationId xmlns:a16="http://schemas.microsoft.com/office/drawing/2014/main" id="{BB27560B-15FB-71A9-9424-F1C792F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15"/>
                <a:ext cx="5" cy="10"/>
              </a:xfrm>
              <a:custGeom>
                <a:avLst/>
                <a:gdLst>
                  <a:gd name="T0" fmla="*/ 5 w 5"/>
                  <a:gd name="T1" fmla="*/ 5 h 10"/>
                  <a:gd name="T2" fmla="*/ 5 w 5"/>
                  <a:gd name="T3" fmla="*/ 0 h 10"/>
                  <a:gd name="T4" fmla="*/ 5 w 5"/>
                  <a:gd name="T5" fmla="*/ 0 h 10"/>
                  <a:gd name="T6" fmla="*/ 0 w 5"/>
                  <a:gd name="T7" fmla="*/ 5 h 10"/>
                  <a:gd name="T8" fmla="*/ 0 w 5"/>
                  <a:gd name="T9" fmla="*/ 10 h 10"/>
                  <a:gd name="T10" fmla="*/ 0 w 5"/>
                  <a:gd name="T11" fmla="*/ 10 h 10"/>
                  <a:gd name="T12" fmla="*/ 0 w 5"/>
                  <a:gd name="T13" fmla="*/ 10 h 10"/>
                  <a:gd name="T14" fmla="*/ 5 w 5"/>
                  <a:gd name="T15" fmla="*/ 5 h 10"/>
                  <a:gd name="T16" fmla="*/ 5 w 5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5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5D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0" name="Freeform 1497">
                <a:extLst>
                  <a:ext uri="{FF2B5EF4-FFF2-40B4-BE49-F238E27FC236}">
                    <a16:creationId xmlns:a16="http://schemas.microsoft.com/office/drawing/2014/main" id="{46636F58-8A96-CF91-762D-BCD54049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620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0 h 5"/>
                  <a:gd name="T4" fmla="*/ 5 w 5"/>
                  <a:gd name="T5" fmla="*/ 0 h 5"/>
                  <a:gd name="T6" fmla="*/ 5 w 5"/>
                  <a:gd name="T7" fmla="*/ 0 h 5"/>
                  <a:gd name="T8" fmla="*/ 5 w 5"/>
                  <a:gd name="T9" fmla="*/ 0 h 5"/>
                  <a:gd name="T10" fmla="*/ 0 w 5"/>
                  <a:gd name="T11" fmla="*/ 0 h 5"/>
                  <a:gd name="T12" fmla="*/ 0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F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1" name="Freeform 1498">
                <a:extLst>
                  <a:ext uri="{FF2B5EF4-FFF2-40B4-BE49-F238E27FC236}">
                    <a16:creationId xmlns:a16="http://schemas.microsoft.com/office/drawing/2014/main" id="{7EBB9D1D-96DF-6B7C-72A4-B2E3FE792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2" name="Freeform 1499">
                <a:extLst>
                  <a:ext uri="{FF2B5EF4-FFF2-40B4-BE49-F238E27FC236}">
                    <a16:creationId xmlns:a16="http://schemas.microsoft.com/office/drawing/2014/main" id="{1FFAE6ED-8B6D-4BA8-EC1B-7BB02FBB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625"/>
                <a:ext cx="14" cy="67"/>
              </a:xfrm>
              <a:custGeom>
                <a:avLst/>
                <a:gdLst>
                  <a:gd name="T0" fmla="*/ 9 w 14"/>
                  <a:gd name="T1" fmla="*/ 5 h 67"/>
                  <a:gd name="T2" fmla="*/ 9 w 14"/>
                  <a:gd name="T3" fmla="*/ 0 h 67"/>
                  <a:gd name="T4" fmla="*/ 14 w 14"/>
                  <a:gd name="T5" fmla="*/ 0 h 67"/>
                  <a:gd name="T6" fmla="*/ 14 w 14"/>
                  <a:gd name="T7" fmla="*/ 5 h 67"/>
                  <a:gd name="T8" fmla="*/ 14 w 14"/>
                  <a:gd name="T9" fmla="*/ 10 h 67"/>
                  <a:gd name="T10" fmla="*/ 9 w 14"/>
                  <a:gd name="T11" fmla="*/ 24 h 67"/>
                  <a:gd name="T12" fmla="*/ 5 w 14"/>
                  <a:gd name="T13" fmla="*/ 38 h 67"/>
                  <a:gd name="T14" fmla="*/ 5 w 14"/>
                  <a:gd name="T15" fmla="*/ 58 h 67"/>
                  <a:gd name="T16" fmla="*/ 5 w 14"/>
                  <a:gd name="T17" fmla="*/ 67 h 67"/>
                  <a:gd name="T18" fmla="*/ 0 w 14"/>
                  <a:gd name="T19" fmla="*/ 67 h 67"/>
                  <a:gd name="T20" fmla="*/ 0 w 14"/>
                  <a:gd name="T21" fmla="*/ 67 h 67"/>
                  <a:gd name="T22" fmla="*/ 5 w 14"/>
                  <a:gd name="T23" fmla="*/ 38 h 67"/>
                  <a:gd name="T24" fmla="*/ 5 w 14"/>
                  <a:gd name="T25" fmla="*/ 24 h 67"/>
                  <a:gd name="T26" fmla="*/ 9 w 14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67">
                    <a:moveTo>
                      <a:pt x="9" y="5"/>
                    </a:moveTo>
                    <a:lnTo>
                      <a:pt x="9" y="0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10"/>
                    </a:lnTo>
                    <a:lnTo>
                      <a:pt x="9" y="24"/>
                    </a:lnTo>
                    <a:lnTo>
                      <a:pt x="5" y="38"/>
                    </a:lnTo>
                    <a:lnTo>
                      <a:pt x="5" y="58"/>
                    </a:lnTo>
                    <a:lnTo>
                      <a:pt x="5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38"/>
                    </a:lnTo>
                    <a:lnTo>
                      <a:pt x="5" y="24"/>
                    </a:lnTo>
                    <a:lnTo>
                      <a:pt x="9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3" name="Freeform 1500">
                <a:extLst>
                  <a:ext uri="{FF2B5EF4-FFF2-40B4-BE49-F238E27FC236}">
                    <a16:creationId xmlns:a16="http://schemas.microsoft.com/office/drawing/2014/main" id="{5BA3A2AD-20DD-2C7E-E11B-776BC8BF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4" name="Freeform 1501">
                <a:extLst>
                  <a:ext uri="{FF2B5EF4-FFF2-40B4-BE49-F238E27FC236}">
                    <a16:creationId xmlns:a16="http://schemas.microsoft.com/office/drawing/2014/main" id="{ACD7A7C4-DECA-20C6-52ED-F6DEDA63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87"/>
                <a:ext cx="10" cy="87"/>
              </a:xfrm>
              <a:custGeom>
                <a:avLst/>
                <a:gdLst>
                  <a:gd name="T0" fmla="*/ 0 w 10"/>
                  <a:gd name="T1" fmla="*/ 77 h 87"/>
                  <a:gd name="T2" fmla="*/ 0 w 10"/>
                  <a:gd name="T3" fmla="*/ 82 h 87"/>
                  <a:gd name="T4" fmla="*/ 0 w 10"/>
                  <a:gd name="T5" fmla="*/ 87 h 87"/>
                  <a:gd name="T6" fmla="*/ 5 w 10"/>
                  <a:gd name="T7" fmla="*/ 77 h 87"/>
                  <a:gd name="T8" fmla="*/ 5 w 10"/>
                  <a:gd name="T9" fmla="*/ 73 h 87"/>
                  <a:gd name="T10" fmla="*/ 10 w 10"/>
                  <a:gd name="T11" fmla="*/ 5 h 87"/>
                  <a:gd name="T12" fmla="*/ 10 w 10"/>
                  <a:gd name="T13" fmla="*/ 0 h 87"/>
                  <a:gd name="T14" fmla="*/ 5 w 10"/>
                  <a:gd name="T15" fmla="*/ 5 h 87"/>
                  <a:gd name="T16" fmla="*/ 0 w 10"/>
                  <a:gd name="T17" fmla="*/ 7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7">
                    <a:moveTo>
                      <a:pt x="0" y="77"/>
                    </a:moveTo>
                    <a:lnTo>
                      <a:pt x="0" y="82"/>
                    </a:lnTo>
                    <a:lnTo>
                      <a:pt x="0" y="87"/>
                    </a:lnTo>
                    <a:lnTo>
                      <a:pt x="5" y="77"/>
                    </a:lnTo>
                    <a:lnTo>
                      <a:pt x="5" y="73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5" y="5"/>
                    </a:lnTo>
                    <a:lnTo>
                      <a:pt x="0" y="7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5" name="Freeform 1502">
                <a:extLst>
                  <a:ext uri="{FF2B5EF4-FFF2-40B4-BE49-F238E27FC236}">
                    <a16:creationId xmlns:a16="http://schemas.microsoft.com/office/drawing/2014/main" id="{FCBA19A8-691C-34F2-B0B1-66F569BE3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38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6" name="Freeform 1503">
                <a:extLst>
                  <a:ext uri="{FF2B5EF4-FFF2-40B4-BE49-F238E27FC236}">
                    <a16:creationId xmlns:a16="http://schemas.microsoft.com/office/drawing/2014/main" id="{AEC5E2BD-30DC-02A4-D049-12704422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45"/>
                <a:ext cx="10" cy="10"/>
              </a:xfrm>
              <a:custGeom>
                <a:avLst/>
                <a:gdLst>
                  <a:gd name="T0" fmla="*/ 10 w 10"/>
                  <a:gd name="T1" fmla="*/ 5 h 10"/>
                  <a:gd name="T2" fmla="*/ 0 w 10"/>
                  <a:gd name="T3" fmla="*/ 10 h 10"/>
                  <a:gd name="T4" fmla="*/ 0 w 10"/>
                  <a:gd name="T5" fmla="*/ 5 h 10"/>
                  <a:gd name="T6" fmla="*/ 0 w 10"/>
                  <a:gd name="T7" fmla="*/ 0 h 10"/>
                  <a:gd name="T8" fmla="*/ 5 w 10"/>
                  <a:gd name="T9" fmla="*/ 0 h 10"/>
                  <a:gd name="T10" fmla="*/ 10 w 1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7" name="Freeform 1504">
                <a:extLst>
                  <a:ext uri="{FF2B5EF4-FFF2-40B4-BE49-F238E27FC236}">
                    <a16:creationId xmlns:a16="http://schemas.microsoft.com/office/drawing/2014/main" id="{E21024D6-7E3E-C201-805A-EF18091CA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716"/>
                <a:ext cx="173" cy="87"/>
              </a:xfrm>
              <a:custGeom>
                <a:avLst/>
                <a:gdLst>
                  <a:gd name="T0" fmla="*/ 168 w 173"/>
                  <a:gd name="T1" fmla="*/ 0 h 87"/>
                  <a:gd name="T2" fmla="*/ 168 w 173"/>
                  <a:gd name="T3" fmla="*/ 5 h 87"/>
                  <a:gd name="T4" fmla="*/ 173 w 173"/>
                  <a:gd name="T5" fmla="*/ 10 h 87"/>
                  <a:gd name="T6" fmla="*/ 173 w 173"/>
                  <a:gd name="T7" fmla="*/ 15 h 87"/>
                  <a:gd name="T8" fmla="*/ 163 w 173"/>
                  <a:gd name="T9" fmla="*/ 24 h 87"/>
                  <a:gd name="T10" fmla="*/ 120 w 173"/>
                  <a:gd name="T11" fmla="*/ 44 h 87"/>
                  <a:gd name="T12" fmla="*/ 92 w 173"/>
                  <a:gd name="T13" fmla="*/ 58 h 87"/>
                  <a:gd name="T14" fmla="*/ 48 w 173"/>
                  <a:gd name="T15" fmla="*/ 73 h 87"/>
                  <a:gd name="T16" fmla="*/ 0 w 173"/>
                  <a:gd name="T17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87">
                    <a:moveTo>
                      <a:pt x="168" y="0"/>
                    </a:moveTo>
                    <a:lnTo>
                      <a:pt x="168" y="5"/>
                    </a:lnTo>
                    <a:lnTo>
                      <a:pt x="173" y="10"/>
                    </a:lnTo>
                    <a:lnTo>
                      <a:pt x="173" y="15"/>
                    </a:lnTo>
                    <a:lnTo>
                      <a:pt x="163" y="24"/>
                    </a:lnTo>
                    <a:lnTo>
                      <a:pt x="120" y="44"/>
                    </a:lnTo>
                    <a:lnTo>
                      <a:pt x="92" y="58"/>
                    </a:lnTo>
                    <a:lnTo>
                      <a:pt x="48" y="7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8" name="Freeform 1505">
                <a:extLst>
                  <a:ext uri="{FF2B5EF4-FFF2-40B4-BE49-F238E27FC236}">
                    <a16:creationId xmlns:a16="http://schemas.microsoft.com/office/drawing/2014/main" id="{AB5DC998-5E0F-889A-62B5-9789DB1C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16"/>
                <a:ext cx="96" cy="24"/>
              </a:xfrm>
              <a:custGeom>
                <a:avLst/>
                <a:gdLst>
                  <a:gd name="T0" fmla="*/ 96 w 96"/>
                  <a:gd name="T1" fmla="*/ 0 h 24"/>
                  <a:gd name="T2" fmla="*/ 72 w 96"/>
                  <a:gd name="T3" fmla="*/ 5 h 24"/>
                  <a:gd name="T4" fmla="*/ 39 w 96"/>
                  <a:gd name="T5" fmla="*/ 15 h 24"/>
                  <a:gd name="T6" fmla="*/ 0 w 9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4">
                    <a:moveTo>
                      <a:pt x="96" y="0"/>
                    </a:moveTo>
                    <a:lnTo>
                      <a:pt x="72" y="5"/>
                    </a:lnTo>
                    <a:lnTo>
                      <a:pt x="39" y="15"/>
                    </a:lnTo>
                    <a:lnTo>
                      <a:pt x="0" y="24"/>
                    </a:lnTo>
                  </a:path>
                </a:pathLst>
              </a:custGeom>
              <a:noFill/>
              <a:ln w="0">
                <a:solidFill>
                  <a:srgbClr val="2421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19" name="Freeform 1506">
                <a:extLst>
                  <a:ext uri="{FF2B5EF4-FFF2-40B4-BE49-F238E27FC236}">
                    <a16:creationId xmlns:a16="http://schemas.microsoft.com/office/drawing/2014/main" id="{FE96FC65-22C9-60AE-8C44-AC2BDFBDFB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240 w 331"/>
                  <a:gd name="T1" fmla="*/ 240 h 240"/>
                  <a:gd name="T2" fmla="*/ 115 w 331"/>
                  <a:gd name="T3" fmla="*/ 125 h 240"/>
                  <a:gd name="T4" fmla="*/ 105 w 331"/>
                  <a:gd name="T5" fmla="*/ 125 h 240"/>
                  <a:gd name="T6" fmla="*/ 96 w 331"/>
                  <a:gd name="T7" fmla="*/ 125 h 240"/>
                  <a:gd name="T8" fmla="*/ 91 w 331"/>
                  <a:gd name="T9" fmla="*/ 197 h 240"/>
                  <a:gd name="T10" fmla="*/ 101 w 331"/>
                  <a:gd name="T11" fmla="*/ 226 h 240"/>
                  <a:gd name="T12" fmla="*/ 129 w 331"/>
                  <a:gd name="T13" fmla="*/ 231 h 240"/>
                  <a:gd name="T14" fmla="*/ 139 w 331"/>
                  <a:gd name="T15" fmla="*/ 240 h 240"/>
                  <a:gd name="T16" fmla="*/ 0 w 331"/>
                  <a:gd name="T17" fmla="*/ 231 h 240"/>
                  <a:gd name="T18" fmla="*/ 29 w 331"/>
                  <a:gd name="T19" fmla="*/ 231 h 240"/>
                  <a:gd name="T20" fmla="*/ 43 w 331"/>
                  <a:gd name="T21" fmla="*/ 211 h 240"/>
                  <a:gd name="T22" fmla="*/ 48 w 331"/>
                  <a:gd name="T23" fmla="*/ 38 h 240"/>
                  <a:gd name="T24" fmla="*/ 38 w 331"/>
                  <a:gd name="T25" fmla="*/ 14 h 240"/>
                  <a:gd name="T26" fmla="*/ 10 w 331"/>
                  <a:gd name="T27" fmla="*/ 4 h 240"/>
                  <a:gd name="T28" fmla="*/ 0 w 331"/>
                  <a:gd name="T29" fmla="*/ 0 h 240"/>
                  <a:gd name="T30" fmla="*/ 168 w 331"/>
                  <a:gd name="T31" fmla="*/ 0 h 240"/>
                  <a:gd name="T32" fmla="*/ 220 w 331"/>
                  <a:gd name="T33" fmla="*/ 9 h 240"/>
                  <a:gd name="T34" fmla="*/ 254 w 331"/>
                  <a:gd name="T35" fmla="*/ 38 h 240"/>
                  <a:gd name="T36" fmla="*/ 259 w 331"/>
                  <a:gd name="T37" fmla="*/ 72 h 240"/>
                  <a:gd name="T38" fmla="*/ 249 w 331"/>
                  <a:gd name="T39" fmla="*/ 91 h 240"/>
                  <a:gd name="T40" fmla="*/ 211 w 331"/>
                  <a:gd name="T41" fmla="*/ 110 h 240"/>
                  <a:gd name="T42" fmla="*/ 244 w 331"/>
                  <a:gd name="T43" fmla="*/ 192 h 240"/>
                  <a:gd name="T44" fmla="*/ 287 w 331"/>
                  <a:gd name="T45" fmla="*/ 221 h 240"/>
                  <a:gd name="T46" fmla="*/ 331 w 331"/>
                  <a:gd name="T47" fmla="*/ 231 h 240"/>
                  <a:gd name="T48" fmla="*/ 91 w 331"/>
                  <a:gd name="T49" fmla="*/ 115 h 240"/>
                  <a:gd name="T50" fmla="*/ 101 w 331"/>
                  <a:gd name="T51" fmla="*/ 115 h 240"/>
                  <a:gd name="T52" fmla="*/ 105 w 331"/>
                  <a:gd name="T53" fmla="*/ 115 h 240"/>
                  <a:gd name="T54" fmla="*/ 148 w 331"/>
                  <a:gd name="T55" fmla="*/ 110 h 240"/>
                  <a:gd name="T56" fmla="*/ 177 w 331"/>
                  <a:gd name="T57" fmla="*/ 101 h 240"/>
                  <a:gd name="T58" fmla="*/ 196 w 331"/>
                  <a:gd name="T59" fmla="*/ 81 h 240"/>
                  <a:gd name="T60" fmla="*/ 201 w 331"/>
                  <a:gd name="T61" fmla="*/ 62 h 240"/>
                  <a:gd name="T62" fmla="*/ 196 w 331"/>
                  <a:gd name="T63" fmla="*/ 43 h 240"/>
                  <a:gd name="T64" fmla="*/ 182 w 331"/>
                  <a:gd name="T65" fmla="*/ 24 h 240"/>
                  <a:gd name="T66" fmla="*/ 129 w 331"/>
                  <a:gd name="T67" fmla="*/ 9 h 240"/>
                  <a:gd name="T68" fmla="*/ 91 w 331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  <a:close/>
                    <a:moveTo>
                      <a:pt x="91" y="115"/>
                    </a:moveTo>
                    <a:lnTo>
                      <a:pt x="96" y="115"/>
                    </a:lnTo>
                    <a:lnTo>
                      <a:pt x="101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29" y="115"/>
                    </a:lnTo>
                    <a:lnTo>
                      <a:pt x="148" y="110"/>
                    </a:lnTo>
                    <a:lnTo>
                      <a:pt x="163" y="105"/>
                    </a:lnTo>
                    <a:lnTo>
                      <a:pt x="177" y="101"/>
                    </a:lnTo>
                    <a:lnTo>
                      <a:pt x="192" y="91"/>
                    </a:lnTo>
                    <a:lnTo>
                      <a:pt x="196" y="81"/>
                    </a:lnTo>
                    <a:lnTo>
                      <a:pt x="201" y="72"/>
                    </a:lnTo>
                    <a:lnTo>
                      <a:pt x="201" y="62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92" y="33"/>
                    </a:lnTo>
                    <a:lnTo>
                      <a:pt x="182" y="24"/>
                    </a:lnTo>
                    <a:lnTo>
                      <a:pt x="163" y="14"/>
                    </a:lnTo>
                    <a:lnTo>
                      <a:pt x="129" y="9"/>
                    </a:lnTo>
                    <a:lnTo>
                      <a:pt x="115" y="14"/>
                    </a:lnTo>
                    <a:lnTo>
                      <a:pt x="91" y="14"/>
                    </a:lnTo>
                    <a:lnTo>
                      <a:pt x="91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0" name="Freeform 1507">
                <a:extLst>
                  <a:ext uri="{FF2B5EF4-FFF2-40B4-BE49-F238E27FC236}">
                    <a16:creationId xmlns:a16="http://schemas.microsoft.com/office/drawing/2014/main" id="{81EF10F4-E233-9C88-E6DD-D458FAFA6D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96 w 326"/>
                  <a:gd name="T1" fmla="*/ 5 h 255"/>
                  <a:gd name="T2" fmla="*/ 254 w 326"/>
                  <a:gd name="T3" fmla="*/ 24 h 255"/>
                  <a:gd name="T4" fmla="*/ 297 w 326"/>
                  <a:gd name="T5" fmla="*/ 58 h 255"/>
                  <a:gd name="T6" fmla="*/ 321 w 326"/>
                  <a:gd name="T7" fmla="*/ 101 h 255"/>
                  <a:gd name="T8" fmla="*/ 321 w 326"/>
                  <a:gd name="T9" fmla="*/ 154 h 255"/>
                  <a:gd name="T10" fmla="*/ 297 w 326"/>
                  <a:gd name="T11" fmla="*/ 197 h 255"/>
                  <a:gd name="T12" fmla="*/ 249 w 326"/>
                  <a:gd name="T13" fmla="*/ 236 h 255"/>
                  <a:gd name="T14" fmla="*/ 192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4 w 326"/>
                  <a:gd name="T21" fmla="*/ 202 h 255"/>
                  <a:gd name="T22" fmla="*/ 0 w 326"/>
                  <a:gd name="T23" fmla="*/ 154 h 255"/>
                  <a:gd name="T24" fmla="*/ 0 w 326"/>
                  <a:gd name="T25" fmla="*/ 101 h 255"/>
                  <a:gd name="T26" fmla="*/ 29 w 326"/>
                  <a:gd name="T27" fmla="*/ 53 h 255"/>
                  <a:gd name="T28" fmla="*/ 77 w 326"/>
                  <a:gd name="T29" fmla="*/ 19 h 255"/>
                  <a:gd name="T30" fmla="*/ 134 w 326"/>
                  <a:gd name="T31" fmla="*/ 5 h 255"/>
                  <a:gd name="T32" fmla="*/ 158 w 326"/>
                  <a:gd name="T33" fmla="*/ 14 h 255"/>
                  <a:gd name="T34" fmla="*/ 120 w 326"/>
                  <a:gd name="T35" fmla="*/ 19 h 255"/>
                  <a:gd name="T36" fmla="*/ 86 w 326"/>
                  <a:gd name="T37" fmla="*/ 38 h 255"/>
                  <a:gd name="T38" fmla="*/ 62 w 326"/>
                  <a:gd name="T39" fmla="*/ 77 h 255"/>
                  <a:gd name="T40" fmla="*/ 53 w 326"/>
                  <a:gd name="T41" fmla="*/ 125 h 255"/>
                  <a:gd name="T42" fmla="*/ 62 w 326"/>
                  <a:gd name="T43" fmla="*/ 178 h 255"/>
                  <a:gd name="T44" fmla="*/ 91 w 326"/>
                  <a:gd name="T45" fmla="*/ 217 h 255"/>
                  <a:gd name="T46" fmla="*/ 120 w 326"/>
                  <a:gd name="T47" fmla="*/ 236 h 255"/>
                  <a:gd name="T48" fmla="*/ 158 w 326"/>
                  <a:gd name="T49" fmla="*/ 241 h 255"/>
                  <a:gd name="T50" fmla="*/ 201 w 326"/>
                  <a:gd name="T51" fmla="*/ 236 h 255"/>
                  <a:gd name="T52" fmla="*/ 240 w 326"/>
                  <a:gd name="T53" fmla="*/ 217 h 255"/>
                  <a:gd name="T54" fmla="*/ 259 w 326"/>
                  <a:gd name="T55" fmla="*/ 183 h 255"/>
                  <a:gd name="T56" fmla="*/ 268 w 326"/>
                  <a:gd name="T57" fmla="*/ 130 h 255"/>
                  <a:gd name="T58" fmla="*/ 259 w 326"/>
                  <a:gd name="T59" fmla="*/ 77 h 255"/>
                  <a:gd name="T60" fmla="*/ 235 w 326"/>
                  <a:gd name="T61" fmla="*/ 38 h 255"/>
                  <a:gd name="T62" fmla="*/ 201 w 326"/>
                  <a:gd name="T63" fmla="*/ 19 h 255"/>
                  <a:gd name="T64" fmla="*/ 158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  <a:close/>
                    <a:moveTo>
                      <a:pt x="158" y="14"/>
                    </a:moveTo>
                    <a:lnTo>
                      <a:pt x="139" y="14"/>
                    </a:lnTo>
                    <a:lnTo>
                      <a:pt x="120" y="19"/>
                    </a:lnTo>
                    <a:lnTo>
                      <a:pt x="101" y="29"/>
                    </a:lnTo>
                    <a:lnTo>
                      <a:pt x="86" y="38"/>
                    </a:lnTo>
                    <a:lnTo>
                      <a:pt x="72" y="58"/>
                    </a:lnTo>
                    <a:lnTo>
                      <a:pt x="62" y="77"/>
                    </a:lnTo>
                    <a:lnTo>
                      <a:pt x="57" y="101"/>
                    </a:lnTo>
                    <a:lnTo>
                      <a:pt x="53" y="125"/>
                    </a:lnTo>
                    <a:lnTo>
                      <a:pt x="57" y="154"/>
                    </a:lnTo>
                    <a:lnTo>
                      <a:pt x="62" y="178"/>
                    </a:lnTo>
                    <a:lnTo>
                      <a:pt x="72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0" y="236"/>
                    </a:lnTo>
                    <a:lnTo>
                      <a:pt x="139" y="241"/>
                    </a:lnTo>
                    <a:lnTo>
                      <a:pt x="158" y="241"/>
                    </a:lnTo>
                    <a:lnTo>
                      <a:pt x="182" y="241"/>
                    </a:lnTo>
                    <a:lnTo>
                      <a:pt x="201" y="236"/>
                    </a:lnTo>
                    <a:lnTo>
                      <a:pt x="220" y="226"/>
                    </a:lnTo>
                    <a:lnTo>
                      <a:pt x="240" y="217"/>
                    </a:lnTo>
                    <a:lnTo>
                      <a:pt x="249" y="202"/>
                    </a:lnTo>
                    <a:lnTo>
                      <a:pt x="259" y="183"/>
                    </a:lnTo>
                    <a:lnTo>
                      <a:pt x="268" y="159"/>
                    </a:lnTo>
                    <a:lnTo>
                      <a:pt x="268" y="130"/>
                    </a:lnTo>
                    <a:lnTo>
                      <a:pt x="268" y="101"/>
                    </a:lnTo>
                    <a:lnTo>
                      <a:pt x="259" y="77"/>
                    </a:lnTo>
                    <a:lnTo>
                      <a:pt x="249" y="58"/>
                    </a:lnTo>
                    <a:lnTo>
                      <a:pt x="235" y="38"/>
                    </a:lnTo>
                    <a:lnTo>
                      <a:pt x="220" y="29"/>
                    </a:lnTo>
                    <a:lnTo>
                      <a:pt x="201" y="19"/>
                    </a:lnTo>
                    <a:lnTo>
                      <a:pt x="182" y="14"/>
                    </a:lnTo>
                    <a:lnTo>
                      <a:pt x="158" y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1" name="Freeform 1508">
                <a:extLst>
                  <a:ext uri="{FF2B5EF4-FFF2-40B4-BE49-F238E27FC236}">
                    <a16:creationId xmlns:a16="http://schemas.microsoft.com/office/drawing/2014/main" id="{0B4EDA96-5E7F-BCAB-385A-0AF722DD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2" name="Freeform 1509">
                <a:extLst>
                  <a:ext uri="{FF2B5EF4-FFF2-40B4-BE49-F238E27FC236}">
                    <a16:creationId xmlns:a16="http://schemas.microsoft.com/office/drawing/2014/main" id="{BFD5272F-75D3-8D7B-4BF6-BB435AA2E4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06 w 254"/>
                  <a:gd name="T85" fmla="*/ 115 h 240"/>
                  <a:gd name="T86" fmla="*/ 115 w 254"/>
                  <a:gd name="T87" fmla="*/ 120 h 240"/>
                  <a:gd name="T88" fmla="*/ 125 w 254"/>
                  <a:gd name="T89" fmla="*/ 120 h 240"/>
                  <a:gd name="T90" fmla="*/ 134 w 254"/>
                  <a:gd name="T91" fmla="*/ 120 h 240"/>
                  <a:gd name="T92" fmla="*/ 158 w 254"/>
                  <a:gd name="T93" fmla="*/ 115 h 240"/>
                  <a:gd name="T94" fmla="*/ 177 w 254"/>
                  <a:gd name="T95" fmla="*/ 105 h 240"/>
                  <a:gd name="T96" fmla="*/ 187 w 254"/>
                  <a:gd name="T97" fmla="*/ 96 h 240"/>
                  <a:gd name="T98" fmla="*/ 192 w 254"/>
                  <a:gd name="T99" fmla="*/ 86 h 240"/>
                  <a:gd name="T100" fmla="*/ 197 w 254"/>
                  <a:gd name="T101" fmla="*/ 77 h 240"/>
                  <a:gd name="T102" fmla="*/ 197 w 254"/>
                  <a:gd name="T103" fmla="*/ 67 h 240"/>
                  <a:gd name="T104" fmla="*/ 197 w 254"/>
                  <a:gd name="T105" fmla="*/ 52 h 240"/>
                  <a:gd name="T106" fmla="*/ 187 w 254"/>
                  <a:gd name="T107" fmla="*/ 38 h 240"/>
                  <a:gd name="T108" fmla="*/ 177 w 254"/>
                  <a:gd name="T109" fmla="*/ 28 h 240"/>
                  <a:gd name="T110" fmla="*/ 163 w 254"/>
                  <a:gd name="T111" fmla="*/ 19 h 240"/>
                  <a:gd name="T112" fmla="*/ 144 w 254"/>
                  <a:gd name="T113" fmla="*/ 14 h 240"/>
                  <a:gd name="T114" fmla="*/ 125 w 254"/>
                  <a:gd name="T115" fmla="*/ 14 h 240"/>
                  <a:gd name="T116" fmla="*/ 110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06" y="115"/>
                    </a:lnTo>
                    <a:lnTo>
                      <a:pt x="115" y="120"/>
                    </a:lnTo>
                    <a:lnTo>
                      <a:pt x="125" y="120"/>
                    </a:lnTo>
                    <a:lnTo>
                      <a:pt x="134" y="120"/>
                    </a:lnTo>
                    <a:lnTo>
                      <a:pt x="158" y="115"/>
                    </a:lnTo>
                    <a:lnTo>
                      <a:pt x="177" y="105"/>
                    </a:lnTo>
                    <a:lnTo>
                      <a:pt x="187" y="96"/>
                    </a:lnTo>
                    <a:lnTo>
                      <a:pt x="192" y="86"/>
                    </a:lnTo>
                    <a:lnTo>
                      <a:pt x="197" y="77"/>
                    </a:lnTo>
                    <a:lnTo>
                      <a:pt x="197" y="67"/>
                    </a:lnTo>
                    <a:lnTo>
                      <a:pt x="197" y="52"/>
                    </a:lnTo>
                    <a:lnTo>
                      <a:pt x="187" y="38"/>
                    </a:lnTo>
                    <a:lnTo>
                      <a:pt x="177" y="28"/>
                    </a:lnTo>
                    <a:lnTo>
                      <a:pt x="163" y="19"/>
                    </a:lnTo>
                    <a:lnTo>
                      <a:pt x="144" y="14"/>
                    </a:lnTo>
                    <a:lnTo>
                      <a:pt x="125" y="14"/>
                    </a:lnTo>
                    <a:lnTo>
                      <a:pt x="11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3" name="Freeform 1510">
                <a:extLst>
                  <a:ext uri="{FF2B5EF4-FFF2-40B4-BE49-F238E27FC236}">
                    <a16:creationId xmlns:a16="http://schemas.microsoft.com/office/drawing/2014/main" id="{CC8D4284-1F1E-8717-51F3-DB251948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4" name="Freeform 1511">
                <a:extLst>
                  <a:ext uri="{FF2B5EF4-FFF2-40B4-BE49-F238E27FC236}">
                    <a16:creationId xmlns:a16="http://schemas.microsoft.com/office/drawing/2014/main" id="{9AB2A6C4-8C3D-58D8-2128-7A59466DA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5" name="Freeform 1512">
                <a:extLst>
                  <a:ext uri="{FF2B5EF4-FFF2-40B4-BE49-F238E27FC236}">
                    <a16:creationId xmlns:a16="http://schemas.microsoft.com/office/drawing/2014/main" id="{0182334A-EA79-0782-2036-731EA33C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812"/>
                <a:ext cx="331" cy="240"/>
              </a:xfrm>
              <a:custGeom>
                <a:avLst/>
                <a:gdLst>
                  <a:gd name="T0" fmla="*/ 331 w 331"/>
                  <a:gd name="T1" fmla="*/ 240 h 240"/>
                  <a:gd name="T2" fmla="*/ 240 w 331"/>
                  <a:gd name="T3" fmla="*/ 240 h 240"/>
                  <a:gd name="T4" fmla="*/ 129 w 331"/>
                  <a:gd name="T5" fmla="*/ 125 h 240"/>
                  <a:gd name="T6" fmla="*/ 115 w 331"/>
                  <a:gd name="T7" fmla="*/ 125 h 240"/>
                  <a:gd name="T8" fmla="*/ 105 w 331"/>
                  <a:gd name="T9" fmla="*/ 125 h 240"/>
                  <a:gd name="T10" fmla="*/ 105 w 331"/>
                  <a:gd name="T11" fmla="*/ 125 h 240"/>
                  <a:gd name="T12" fmla="*/ 101 w 331"/>
                  <a:gd name="T13" fmla="*/ 125 h 240"/>
                  <a:gd name="T14" fmla="*/ 96 w 331"/>
                  <a:gd name="T15" fmla="*/ 125 h 240"/>
                  <a:gd name="T16" fmla="*/ 91 w 331"/>
                  <a:gd name="T17" fmla="*/ 125 h 240"/>
                  <a:gd name="T18" fmla="*/ 91 w 331"/>
                  <a:gd name="T19" fmla="*/ 197 h 240"/>
                  <a:gd name="T20" fmla="*/ 96 w 331"/>
                  <a:gd name="T21" fmla="*/ 216 h 240"/>
                  <a:gd name="T22" fmla="*/ 101 w 331"/>
                  <a:gd name="T23" fmla="*/ 226 h 240"/>
                  <a:gd name="T24" fmla="*/ 110 w 331"/>
                  <a:gd name="T25" fmla="*/ 231 h 240"/>
                  <a:gd name="T26" fmla="*/ 129 w 331"/>
                  <a:gd name="T27" fmla="*/ 231 h 240"/>
                  <a:gd name="T28" fmla="*/ 139 w 331"/>
                  <a:gd name="T29" fmla="*/ 231 h 240"/>
                  <a:gd name="T30" fmla="*/ 139 w 331"/>
                  <a:gd name="T31" fmla="*/ 240 h 240"/>
                  <a:gd name="T32" fmla="*/ 0 w 331"/>
                  <a:gd name="T33" fmla="*/ 240 h 240"/>
                  <a:gd name="T34" fmla="*/ 0 w 331"/>
                  <a:gd name="T35" fmla="*/ 231 h 240"/>
                  <a:gd name="T36" fmla="*/ 10 w 331"/>
                  <a:gd name="T37" fmla="*/ 231 h 240"/>
                  <a:gd name="T38" fmla="*/ 29 w 331"/>
                  <a:gd name="T39" fmla="*/ 231 h 240"/>
                  <a:gd name="T40" fmla="*/ 43 w 331"/>
                  <a:gd name="T41" fmla="*/ 221 h 240"/>
                  <a:gd name="T42" fmla="*/ 43 w 331"/>
                  <a:gd name="T43" fmla="*/ 211 h 240"/>
                  <a:gd name="T44" fmla="*/ 48 w 331"/>
                  <a:gd name="T45" fmla="*/ 197 h 240"/>
                  <a:gd name="T46" fmla="*/ 48 w 331"/>
                  <a:gd name="T47" fmla="*/ 38 h 240"/>
                  <a:gd name="T48" fmla="*/ 43 w 331"/>
                  <a:gd name="T49" fmla="*/ 24 h 240"/>
                  <a:gd name="T50" fmla="*/ 38 w 331"/>
                  <a:gd name="T51" fmla="*/ 14 h 240"/>
                  <a:gd name="T52" fmla="*/ 29 w 331"/>
                  <a:gd name="T53" fmla="*/ 4 h 240"/>
                  <a:gd name="T54" fmla="*/ 10 w 331"/>
                  <a:gd name="T55" fmla="*/ 4 h 240"/>
                  <a:gd name="T56" fmla="*/ 0 w 331"/>
                  <a:gd name="T57" fmla="*/ 4 h 240"/>
                  <a:gd name="T58" fmla="*/ 0 w 331"/>
                  <a:gd name="T59" fmla="*/ 0 h 240"/>
                  <a:gd name="T60" fmla="*/ 120 w 331"/>
                  <a:gd name="T61" fmla="*/ 0 h 240"/>
                  <a:gd name="T62" fmla="*/ 168 w 331"/>
                  <a:gd name="T63" fmla="*/ 0 h 240"/>
                  <a:gd name="T64" fmla="*/ 196 w 331"/>
                  <a:gd name="T65" fmla="*/ 4 h 240"/>
                  <a:gd name="T66" fmla="*/ 220 w 331"/>
                  <a:gd name="T67" fmla="*/ 9 h 240"/>
                  <a:gd name="T68" fmla="*/ 240 w 331"/>
                  <a:gd name="T69" fmla="*/ 24 h 240"/>
                  <a:gd name="T70" fmla="*/ 254 w 331"/>
                  <a:gd name="T71" fmla="*/ 38 h 240"/>
                  <a:gd name="T72" fmla="*/ 259 w 331"/>
                  <a:gd name="T73" fmla="*/ 57 h 240"/>
                  <a:gd name="T74" fmla="*/ 259 w 331"/>
                  <a:gd name="T75" fmla="*/ 72 h 240"/>
                  <a:gd name="T76" fmla="*/ 254 w 331"/>
                  <a:gd name="T77" fmla="*/ 81 h 240"/>
                  <a:gd name="T78" fmla="*/ 249 w 331"/>
                  <a:gd name="T79" fmla="*/ 91 h 240"/>
                  <a:gd name="T80" fmla="*/ 240 w 331"/>
                  <a:gd name="T81" fmla="*/ 96 h 240"/>
                  <a:gd name="T82" fmla="*/ 211 w 331"/>
                  <a:gd name="T83" fmla="*/ 110 h 240"/>
                  <a:gd name="T84" fmla="*/ 177 w 331"/>
                  <a:gd name="T85" fmla="*/ 120 h 240"/>
                  <a:gd name="T86" fmla="*/ 244 w 331"/>
                  <a:gd name="T87" fmla="*/ 192 h 240"/>
                  <a:gd name="T88" fmla="*/ 268 w 331"/>
                  <a:gd name="T89" fmla="*/ 211 h 240"/>
                  <a:gd name="T90" fmla="*/ 287 w 331"/>
                  <a:gd name="T91" fmla="*/ 221 h 240"/>
                  <a:gd name="T92" fmla="*/ 307 w 331"/>
                  <a:gd name="T93" fmla="*/ 231 h 240"/>
                  <a:gd name="T94" fmla="*/ 331 w 331"/>
                  <a:gd name="T95" fmla="*/ 231 h 240"/>
                  <a:gd name="T96" fmla="*/ 331 w 331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1" h="240">
                    <a:moveTo>
                      <a:pt x="331" y="240"/>
                    </a:moveTo>
                    <a:lnTo>
                      <a:pt x="240" y="240"/>
                    </a:lnTo>
                    <a:lnTo>
                      <a:pt x="129" y="125"/>
                    </a:lnTo>
                    <a:lnTo>
                      <a:pt x="115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96" y="125"/>
                    </a:lnTo>
                    <a:lnTo>
                      <a:pt x="91" y="125"/>
                    </a:lnTo>
                    <a:lnTo>
                      <a:pt x="91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29" y="231"/>
                    </a:lnTo>
                    <a:lnTo>
                      <a:pt x="139" y="231"/>
                    </a:lnTo>
                    <a:lnTo>
                      <a:pt x="13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8" y="0"/>
                    </a:lnTo>
                    <a:lnTo>
                      <a:pt x="196" y="4"/>
                    </a:lnTo>
                    <a:lnTo>
                      <a:pt x="220" y="9"/>
                    </a:lnTo>
                    <a:lnTo>
                      <a:pt x="240" y="24"/>
                    </a:lnTo>
                    <a:lnTo>
                      <a:pt x="254" y="38"/>
                    </a:lnTo>
                    <a:lnTo>
                      <a:pt x="259" y="57"/>
                    </a:lnTo>
                    <a:lnTo>
                      <a:pt x="259" y="72"/>
                    </a:lnTo>
                    <a:lnTo>
                      <a:pt x="254" y="81"/>
                    </a:lnTo>
                    <a:lnTo>
                      <a:pt x="249" y="91"/>
                    </a:lnTo>
                    <a:lnTo>
                      <a:pt x="240" y="96"/>
                    </a:lnTo>
                    <a:lnTo>
                      <a:pt x="211" y="110"/>
                    </a:lnTo>
                    <a:lnTo>
                      <a:pt x="177" y="120"/>
                    </a:lnTo>
                    <a:lnTo>
                      <a:pt x="244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7" y="231"/>
                    </a:lnTo>
                    <a:lnTo>
                      <a:pt x="331" y="231"/>
                    </a:lnTo>
                    <a:lnTo>
                      <a:pt x="331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6" name="Freeform 1513">
                <a:extLst>
                  <a:ext uri="{FF2B5EF4-FFF2-40B4-BE49-F238E27FC236}">
                    <a16:creationId xmlns:a16="http://schemas.microsoft.com/office/drawing/2014/main" id="{CECCFB0D-1D2B-2F71-AEBD-7520DFDE8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5 w 110"/>
                  <a:gd name="T3" fmla="*/ 106 h 106"/>
                  <a:gd name="T4" fmla="*/ 10 w 110"/>
                  <a:gd name="T5" fmla="*/ 106 h 106"/>
                  <a:gd name="T6" fmla="*/ 14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2 w 110"/>
                  <a:gd name="T15" fmla="*/ 96 h 106"/>
                  <a:gd name="T16" fmla="*/ 86 w 110"/>
                  <a:gd name="T17" fmla="*/ 92 h 106"/>
                  <a:gd name="T18" fmla="*/ 101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1 w 110"/>
                  <a:gd name="T31" fmla="*/ 24 h 106"/>
                  <a:gd name="T32" fmla="*/ 91 w 110"/>
                  <a:gd name="T33" fmla="*/ 15 h 106"/>
                  <a:gd name="T34" fmla="*/ 72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5" y="106"/>
                    </a:lnTo>
                    <a:lnTo>
                      <a:pt x="10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2" y="96"/>
                    </a:lnTo>
                    <a:lnTo>
                      <a:pt x="86" y="92"/>
                    </a:lnTo>
                    <a:lnTo>
                      <a:pt x="101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1" y="24"/>
                    </a:lnTo>
                    <a:lnTo>
                      <a:pt x="91" y="15"/>
                    </a:lnTo>
                    <a:lnTo>
                      <a:pt x="72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7" name="Freeform 1514">
                <a:extLst>
                  <a:ext uri="{FF2B5EF4-FFF2-40B4-BE49-F238E27FC236}">
                    <a16:creationId xmlns:a16="http://schemas.microsoft.com/office/drawing/2014/main" id="{0702C9D0-832E-D109-142E-0FC67872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02"/>
                <a:ext cx="326" cy="255"/>
              </a:xfrm>
              <a:custGeom>
                <a:avLst/>
                <a:gdLst>
                  <a:gd name="T0" fmla="*/ 163 w 326"/>
                  <a:gd name="T1" fmla="*/ 0 h 255"/>
                  <a:gd name="T2" fmla="*/ 196 w 326"/>
                  <a:gd name="T3" fmla="*/ 5 h 255"/>
                  <a:gd name="T4" fmla="*/ 225 w 326"/>
                  <a:gd name="T5" fmla="*/ 10 h 255"/>
                  <a:gd name="T6" fmla="*/ 254 w 326"/>
                  <a:gd name="T7" fmla="*/ 24 h 255"/>
                  <a:gd name="T8" fmla="*/ 278 w 326"/>
                  <a:gd name="T9" fmla="*/ 38 h 255"/>
                  <a:gd name="T10" fmla="*/ 297 w 326"/>
                  <a:gd name="T11" fmla="*/ 58 h 255"/>
                  <a:gd name="T12" fmla="*/ 311 w 326"/>
                  <a:gd name="T13" fmla="*/ 77 h 255"/>
                  <a:gd name="T14" fmla="*/ 321 w 326"/>
                  <a:gd name="T15" fmla="*/ 101 h 255"/>
                  <a:gd name="T16" fmla="*/ 326 w 326"/>
                  <a:gd name="T17" fmla="*/ 125 h 255"/>
                  <a:gd name="T18" fmla="*/ 321 w 326"/>
                  <a:gd name="T19" fmla="*/ 154 h 255"/>
                  <a:gd name="T20" fmla="*/ 311 w 326"/>
                  <a:gd name="T21" fmla="*/ 178 h 255"/>
                  <a:gd name="T22" fmla="*/ 297 w 326"/>
                  <a:gd name="T23" fmla="*/ 197 h 255"/>
                  <a:gd name="T24" fmla="*/ 278 w 326"/>
                  <a:gd name="T25" fmla="*/ 217 h 255"/>
                  <a:gd name="T26" fmla="*/ 249 w 326"/>
                  <a:gd name="T27" fmla="*/ 236 h 255"/>
                  <a:gd name="T28" fmla="*/ 225 w 326"/>
                  <a:gd name="T29" fmla="*/ 245 h 255"/>
                  <a:gd name="T30" fmla="*/ 192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96 w 326"/>
                  <a:gd name="T37" fmla="*/ 245 h 255"/>
                  <a:gd name="T38" fmla="*/ 72 w 326"/>
                  <a:gd name="T39" fmla="*/ 236 h 255"/>
                  <a:gd name="T40" fmla="*/ 43 w 326"/>
                  <a:gd name="T41" fmla="*/ 221 h 255"/>
                  <a:gd name="T42" fmla="*/ 24 w 326"/>
                  <a:gd name="T43" fmla="*/ 202 h 255"/>
                  <a:gd name="T44" fmla="*/ 10 w 326"/>
                  <a:gd name="T45" fmla="*/ 178 h 255"/>
                  <a:gd name="T46" fmla="*/ 0 w 326"/>
                  <a:gd name="T47" fmla="*/ 154 h 255"/>
                  <a:gd name="T48" fmla="*/ 0 w 326"/>
                  <a:gd name="T49" fmla="*/ 125 h 255"/>
                  <a:gd name="T50" fmla="*/ 0 w 326"/>
                  <a:gd name="T51" fmla="*/ 101 h 255"/>
                  <a:gd name="T52" fmla="*/ 10 w 326"/>
                  <a:gd name="T53" fmla="*/ 77 h 255"/>
                  <a:gd name="T54" fmla="*/ 29 w 326"/>
                  <a:gd name="T55" fmla="*/ 53 h 255"/>
                  <a:gd name="T56" fmla="*/ 53 w 326"/>
                  <a:gd name="T57" fmla="*/ 34 h 255"/>
                  <a:gd name="T58" fmla="*/ 77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3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3" y="0"/>
                    </a:moveTo>
                    <a:lnTo>
                      <a:pt x="196" y="5"/>
                    </a:lnTo>
                    <a:lnTo>
                      <a:pt x="225" y="10"/>
                    </a:lnTo>
                    <a:lnTo>
                      <a:pt x="254" y="24"/>
                    </a:lnTo>
                    <a:lnTo>
                      <a:pt x="278" y="38"/>
                    </a:lnTo>
                    <a:lnTo>
                      <a:pt x="297" y="58"/>
                    </a:lnTo>
                    <a:lnTo>
                      <a:pt x="311" y="77"/>
                    </a:lnTo>
                    <a:lnTo>
                      <a:pt x="321" y="101"/>
                    </a:lnTo>
                    <a:lnTo>
                      <a:pt x="326" y="125"/>
                    </a:lnTo>
                    <a:lnTo>
                      <a:pt x="321" y="154"/>
                    </a:lnTo>
                    <a:lnTo>
                      <a:pt x="311" y="178"/>
                    </a:lnTo>
                    <a:lnTo>
                      <a:pt x="297" y="197"/>
                    </a:lnTo>
                    <a:lnTo>
                      <a:pt x="278" y="217"/>
                    </a:lnTo>
                    <a:lnTo>
                      <a:pt x="249" y="236"/>
                    </a:lnTo>
                    <a:lnTo>
                      <a:pt x="225" y="245"/>
                    </a:lnTo>
                    <a:lnTo>
                      <a:pt x="192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96" y="245"/>
                    </a:lnTo>
                    <a:lnTo>
                      <a:pt x="72" y="236"/>
                    </a:lnTo>
                    <a:lnTo>
                      <a:pt x="43" y="221"/>
                    </a:lnTo>
                    <a:lnTo>
                      <a:pt x="24" y="202"/>
                    </a:lnTo>
                    <a:lnTo>
                      <a:pt x="10" y="178"/>
                    </a:lnTo>
                    <a:lnTo>
                      <a:pt x="0" y="154"/>
                    </a:lnTo>
                    <a:lnTo>
                      <a:pt x="0" y="125"/>
                    </a:lnTo>
                    <a:lnTo>
                      <a:pt x="0" y="101"/>
                    </a:lnTo>
                    <a:lnTo>
                      <a:pt x="10" y="77"/>
                    </a:lnTo>
                    <a:lnTo>
                      <a:pt x="29" y="53"/>
                    </a:lnTo>
                    <a:lnTo>
                      <a:pt x="53" y="34"/>
                    </a:lnTo>
                    <a:lnTo>
                      <a:pt x="77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8" name="Freeform 1515">
                <a:extLst>
                  <a:ext uri="{FF2B5EF4-FFF2-40B4-BE49-F238E27FC236}">
                    <a16:creationId xmlns:a16="http://schemas.microsoft.com/office/drawing/2014/main" id="{9CD3A068-8CD8-E06A-2DCB-DE640273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16"/>
                <a:ext cx="215" cy="227"/>
              </a:xfrm>
              <a:custGeom>
                <a:avLst/>
                <a:gdLst>
                  <a:gd name="T0" fmla="*/ 105 w 215"/>
                  <a:gd name="T1" fmla="*/ 0 h 227"/>
                  <a:gd name="T2" fmla="*/ 86 w 215"/>
                  <a:gd name="T3" fmla="*/ 0 h 227"/>
                  <a:gd name="T4" fmla="*/ 67 w 215"/>
                  <a:gd name="T5" fmla="*/ 5 h 227"/>
                  <a:gd name="T6" fmla="*/ 48 w 215"/>
                  <a:gd name="T7" fmla="*/ 15 h 227"/>
                  <a:gd name="T8" fmla="*/ 33 w 215"/>
                  <a:gd name="T9" fmla="*/ 24 h 227"/>
                  <a:gd name="T10" fmla="*/ 19 w 215"/>
                  <a:gd name="T11" fmla="*/ 44 h 227"/>
                  <a:gd name="T12" fmla="*/ 9 w 215"/>
                  <a:gd name="T13" fmla="*/ 63 h 227"/>
                  <a:gd name="T14" fmla="*/ 4 w 215"/>
                  <a:gd name="T15" fmla="*/ 87 h 227"/>
                  <a:gd name="T16" fmla="*/ 0 w 215"/>
                  <a:gd name="T17" fmla="*/ 111 h 227"/>
                  <a:gd name="T18" fmla="*/ 4 w 215"/>
                  <a:gd name="T19" fmla="*/ 140 h 227"/>
                  <a:gd name="T20" fmla="*/ 9 w 215"/>
                  <a:gd name="T21" fmla="*/ 164 h 227"/>
                  <a:gd name="T22" fmla="*/ 19 w 215"/>
                  <a:gd name="T23" fmla="*/ 188 h 227"/>
                  <a:gd name="T24" fmla="*/ 38 w 215"/>
                  <a:gd name="T25" fmla="*/ 203 h 227"/>
                  <a:gd name="T26" fmla="*/ 52 w 215"/>
                  <a:gd name="T27" fmla="*/ 212 h 227"/>
                  <a:gd name="T28" fmla="*/ 67 w 215"/>
                  <a:gd name="T29" fmla="*/ 222 h 227"/>
                  <a:gd name="T30" fmla="*/ 86 w 215"/>
                  <a:gd name="T31" fmla="*/ 227 h 227"/>
                  <a:gd name="T32" fmla="*/ 105 w 215"/>
                  <a:gd name="T33" fmla="*/ 227 h 227"/>
                  <a:gd name="T34" fmla="*/ 129 w 215"/>
                  <a:gd name="T35" fmla="*/ 227 h 227"/>
                  <a:gd name="T36" fmla="*/ 148 w 215"/>
                  <a:gd name="T37" fmla="*/ 222 h 227"/>
                  <a:gd name="T38" fmla="*/ 167 w 215"/>
                  <a:gd name="T39" fmla="*/ 212 h 227"/>
                  <a:gd name="T40" fmla="*/ 187 w 215"/>
                  <a:gd name="T41" fmla="*/ 203 h 227"/>
                  <a:gd name="T42" fmla="*/ 196 w 215"/>
                  <a:gd name="T43" fmla="*/ 188 h 227"/>
                  <a:gd name="T44" fmla="*/ 206 w 215"/>
                  <a:gd name="T45" fmla="*/ 169 h 227"/>
                  <a:gd name="T46" fmla="*/ 215 w 215"/>
                  <a:gd name="T47" fmla="*/ 145 h 227"/>
                  <a:gd name="T48" fmla="*/ 215 w 215"/>
                  <a:gd name="T49" fmla="*/ 116 h 227"/>
                  <a:gd name="T50" fmla="*/ 215 w 215"/>
                  <a:gd name="T51" fmla="*/ 87 h 227"/>
                  <a:gd name="T52" fmla="*/ 206 w 215"/>
                  <a:gd name="T53" fmla="*/ 63 h 227"/>
                  <a:gd name="T54" fmla="*/ 196 w 215"/>
                  <a:gd name="T55" fmla="*/ 44 h 227"/>
                  <a:gd name="T56" fmla="*/ 182 w 215"/>
                  <a:gd name="T57" fmla="*/ 24 h 227"/>
                  <a:gd name="T58" fmla="*/ 167 w 215"/>
                  <a:gd name="T59" fmla="*/ 15 h 227"/>
                  <a:gd name="T60" fmla="*/ 148 w 215"/>
                  <a:gd name="T61" fmla="*/ 5 h 227"/>
                  <a:gd name="T62" fmla="*/ 129 w 215"/>
                  <a:gd name="T63" fmla="*/ 0 h 227"/>
                  <a:gd name="T64" fmla="*/ 105 w 215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5" h="227">
                    <a:moveTo>
                      <a:pt x="105" y="0"/>
                    </a:moveTo>
                    <a:lnTo>
                      <a:pt x="86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3" y="24"/>
                    </a:lnTo>
                    <a:lnTo>
                      <a:pt x="19" y="44"/>
                    </a:lnTo>
                    <a:lnTo>
                      <a:pt x="9" y="63"/>
                    </a:lnTo>
                    <a:lnTo>
                      <a:pt x="4" y="87"/>
                    </a:lnTo>
                    <a:lnTo>
                      <a:pt x="0" y="111"/>
                    </a:lnTo>
                    <a:lnTo>
                      <a:pt x="4" y="140"/>
                    </a:lnTo>
                    <a:lnTo>
                      <a:pt x="9" y="164"/>
                    </a:lnTo>
                    <a:lnTo>
                      <a:pt x="19" y="188"/>
                    </a:lnTo>
                    <a:lnTo>
                      <a:pt x="38" y="203"/>
                    </a:lnTo>
                    <a:lnTo>
                      <a:pt x="52" y="212"/>
                    </a:lnTo>
                    <a:lnTo>
                      <a:pt x="67" y="222"/>
                    </a:lnTo>
                    <a:lnTo>
                      <a:pt x="86" y="227"/>
                    </a:lnTo>
                    <a:lnTo>
                      <a:pt x="105" y="227"/>
                    </a:lnTo>
                    <a:lnTo>
                      <a:pt x="129" y="227"/>
                    </a:lnTo>
                    <a:lnTo>
                      <a:pt x="148" y="222"/>
                    </a:lnTo>
                    <a:lnTo>
                      <a:pt x="167" y="212"/>
                    </a:lnTo>
                    <a:lnTo>
                      <a:pt x="187" y="203"/>
                    </a:lnTo>
                    <a:lnTo>
                      <a:pt x="196" y="188"/>
                    </a:lnTo>
                    <a:lnTo>
                      <a:pt x="206" y="169"/>
                    </a:lnTo>
                    <a:lnTo>
                      <a:pt x="215" y="145"/>
                    </a:lnTo>
                    <a:lnTo>
                      <a:pt x="215" y="116"/>
                    </a:lnTo>
                    <a:lnTo>
                      <a:pt x="215" y="87"/>
                    </a:lnTo>
                    <a:lnTo>
                      <a:pt x="206" y="63"/>
                    </a:lnTo>
                    <a:lnTo>
                      <a:pt x="196" y="44"/>
                    </a:lnTo>
                    <a:lnTo>
                      <a:pt x="182" y="24"/>
                    </a:lnTo>
                    <a:lnTo>
                      <a:pt x="167" y="15"/>
                    </a:lnTo>
                    <a:lnTo>
                      <a:pt x="148" y="5"/>
                    </a:lnTo>
                    <a:lnTo>
                      <a:pt x="129" y="0"/>
                    </a:lnTo>
                    <a:lnTo>
                      <a:pt x="105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29" name="Freeform 1516">
                <a:extLst>
                  <a:ext uri="{FF2B5EF4-FFF2-40B4-BE49-F238E27FC236}">
                    <a16:creationId xmlns:a16="http://schemas.microsoft.com/office/drawing/2014/main" id="{C683B303-AACB-AFD2-0B44-9D95474D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812"/>
                <a:ext cx="287" cy="240"/>
              </a:xfrm>
              <a:custGeom>
                <a:avLst/>
                <a:gdLst>
                  <a:gd name="T0" fmla="*/ 277 w 287"/>
                  <a:gd name="T1" fmla="*/ 173 h 240"/>
                  <a:gd name="T2" fmla="*/ 287 w 287"/>
                  <a:gd name="T3" fmla="*/ 173 h 240"/>
                  <a:gd name="T4" fmla="*/ 258 w 287"/>
                  <a:gd name="T5" fmla="*/ 240 h 240"/>
                  <a:gd name="T6" fmla="*/ 0 w 287"/>
                  <a:gd name="T7" fmla="*/ 240 h 240"/>
                  <a:gd name="T8" fmla="*/ 0 w 287"/>
                  <a:gd name="T9" fmla="*/ 231 h 240"/>
                  <a:gd name="T10" fmla="*/ 14 w 287"/>
                  <a:gd name="T11" fmla="*/ 231 h 240"/>
                  <a:gd name="T12" fmla="*/ 28 w 287"/>
                  <a:gd name="T13" fmla="*/ 231 h 240"/>
                  <a:gd name="T14" fmla="*/ 43 w 287"/>
                  <a:gd name="T15" fmla="*/ 221 h 240"/>
                  <a:gd name="T16" fmla="*/ 47 w 287"/>
                  <a:gd name="T17" fmla="*/ 211 h 240"/>
                  <a:gd name="T18" fmla="*/ 47 w 287"/>
                  <a:gd name="T19" fmla="*/ 197 h 240"/>
                  <a:gd name="T20" fmla="*/ 47 w 287"/>
                  <a:gd name="T21" fmla="*/ 38 h 240"/>
                  <a:gd name="T22" fmla="*/ 47 w 287"/>
                  <a:gd name="T23" fmla="*/ 24 h 240"/>
                  <a:gd name="T24" fmla="*/ 43 w 287"/>
                  <a:gd name="T25" fmla="*/ 14 h 240"/>
                  <a:gd name="T26" fmla="*/ 28 w 287"/>
                  <a:gd name="T27" fmla="*/ 4 h 240"/>
                  <a:gd name="T28" fmla="*/ 14 w 287"/>
                  <a:gd name="T29" fmla="*/ 4 h 240"/>
                  <a:gd name="T30" fmla="*/ 0 w 287"/>
                  <a:gd name="T31" fmla="*/ 4 h 240"/>
                  <a:gd name="T32" fmla="*/ 0 w 287"/>
                  <a:gd name="T33" fmla="*/ 0 h 240"/>
                  <a:gd name="T34" fmla="*/ 148 w 287"/>
                  <a:gd name="T35" fmla="*/ 0 h 240"/>
                  <a:gd name="T36" fmla="*/ 148 w 287"/>
                  <a:gd name="T37" fmla="*/ 4 h 240"/>
                  <a:gd name="T38" fmla="*/ 129 w 287"/>
                  <a:gd name="T39" fmla="*/ 4 h 240"/>
                  <a:gd name="T40" fmla="*/ 115 w 287"/>
                  <a:gd name="T41" fmla="*/ 9 h 240"/>
                  <a:gd name="T42" fmla="*/ 105 w 287"/>
                  <a:gd name="T43" fmla="*/ 14 h 240"/>
                  <a:gd name="T44" fmla="*/ 100 w 287"/>
                  <a:gd name="T45" fmla="*/ 19 h 240"/>
                  <a:gd name="T46" fmla="*/ 95 w 287"/>
                  <a:gd name="T47" fmla="*/ 28 h 240"/>
                  <a:gd name="T48" fmla="*/ 95 w 287"/>
                  <a:gd name="T49" fmla="*/ 43 h 240"/>
                  <a:gd name="T50" fmla="*/ 95 w 287"/>
                  <a:gd name="T51" fmla="*/ 197 h 240"/>
                  <a:gd name="T52" fmla="*/ 95 w 287"/>
                  <a:gd name="T53" fmla="*/ 207 h 240"/>
                  <a:gd name="T54" fmla="*/ 100 w 287"/>
                  <a:gd name="T55" fmla="*/ 216 h 240"/>
                  <a:gd name="T56" fmla="*/ 100 w 287"/>
                  <a:gd name="T57" fmla="*/ 221 h 240"/>
                  <a:gd name="T58" fmla="*/ 110 w 287"/>
                  <a:gd name="T59" fmla="*/ 221 h 240"/>
                  <a:gd name="T60" fmla="*/ 119 w 287"/>
                  <a:gd name="T61" fmla="*/ 221 h 240"/>
                  <a:gd name="T62" fmla="*/ 148 w 287"/>
                  <a:gd name="T63" fmla="*/ 226 h 240"/>
                  <a:gd name="T64" fmla="*/ 172 w 287"/>
                  <a:gd name="T65" fmla="*/ 226 h 240"/>
                  <a:gd name="T66" fmla="*/ 201 w 287"/>
                  <a:gd name="T67" fmla="*/ 221 h 240"/>
                  <a:gd name="T68" fmla="*/ 225 w 287"/>
                  <a:gd name="T69" fmla="*/ 221 h 240"/>
                  <a:gd name="T70" fmla="*/ 239 w 287"/>
                  <a:gd name="T71" fmla="*/ 216 h 240"/>
                  <a:gd name="T72" fmla="*/ 253 w 287"/>
                  <a:gd name="T73" fmla="*/ 207 h 240"/>
                  <a:gd name="T74" fmla="*/ 263 w 287"/>
                  <a:gd name="T75" fmla="*/ 192 h 240"/>
                  <a:gd name="T76" fmla="*/ 277 w 287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7" h="240">
                    <a:moveTo>
                      <a:pt x="277" y="173"/>
                    </a:moveTo>
                    <a:lnTo>
                      <a:pt x="287" y="173"/>
                    </a:lnTo>
                    <a:lnTo>
                      <a:pt x="258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28" y="231"/>
                    </a:lnTo>
                    <a:lnTo>
                      <a:pt x="43" y="221"/>
                    </a:lnTo>
                    <a:lnTo>
                      <a:pt x="47" y="211"/>
                    </a:lnTo>
                    <a:lnTo>
                      <a:pt x="47" y="197"/>
                    </a:lnTo>
                    <a:lnTo>
                      <a:pt x="47" y="38"/>
                    </a:lnTo>
                    <a:lnTo>
                      <a:pt x="47" y="24"/>
                    </a:lnTo>
                    <a:lnTo>
                      <a:pt x="43" y="14"/>
                    </a:lnTo>
                    <a:lnTo>
                      <a:pt x="28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8" y="0"/>
                    </a:lnTo>
                    <a:lnTo>
                      <a:pt x="148" y="4"/>
                    </a:lnTo>
                    <a:lnTo>
                      <a:pt x="129" y="4"/>
                    </a:lnTo>
                    <a:lnTo>
                      <a:pt x="115" y="9"/>
                    </a:lnTo>
                    <a:lnTo>
                      <a:pt x="105" y="14"/>
                    </a:lnTo>
                    <a:lnTo>
                      <a:pt x="100" y="19"/>
                    </a:lnTo>
                    <a:lnTo>
                      <a:pt x="95" y="28"/>
                    </a:lnTo>
                    <a:lnTo>
                      <a:pt x="95" y="43"/>
                    </a:lnTo>
                    <a:lnTo>
                      <a:pt x="95" y="197"/>
                    </a:lnTo>
                    <a:lnTo>
                      <a:pt x="95" y="207"/>
                    </a:lnTo>
                    <a:lnTo>
                      <a:pt x="100" y="216"/>
                    </a:lnTo>
                    <a:lnTo>
                      <a:pt x="100" y="221"/>
                    </a:lnTo>
                    <a:lnTo>
                      <a:pt x="110" y="221"/>
                    </a:lnTo>
                    <a:lnTo>
                      <a:pt x="119" y="221"/>
                    </a:lnTo>
                    <a:lnTo>
                      <a:pt x="148" y="226"/>
                    </a:lnTo>
                    <a:lnTo>
                      <a:pt x="172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39" y="216"/>
                    </a:lnTo>
                    <a:lnTo>
                      <a:pt x="253" y="207"/>
                    </a:lnTo>
                    <a:lnTo>
                      <a:pt x="263" y="192"/>
                    </a:lnTo>
                    <a:lnTo>
                      <a:pt x="277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0" name="Freeform 1517">
                <a:extLst>
                  <a:ext uri="{FF2B5EF4-FFF2-40B4-BE49-F238E27FC236}">
                    <a16:creationId xmlns:a16="http://schemas.microsoft.com/office/drawing/2014/main" id="{611D79B5-B895-8C96-4453-59BA8E2CA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96 w 254"/>
                  <a:gd name="T5" fmla="*/ 216 h 240"/>
                  <a:gd name="T6" fmla="*/ 101 w 254"/>
                  <a:gd name="T7" fmla="*/ 226 h 240"/>
                  <a:gd name="T8" fmla="*/ 110 w 254"/>
                  <a:gd name="T9" fmla="*/ 231 h 240"/>
                  <a:gd name="T10" fmla="*/ 130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0 w 254"/>
                  <a:gd name="T21" fmla="*/ 231 h 240"/>
                  <a:gd name="T22" fmla="*/ 29 w 254"/>
                  <a:gd name="T23" fmla="*/ 231 h 240"/>
                  <a:gd name="T24" fmla="*/ 43 w 254"/>
                  <a:gd name="T25" fmla="*/ 221 h 240"/>
                  <a:gd name="T26" fmla="*/ 43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3 w 254"/>
                  <a:gd name="T33" fmla="*/ 24 h 240"/>
                  <a:gd name="T34" fmla="*/ 39 w 254"/>
                  <a:gd name="T35" fmla="*/ 14 h 240"/>
                  <a:gd name="T36" fmla="*/ 29 w 254"/>
                  <a:gd name="T37" fmla="*/ 4 h 240"/>
                  <a:gd name="T38" fmla="*/ 10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0 w 254"/>
                  <a:gd name="T45" fmla="*/ 0 h 240"/>
                  <a:gd name="T46" fmla="*/ 163 w 254"/>
                  <a:gd name="T47" fmla="*/ 0 h 240"/>
                  <a:gd name="T48" fmla="*/ 192 w 254"/>
                  <a:gd name="T49" fmla="*/ 4 h 240"/>
                  <a:gd name="T50" fmla="*/ 216 w 254"/>
                  <a:gd name="T51" fmla="*/ 14 h 240"/>
                  <a:gd name="T52" fmla="*/ 235 w 254"/>
                  <a:gd name="T53" fmla="*/ 28 h 240"/>
                  <a:gd name="T54" fmla="*/ 249 w 254"/>
                  <a:gd name="T55" fmla="*/ 43 h 240"/>
                  <a:gd name="T56" fmla="*/ 254 w 254"/>
                  <a:gd name="T57" fmla="*/ 62 h 240"/>
                  <a:gd name="T58" fmla="*/ 249 w 254"/>
                  <a:gd name="T59" fmla="*/ 77 h 240"/>
                  <a:gd name="T60" fmla="*/ 245 w 254"/>
                  <a:gd name="T61" fmla="*/ 91 h 240"/>
                  <a:gd name="T62" fmla="*/ 240 w 254"/>
                  <a:gd name="T63" fmla="*/ 101 h 240"/>
                  <a:gd name="T64" fmla="*/ 225 w 254"/>
                  <a:gd name="T65" fmla="*/ 110 h 240"/>
                  <a:gd name="T66" fmla="*/ 211 w 254"/>
                  <a:gd name="T67" fmla="*/ 120 h 240"/>
                  <a:gd name="T68" fmla="*/ 192 w 254"/>
                  <a:gd name="T69" fmla="*/ 125 h 240"/>
                  <a:gd name="T70" fmla="*/ 173 w 254"/>
                  <a:gd name="T71" fmla="*/ 129 h 240"/>
                  <a:gd name="T72" fmla="*/ 149 w 254"/>
                  <a:gd name="T73" fmla="*/ 129 h 240"/>
                  <a:gd name="T74" fmla="*/ 139 w 254"/>
                  <a:gd name="T75" fmla="*/ 129 h 240"/>
                  <a:gd name="T76" fmla="*/ 125 w 254"/>
                  <a:gd name="T77" fmla="*/ 129 h 240"/>
                  <a:gd name="T78" fmla="*/ 110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96" y="216"/>
                    </a:lnTo>
                    <a:lnTo>
                      <a:pt x="101" y="226"/>
                    </a:lnTo>
                    <a:lnTo>
                      <a:pt x="110" y="231"/>
                    </a:lnTo>
                    <a:lnTo>
                      <a:pt x="130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9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0" y="0"/>
                    </a:lnTo>
                    <a:lnTo>
                      <a:pt x="163" y="0"/>
                    </a:lnTo>
                    <a:lnTo>
                      <a:pt x="192" y="4"/>
                    </a:lnTo>
                    <a:lnTo>
                      <a:pt x="216" y="14"/>
                    </a:lnTo>
                    <a:lnTo>
                      <a:pt x="235" y="28"/>
                    </a:lnTo>
                    <a:lnTo>
                      <a:pt x="249" y="43"/>
                    </a:lnTo>
                    <a:lnTo>
                      <a:pt x="254" y="62"/>
                    </a:lnTo>
                    <a:lnTo>
                      <a:pt x="249" y="77"/>
                    </a:lnTo>
                    <a:lnTo>
                      <a:pt x="245" y="91"/>
                    </a:lnTo>
                    <a:lnTo>
                      <a:pt x="240" y="101"/>
                    </a:lnTo>
                    <a:lnTo>
                      <a:pt x="225" y="110"/>
                    </a:lnTo>
                    <a:lnTo>
                      <a:pt x="211" y="120"/>
                    </a:lnTo>
                    <a:lnTo>
                      <a:pt x="192" y="125"/>
                    </a:lnTo>
                    <a:lnTo>
                      <a:pt x="173" y="129"/>
                    </a:lnTo>
                    <a:lnTo>
                      <a:pt x="149" y="129"/>
                    </a:lnTo>
                    <a:lnTo>
                      <a:pt x="139" y="129"/>
                    </a:lnTo>
                    <a:lnTo>
                      <a:pt x="125" y="129"/>
                    </a:lnTo>
                    <a:lnTo>
                      <a:pt x="110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1" name="Freeform 1518">
                <a:extLst>
                  <a:ext uri="{FF2B5EF4-FFF2-40B4-BE49-F238E27FC236}">
                    <a16:creationId xmlns:a16="http://schemas.microsoft.com/office/drawing/2014/main" id="{23948098-D761-E5BE-31BA-3C31D3BEF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826"/>
                <a:ext cx="101" cy="106"/>
              </a:xfrm>
              <a:custGeom>
                <a:avLst/>
                <a:gdLst>
                  <a:gd name="T0" fmla="*/ 0 w 101"/>
                  <a:gd name="T1" fmla="*/ 101 h 106"/>
                  <a:gd name="T2" fmla="*/ 10 w 101"/>
                  <a:gd name="T3" fmla="*/ 101 h 106"/>
                  <a:gd name="T4" fmla="*/ 19 w 101"/>
                  <a:gd name="T5" fmla="*/ 106 h 106"/>
                  <a:gd name="T6" fmla="*/ 29 w 101"/>
                  <a:gd name="T7" fmla="*/ 106 h 106"/>
                  <a:gd name="T8" fmla="*/ 38 w 101"/>
                  <a:gd name="T9" fmla="*/ 106 h 106"/>
                  <a:gd name="T10" fmla="*/ 62 w 101"/>
                  <a:gd name="T11" fmla="*/ 101 h 106"/>
                  <a:gd name="T12" fmla="*/ 81 w 101"/>
                  <a:gd name="T13" fmla="*/ 91 h 106"/>
                  <a:gd name="T14" fmla="*/ 91 w 101"/>
                  <a:gd name="T15" fmla="*/ 82 h 106"/>
                  <a:gd name="T16" fmla="*/ 96 w 101"/>
                  <a:gd name="T17" fmla="*/ 72 h 106"/>
                  <a:gd name="T18" fmla="*/ 101 w 101"/>
                  <a:gd name="T19" fmla="*/ 63 h 106"/>
                  <a:gd name="T20" fmla="*/ 101 w 101"/>
                  <a:gd name="T21" fmla="*/ 53 h 106"/>
                  <a:gd name="T22" fmla="*/ 101 w 101"/>
                  <a:gd name="T23" fmla="*/ 38 h 106"/>
                  <a:gd name="T24" fmla="*/ 91 w 101"/>
                  <a:gd name="T25" fmla="*/ 24 h 106"/>
                  <a:gd name="T26" fmla="*/ 81 w 101"/>
                  <a:gd name="T27" fmla="*/ 14 h 106"/>
                  <a:gd name="T28" fmla="*/ 67 w 101"/>
                  <a:gd name="T29" fmla="*/ 5 h 106"/>
                  <a:gd name="T30" fmla="*/ 48 w 101"/>
                  <a:gd name="T31" fmla="*/ 0 h 106"/>
                  <a:gd name="T32" fmla="*/ 29 w 101"/>
                  <a:gd name="T33" fmla="*/ 0 h 106"/>
                  <a:gd name="T34" fmla="*/ 14 w 101"/>
                  <a:gd name="T35" fmla="*/ 0 h 106"/>
                  <a:gd name="T36" fmla="*/ 0 w 101"/>
                  <a:gd name="T37" fmla="*/ 0 h 106"/>
                  <a:gd name="T38" fmla="*/ 0 w 101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6">
                    <a:moveTo>
                      <a:pt x="0" y="101"/>
                    </a:moveTo>
                    <a:lnTo>
                      <a:pt x="10" y="101"/>
                    </a:lnTo>
                    <a:lnTo>
                      <a:pt x="19" y="106"/>
                    </a:lnTo>
                    <a:lnTo>
                      <a:pt x="29" y="106"/>
                    </a:lnTo>
                    <a:lnTo>
                      <a:pt x="38" y="106"/>
                    </a:lnTo>
                    <a:lnTo>
                      <a:pt x="62" y="101"/>
                    </a:lnTo>
                    <a:lnTo>
                      <a:pt x="81" y="91"/>
                    </a:lnTo>
                    <a:lnTo>
                      <a:pt x="91" y="82"/>
                    </a:lnTo>
                    <a:lnTo>
                      <a:pt x="96" y="72"/>
                    </a:lnTo>
                    <a:lnTo>
                      <a:pt x="101" y="63"/>
                    </a:lnTo>
                    <a:lnTo>
                      <a:pt x="101" y="53"/>
                    </a:lnTo>
                    <a:lnTo>
                      <a:pt x="101" y="38"/>
                    </a:lnTo>
                    <a:lnTo>
                      <a:pt x="91" y="24"/>
                    </a:lnTo>
                    <a:lnTo>
                      <a:pt x="81" y="14"/>
                    </a:lnTo>
                    <a:lnTo>
                      <a:pt x="67" y="5"/>
                    </a:lnTo>
                    <a:lnTo>
                      <a:pt x="48" y="0"/>
                    </a:lnTo>
                    <a:lnTo>
                      <a:pt x="29" y="0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2" name="Freeform 1519">
                <a:extLst>
                  <a:ext uri="{FF2B5EF4-FFF2-40B4-BE49-F238E27FC236}">
                    <a16:creationId xmlns:a16="http://schemas.microsoft.com/office/drawing/2014/main" id="{7CE63BA1-54EF-2470-B3C5-0ACAA210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02"/>
                <a:ext cx="302" cy="255"/>
              </a:xfrm>
              <a:custGeom>
                <a:avLst/>
                <a:gdLst>
                  <a:gd name="T0" fmla="*/ 287 w 302"/>
                  <a:gd name="T1" fmla="*/ 0 h 255"/>
                  <a:gd name="T2" fmla="*/ 292 w 302"/>
                  <a:gd name="T3" fmla="*/ 82 h 255"/>
                  <a:gd name="T4" fmla="*/ 287 w 302"/>
                  <a:gd name="T5" fmla="*/ 82 h 255"/>
                  <a:gd name="T6" fmla="*/ 278 w 302"/>
                  <a:gd name="T7" fmla="*/ 67 h 255"/>
                  <a:gd name="T8" fmla="*/ 268 w 302"/>
                  <a:gd name="T9" fmla="*/ 53 h 255"/>
                  <a:gd name="T10" fmla="*/ 254 w 302"/>
                  <a:gd name="T11" fmla="*/ 38 h 255"/>
                  <a:gd name="T12" fmla="*/ 244 w 302"/>
                  <a:gd name="T13" fmla="*/ 29 h 255"/>
                  <a:gd name="T14" fmla="*/ 211 w 302"/>
                  <a:gd name="T15" fmla="*/ 19 h 255"/>
                  <a:gd name="T16" fmla="*/ 177 w 302"/>
                  <a:gd name="T17" fmla="*/ 14 h 255"/>
                  <a:gd name="T18" fmla="*/ 143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62 w 302"/>
                  <a:gd name="T27" fmla="*/ 96 h 255"/>
                  <a:gd name="T28" fmla="*/ 57 w 302"/>
                  <a:gd name="T29" fmla="*/ 130 h 255"/>
                  <a:gd name="T30" fmla="*/ 62 w 302"/>
                  <a:gd name="T31" fmla="*/ 164 h 255"/>
                  <a:gd name="T32" fmla="*/ 72 w 302"/>
                  <a:gd name="T33" fmla="*/ 188 h 255"/>
                  <a:gd name="T34" fmla="*/ 91 w 302"/>
                  <a:gd name="T35" fmla="*/ 212 h 255"/>
                  <a:gd name="T36" fmla="*/ 115 w 302"/>
                  <a:gd name="T37" fmla="*/ 226 h 255"/>
                  <a:gd name="T38" fmla="*/ 148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39 w 302"/>
                  <a:gd name="T45" fmla="*/ 231 h 255"/>
                  <a:gd name="T46" fmla="*/ 263 w 302"/>
                  <a:gd name="T47" fmla="*/ 212 h 255"/>
                  <a:gd name="T48" fmla="*/ 292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4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4 w 302"/>
                  <a:gd name="T61" fmla="*/ 250 h 255"/>
                  <a:gd name="T62" fmla="*/ 91 w 302"/>
                  <a:gd name="T63" fmla="*/ 245 h 255"/>
                  <a:gd name="T64" fmla="*/ 62 w 302"/>
                  <a:gd name="T65" fmla="*/ 231 h 255"/>
                  <a:gd name="T66" fmla="*/ 33 w 302"/>
                  <a:gd name="T67" fmla="*/ 212 h 255"/>
                  <a:gd name="T68" fmla="*/ 19 w 302"/>
                  <a:gd name="T69" fmla="*/ 192 h 255"/>
                  <a:gd name="T70" fmla="*/ 9 w 302"/>
                  <a:gd name="T71" fmla="*/ 173 h 255"/>
                  <a:gd name="T72" fmla="*/ 4 w 302"/>
                  <a:gd name="T73" fmla="*/ 154 h 255"/>
                  <a:gd name="T74" fmla="*/ 0 w 302"/>
                  <a:gd name="T75" fmla="*/ 130 h 255"/>
                  <a:gd name="T76" fmla="*/ 4 w 302"/>
                  <a:gd name="T77" fmla="*/ 115 h 255"/>
                  <a:gd name="T78" fmla="*/ 4 w 302"/>
                  <a:gd name="T79" fmla="*/ 96 h 255"/>
                  <a:gd name="T80" fmla="*/ 14 w 302"/>
                  <a:gd name="T81" fmla="*/ 82 h 255"/>
                  <a:gd name="T82" fmla="*/ 24 w 302"/>
                  <a:gd name="T83" fmla="*/ 67 h 255"/>
                  <a:gd name="T84" fmla="*/ 38 w 302"/>
                  <a:gd name="T85" fmla="*/ 53 h 255"/>
                  <a:gd name="T86" fmla="*/ 52 w 302"/>
                  <a:gd name="T87" fmla="*/ 38 h 255"/>
                  <a:gd name="T88" fmla="*/ 67 w 302"/>
                  <a:gd name="T89" fmla="*/ 29 h 255"/>
                  <a:gd name="T90" fmla="*/ 86 w 302"/>
                  <a:gd name="T91" fmla="*/ 19 h 255"/>
                  <a:gd name="T92" fmla="*/ 124 w 302"/>
                  <a:gd name="T93" fmla="*/ 5 h 255"/>
                  <a:gd name="T94" fmla="*/ 172 w 302"/>
                  <a:gd name="T95" fmla="*/ 0 h 255"/>
                  <a:gd name="T96" fmla="*/ 206 w 302"/>
                  <a:gd name="T97" fmla="*/ 5 h 255"/>
                  <a:gd name="T98" fmla="*/ 244 w 302"/>
                  <a:gd name="T99" fmla="*/ 14 h 255"/>
                  <a:gd name="T100" fmla="*/ 249 w 302"/>
                  <a:gd name="T101" fmla="*/ 19 h 255"/>
                  <a:gd name="T102" fmla="*/ 258 w 302"/>
                  <a:gd name="T103" fmla="*/ 19 h 255"/>
                  <a:gd name="T104" fmla="*/ 263 w 302"/>
                  <a:gd name="T105" fmla="*/ 19 h 255"/>
                  <a:gd name="T106" fmla="*/ 268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7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7" y="0"/>
                    </a:moveTo>
                    <a:lnTo>
                      <a:pt x="292" y="82"/>
                    </a:lnTo>
                    <a:lnTo>
                      <a:pt x="287" y="82"/>
                    </a:lnTo>
                    <a:lnTo>
                      <a:pt x="278" y="67"/>
                    </a:lnTo>
                    <a:lnTo>
                      <a:pt x="268" y="53"/>
                    </a:lnTo>
                    <a:lnTo>
                      <a:pt x="254" y="38"/>
                    </a:lnTo>
                    <a:lnTo>
                      <a:pt x="244" y="29"/>
                    </a:lnTo>
                    <a:lnTo>
                      <a:pt x="211" y="19"/>
                    </a:lnTo>
                    <a:lnTo>
                      <a:pt x="177" y="14"/>
                    </a:lnTo>
                    <a:lnTo>
                      <a:pt x="143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62" y="96"/>
                    </a:lnTo>
                    <a:lnTo>
                      <a:pt x="57" y="130"/>
                    </a:lnTo>
                    <a:lnTo>
                      <a:pt x="62" y="164"/>
                    </a:lnTo>
                    <a:lnTo>
                      <a:pt x="72" y="188"/>
                    </a:lnTo>
                    <a:lnTo>
                      <a:pt x="91" y="212"/>
                    </a:lnTo>
                    <a:lnTo>
                      <a:pt x="115" y="226"/>
                    </a:lnTo>
                    <a:lnTo>
                      <a:pt x="148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39" y="231"/>
                    </a:lnTo>
                    <a:lnTo>
                      <a:pt x="263" y="212"/>
                    </a:lnTo>
                    <a:lnTo>
                      <a:pt x="292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4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4" y="250"/>
                    </a:lnTo>
                    <a:lnTo>
                      <a:pt x="91" y="245"/>
                    </a:lnTo>
                    <a:lnTo>
                      <a:pt x="62" y="231"/>
                    </a:lnTo>
                    <a:lnTo>
                      <a:pt x="33" y="212"/>
                    </a:lnTo>
                    <a:lnTo>
                      <a:pt x="19" y="192"/>
                    </a:lnTo>
                    <a:lnTo>
                      <a:pt x="9" y="173"/>
                    </a:lnTo>
                    <a:lnTo>
                      <a:pt x="4" y="154"/>
                    </a:lnTo>
                    <a:lnTo>
                      <a:pt x="0" y="130"/>
                    </a:lnTo>
                    <a:lnTo>
                      <a:pt x="4" y="115"/>
                    </a:lnTo>
                    <a:lnTo>
                      <a:pt x="4" y="96"/>
                    </a:lnTo>
                    <a:lnTo>
                      <a:pt x="14" y="82"/>
                    </a:lnTo>
                    <a:lnTo>
                      <a:pt x="24" y="67"/>
                    </a:lnTo>
                    <a:lnTo>
                      <a:pt x="38" y="53"/>
                    </a:lnTo>
                    <a:lnTo>
                      <a:pt x="52" y="38"/>
                    </a:lnTo>
                    <a:lnTo>
                      <a:pt x="67" y="29"/>
                    </a:lnTo>
                    <a:lnTo>
                      <a:pt x="86" y="19"/>
                    </a:lnTo>
                    <a:lnTo>
                      <a:pt x="124" y="5"/>
                    </a:lnTo>
                    <a:lnTo>
                      <a:pt x="172" y="0"/>
                    </a:lnTo>
                    <a:lnTo>
                      <a:pt x="206" y="5"/>
                    </a:lnTo>
                    <a:lnTo>
                      <a:pt x="244" y="14"/>
                    </a:lnTo>
                    <a:lnTo>
                      <a:pt x="249" y="19"/>
                    </a:lnTo>
                    <a:lnTo>
                      <a:pt x="258" y="19"/>
                    </a:lnTo>
                    <a:lnTo>
                      <a:pt x="263" y="19"/>
                    </a:lnTo>
                    <a:lnTo>
                      <a:pt x="268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3" name="Freeform 1520">
                <a:extLst>
                  <a:ext uri="{FF2B5EF4-FFF2-40B4-BE49-F238E27FC236}">
                    <a16:creationId xmlns:a16="http://schemas.microsoft.com/office/drawing/2014/main" id="{0B74ACFA-0415-122B-E73E-288A0C41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5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8 w 144"/>
                  <a:gd name="T23" fmla="*/ 14 h 240"/>
                  <a:gd name="T24" fmla="*/ 43 w 144"/>
                  <a:gd name="T25" fmla="*/ 14 h 240"/>
                  <a:gd name="T26" fmla="*/ 34 w 144"/>
                  <a:gd name="T27" fmla="*/ 9 h 240"/>
                  <a:gd name="T28" fmla="*/ 24 w 144"/>
                  <a:gd name="T29" fmla="*/ 4 h 240"/>
                  <a:gd name="T30" fmla="*/ 15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34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101 w 144"/>
                  <a:gd name="T55" fmla="*/ 221 h 240"/>
                  <a:gd name="T56" fmla="*/ 106 w 144"/>
                  <a:gd name="T57" fmla="*/ 226 h 240"/>
                  <a:gd name="T58" fmla="*/ 111 w 144"/>
                  <a:gd name="T59" fmla="*/ 226 h 240"/>
                  <a:gd name="T60" fmla="*/ 120 w 144"/>
                  <a:gd name="T61" fmla="*/ 231 h 240"/>
                  <a:gd name="T62" fmla="*/ 134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5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8" y="14"/>
                    </a:lnTo>
                    <a:lnTo>
                      <a:pt x="43" y="14"/>
                    </a:lnTo>
                    <a:lnTo>
                      <a:pt x="34" y="9"/>
                    </a:lnTo>
                    <a:lnTo>
                      <a:pt x="24" y="4"/>
                    </a:lnTo>
                    <a:lnTo>
                      <a:pt x="15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4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101" y="221"/>
                    </a:lnTo>
                    <a:lnTo>
                      <a:pt x="106" y="226"/>
                    </a:lnTo>
                    <a:lnTo>
                      <a:pt x="111" y="226"/>
                    </a:lnTo>
                    <a:lnTo>
                      <a:pt x="120" y="231"/>
                    </a:lnTo>
                    <a:lnTo>
                      <a:pt x="134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4" name="Freeform 1521">
                <a:extLst>
                  <a:ext uri="{FF2B5EF4-FFF2-40B4-BE49-F238E27FC236}">
                    <a16:creationId xmlns:a16="http://schemas.microsoft.com/office/drawing/2014/main" id="{92310220-CAC5-4483-8BFC-58A6C0D53E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244 w 335"/>
                  <a:gd name="T1" fmla="*/ 240 h 240"/>
                  <a:gd name="T2" fmla="*/ 120 w 335"/>
                  <a:gd name="T3" fmla="*/ 125 h 240"/>
                  <a:gd name="T4" fmla="*/ 105 w 335"/>
                  <a:gd name="T5" fmla="*/ 125 h 240"/>
                  <a:gd name="T6" fmla="*/ 100 w 335"/>
                  <a:gd name="T7" fmla="*/ 125 h 240"/>
                  <a:gd name="T8" fmla="*/ 96 w 335"/>
                  <a:gd name="T9" fmla="*/ 197 h 240"/>
                  <a:gd name="T10" fmla="*/ 105 w 335"/>
                  <a:gd name="T11" fmla="*/ 226 h 240"/>
                  <a:gd name="T12" fmla="*/ 129 w 335"/>
                  <a:gd name="T13" fmla="*/ 231 h 240"/>
                  <a:gd name="T14" fmla="*/ 144 w 335"/>
                  <a:gd name="T15" fmla="*/ 240 h 240"/>
                  <a:gd name="T16" fmla="*/ 0 w 335"/>
                  <a:gd name="T17" fmla="*/ 231 h 240"/>
                  <a:gd name="T18" fmla="*/ 33 w 335"/>
                  <a:gd name="T19" fmla="*/ 231 h 240"/>
                  <a:gd name="T20" fmla="*/ 48 w 335"/>
                  <a:gd name="T21" fmla="*/ 211 h 240"/>
                  <a:gd name="T22" fmla="*/ 48 w 335"/>
                  <a:gd name="T23" fmla="*/ 38 h 240"/>
                  <a:gd name="T24" fmla="*/ 43 w 335"/>
                  <a:gd name="T25" fmla="*/ 14 h 240"/>
                  <a:gd name="T26" fmla="*/ 14 w 335"/>
                  <a:gd name="T27" fmla="*/ 4 h 240"/>
                  <a:gd name="T28" fmla="*/ 0 w 335"/>
                  <a:gd name="T29" fmla="*/ 0 h 240"/>
                  <a:gd name="T30" fmla="*/ 167 w 335"/>
                  <a:gd name="T31" fmla="*/ 0 h 240"/>
                  <a:gd name="T32" fmla="*/ 225 w 335"/>
                  <a:gd name="T33" fmla="*/ 9 h 240"/>
                  <a:gd name="T34" fmla="*/ 259 w 335"/>
                  <a:gd name="T35" fmla="*/ 38 h 240"/>
                  <a:gd name="T36" fmla="*/ 259 w 335"/>
                  <a:gd name="T37" fmla="*/ 72 h 240"/>
                  <a:gd name="T38" fmla="*/ 249 w 335"/>
                  <a:gd name="T39" fmla="*/ 91 h 240"/>
                  <a:gd name="T40" fmla="*/ 215 w 335"/>
                  <a:gd name="T41" fmla="*/ 110 h 240"/>
                  <a:gd name="T42" fmla="*/ 249 w 335"/>
                  <a:gd name="T43" fmla="*/ 192 h 240"/>
                  <a:gd name="T44" fmla="*/ 287 w 335"/>
                  <a:gd name="T45" fmla="*/ 221 h 240"/>
                  <a:gd name="T46" fmla="*/ 335 w 335"/>
                  <a:gd name="T47" fmla="*/ 231 h 240"/>
                  <a:gd name="T48" fmla="*/ 96 w 335"/>
                  <a:gd name="T49" fmla="*/ 115 h 240"/>
                  <a:gd name="T50" fmla="*/ 105 w 335"/>
                  <a:gd name="T51" fmla="*/ 115 h 240"/>
                  <a:gd name="T52" fmla="*/ 110 w 335"/>
                  <a:gd name="T53" fmla="*/ 115 h 240"/>
                  <a:gd name="T54" fmla="*/ 153 w 335"/>
                  <a:gd name="T55" fmla="*/ 110 h 240"/>
                  <a:gd name="T56" fmla="*/ 182 w 335"/>
                  <a:gd name="T57" fmla="*/ 101 h 240"/>
                  <a:gd name="T58" fmla="*/ 201 w 335"/>
                  <a:gd name="T59" fmla="*/ 81 h 240"/>
                  <a:gd name="T60" fmla="*/ 206 w 335"/>
                  <a:gd name="T61" fmla="*/ 62 h 240"/>
                  <a:gd name="T62" fmla="*/ 201 w 335"/>
                  <a:gd name="T63" fmla="*/ 43 h 240"/>
                  <a:gd name="T64" fmla="*/ 187 w 335"/>
                  <a:gd name="T65" fmla="*/ 24 h 240"/>
                  <a:gd name="T66" fmla="*/ 134 w 335"/>
                  <a:gd name="T67" fmla="*/ 9 h 240"/>
                  <a:gd name="T68" fmla="*/ 96 w 335"/>
                  <a:gd name="T69" fmla="*/ 1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  <a:close/>
                    <a:moveTo>
                      <a:pt x="96" y="115"/>
                    </a:moveTo>
                    <a:lnTo>
                      <a:pt x="100" y="115"/>
                    </a:lnTo>
                    <a:lnTo>
                      <a:pt x="105" y="115"/>
                    </a:lnTo>
                    <a:lnTo>
                      <a:pt x="105" y="115"/>
                    </a:lnTo>
                    <a:lnTo>
                      <a:pt x="110" y="115"/>
                    </a:lnTo>
                    <a:lnTo>
                      <a:pt x="134" y="115"/>
                    </a:lnTo>
                    <a:lnTo>
                      <a:pt x="153" y="110"/>
                    </a:lnTo>
                    <a:lnTo>
                      <a:pt x="167" y="105"/>
                    </a:lnTo>
                    <a:lnTo>
                      <a:pt x="182" y="101"/>
                    </a:lnTo>
                    <a:lnTo>
                      <a:pt x="191" y="91"/>
                    </a:lnTo>
                    <a:lnTo>
                      <a:pt x="201" y="81"/>
                    </a:lnTo>
                    <a:lnTo>
                      <a:pt x="206" y="72"/>
                    </a:lnTo>
                    <a:lnTo>
                      <a:pt x="206" y="62"/>
                    </a:lnTo>
                    <a:lnTo>
                      <a:pt x="206" y="52"/>
                    </a:lnTo>
                    <a:lnTo>
                      <a:pt x="201" y="43"/>
                    </a:lnTo>
                    <a:lnTo>
                      <a:pt x="196" y="33"/>
                    </a:lnTo>
                    <a:lnTo>
                      <a:pt x="187" y="24"/>
                    </a:lnTo>
                    <a:lnTo>
                      <a:pt x="163" y="14"/>
                    </a:lnTo>
                    <a:lnTo>
                      <a:pt x="134" y="9"/>
                    </a:lnTo>
                    <a:lnTo>
                      <a:pt x="120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5" name="Freeform 1522">
                <a:extLst>
                  <a:ext uri="{FF2B5EF4-FFF2-40B4-BE49-F238E27FC236}">
                    <a16:creationId xmlns:a16="http://schemas.microsoft.com/office/drawing/2014/main" id="{085973C4-A8E0-9DCA-23EB-F7623AB539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201 w 326"/>
                  <a:gd name="T1" fmla="*/ 5 h 255"/>
                  <a:gd name="T2" fmla="*/ 254 w 326"/>
                  <a:gd name="T3" fmla="*/ 24 h 255"/>
                  <a:gd name="T4" fmla="*/ 302 w 326"/>
                  <a:gd name="T5" fmla="*/ 58 h 255"/>
                  <a:gd name="T6" fmla="*/ 326 w 326"/>
                  <a:gd name="T7" fmla="*/ 101 h 255"/>
                  <a:gd name="T8" fmla="*/ 326 w 326"/>
                  <a:gd name="T9" fmla="*/ 154 h 255"/>
                  <a:gd name="T10" fmla="*/ 302 w 326"/>
                  <a:gd name="T11" fmla="*/ 197 h 255"/>
                  <a:gd name="T12" fmla="*/ 254 w 326"/>
                  <a:gd name="T13" fmla="*/ 236 h 255"/>
                  <a:gd name="T14" fmla="*/ 196 w 326"/>
                  <a:gd name="T15" fmla="*/ 250 h 255"/>
                  <a:gd name="T16" fmla="*/ 129 w 326"/>
                  <a:gd name="T17" fmla="*/ 250 h 255"/>
                  <a:gd name="T18" fmla="*/ 72 w 326"/>
                  <a:gd name="T19" fmla="*/ 236 h 255"/>
                  <a:gd name="T20" fmla="*/ 29 w 326"/>
                  <a:gd name="T21" fmla="*/ 202 h 255"/>
                  <a:gd name="T22" fmla="*/ 5 w 326"/>
                  <a:gd name="T23" fmla="*/ 154 h 255"/>
                  <a:gd name="T24" fmla="*/ 5 w 326"/>
                  <a:gd name="T25" fmla="*/ 101 h 255"/>
                  <a:gd name="T26" fmla="*/ 33 w 326"/>
                  <a:gd name="T27" fmla="*/ 53 h 255"/>
                  <a:gd name="T28" fmla="*/ 81 w 326"/>
                  <a:gd name="T29" fmla="*/ 19 h 255"/>
                  <a:gd name="T30" fmla="*/ 134 w 326"/>
                  <a:gd name="T31" fmla="*/ 5 h 255"/>
                  <a:gd name="T32" fmla="*/ 163 w 326"/>
                  <a:gd name="T33" fmla="*/ 14 h 255"/>
                  <a:gd name="T34" fmla="*/ 124 w 326"/>
                  <a:gd name="T35" fmla="*/ 19 h 255"/>
                  <a:gd name="T36" fmla="*/ 91 w 326"/>
                  <a:gd name="T37" fmla="*/ 38 h 255"/>
                  <a:gd name="T38" fmla="*/ 67 w 326"/>
                  <a:gd name="T39" fmla="*/ 77 h 255"/>
                  <a:gd name="T40" fmla="*/ 57 w 326"/>
                  <a:gd name="T41" fmla="*/ 125 h 255"/>
                  <a:gd name="T42" fmla="*/ 67 w 326"/>
                  <a:gd name="T43" fmla="*/ 178 h 255"/>
                  <a:gd name="T44" fmla="*/ 91 w 326"/>
                  <a:gd name="T45" fmla="*/ 217 h 255"/>
                  <a:gd name="T46" fmla="*/ 124 w 326"/>
                  <a:gd name="T47" fmla="*/ 236 h 255"/>
                  <a:gd name="T48" fmla="*/ 163 w 326"/>
                  <a:gd name="T49" fmla="*/ 241 h 255"/>
                  <a:gd name="T50" fmla="*/ 206 w 326"/>
                  <a:gd name="T51" fmla="*/ 236 h 255"/>
                  <a:gd name="T52" fmla="*/ 239 w 326"/>
                  <a:gd name="T53" fmla="*/ 217 h 255"/>
                  <a:gd name="T54" fmla="*/ 263 w 326"/>
                  <a:gd name="T55" fmla="*/ 183 h 255"/>
                  <a:gd name="T56" fmla="*/ 273 w 326"/>
                  <a:gd name="T57" fmla="*/ 130 h 255"/>
                  <a:gd name="T58" fmla="*/ 263 w 326"/>
                  <a:gd name="T59" fmla="*/ 77 h 255"/>
                  <a:gd name="T60" fmla="*/ 239 w 326"/>
                  <a:gd name="T61" fmla="*/ 38 h 255"/>
                  <a:gd name="T62" fmla="*/ 206 w 326"/>
                  <a:gd name="T63" fmla="*/ 19 h 255"/>
                  <a:gd name="T64" fmla="*/ 163 w 326"/>
                  <a:gd name="T65" fmla="*/ 14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  <a:close/>
                    <a:moveTo>
                      <a:pt x="163" y="14"/>
                    </a:moveTo>
                    <a:lnTo>
                      <a:pt x="144" y="14"/>
                    </a:lnTo>
                    <a:lnTo>
                      <a:pt x="124" y="19"/>
                    </a:lnTo>
                    <a:lnTo>
                      <a:pt x="105" y="29"/>
                    </a:lnTo>
                    <a:lnTo>
                      <a:pt x="91" y="38"/>
                    </a:lnTo>
                    <a:lnTo>
                      <a:pt x="76" y="58"/>
                    </a:lnTo>
                    <a:lnTo>
                      <a:pt x="67" y="77"/>
                    </a:lnTo>
                    <a:lnTo>
                      <a:pt x="57" y="101"/>
                    </a:lnTo>
                    <a:lnTo>
                      <a:pt x="57" y="125"/>
                    </a:lnTo>
                    <a:lnTo>
                      <a:pt x="62" y="154"/>
                    </a:lnTo>
                    <a:lnTo>
                      <a:pt x="67" y="178"/>
                    </a:lnTo>
                    <a:lnTo>
                      <a:pt x="76" y="202"/>
                    </a:lnTo>
                    <a:lnTo>
                      <a:pt x="91" y="217"/>
                    </a:lnTo>
                    <a:lnTo>
                      <a:pt x="105" y="226"/>
                    </a:lnTo>
                    <a:lnTo>
                      <a:pt x="124" y="236"/>
                    </a:lnTo>
                    <a:lnTo>
                      <a:pt x="144" y="241"/>
                    </a:lnTo>
                    <a:lnTo>
                      <a:pt x="163" y="241"/>
                    </a:lnTo>
                    <a:lnTo>
                      <a:pt x="187" y="241"/>
                    </a:lnTo>
                    <a:lnTo>
                      <a:pt x="206" y="236"/>
                    </a:lnTo>
                    <a:lnTo>
                      <a:pt x="225" y="226"/>
                    </a:lnTo>
                    <a:lnTo>
                      <a:pt x="239" y="217"/>
                    </a:lnTo>
                    <a:lnTo>
                      <a:pt x="254" y="202"/>
                    </a:lnTo>
                    <a:lnTo>
                      <a:pt x="263" y="183"/>
                    </a:lnTo>
                    <a:lnTo>
                      <a:pt x="268" y="159"/>
                    </a:lnTo>
                    <a:lnTo>
                      <a:pt x="273" y="130"/>
                    </a:lnTo>
                    <a:lnTo>
                      <a:pt x="268" y="101"/>
                    </a:lnTo>
                    <a:lnTo>
                      <a:pt x="263" y="77"/>
                    </a:lnTo>
                    <a:lnTo>
                      <a:pt x="254" y="58"/>
                    </a:lnTo>
                    <a:lnTo>
                      <a:pt x="239" y="38"/>
                    </a:lnTo>
                    <a:lnTo>
                      <a:pt x="225" y="29"/>
                    </a:lnTo>
                    <a:lnTo>
                      <a:pt x="206" y="19"/>
                    </a:lnTo>
                    <a:lnTo>
                      <a:pt x="187" y="14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6" name="Freeform 1523">
                <a:extLst>
                  <a:ext uri="{FF2B5EF4-FFF2-40B4-BE49-F238E27FC236}">
                    <a16:creationId xmlns:a16="http://schemas.microsoft.com/office/drawing/2014/main" id="{FF0F64A3-D9F3-9A5C-EE6E-C8BBFD3A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7" name="Freeform 1524">
                <a:extLst>
                  <a:ext uri="{FF2B5EF4-FFF2-40B4-BE49-F238E27FC236}">
                    <a16:creationId xmlns:a16="http://schemas.microsoft.com/office/drawing/2014/main" id="{EAC0024D-8241-427F-8F5B-243F0C6538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  <a:gd name="T82" fmla="*/ 96 w 254"/>
                  <a:gd name="T83" fmla="*/ 115 h 240"/>
                  <a:gd name="T84" fmla="*/ 110 w 254"/>
                  <a:gd name="T85" fmla="*/ 115 h 240"/>
                  <a:gd name="T86" fmla="*/ 120 w 254"/>
                  <a:gd name="T87" fmla="*/ 120 h 240"/>
                  <a:gd name="T88" fmla="*/ 129 w 254"/>
                  <a:gd name="T89" fmla="*/ 120 h 240"/>
                  <a:gd name="T90" fmla="*/ 139 w 254"/>
                  <a:gd name="T91" fmla="*/ 120 h 240"/>
                  <a:gd name="T92" fmla="*/ 163 w 254"/>
                  <a:gd name="T93" fmla="*/ 115 h 240"/>
                  <a:gd name="T94" fmla="*/ 182 w 254"/>
                  <a:gd name="T95" fmla="*/ 105 h 240"/>
                  <a:gd name="T96" fmla="*/ 192 w 254"/>
                  <a:gd name="T97" fmla="*/ 96 h 240"/>
                  <a:gd name="T98" fmla="*/ 196 w 254"/>
                  <a:gd name="T99" fmla="*/ 86 h 240"/>
                  <a:gd name="T100" fmla="*/ 201 w 254"/>
                  <a:gd name="T101" fmla="*/ 77 h 240"/>
                  <a:gd name="T102" fmla="*/ 201 w 254"/>
                  <a:gd name="T103" fmla="*/ 67 h 240"/>
                  <a:gd name="T104" fmla="*/ 196 w 254"/>
                  <a:gd name="T105" fmla="*/ 52 h 240"/>
                  <a:gd name="T106" fmla="*/ 192 w 254"/>
                  <a:gd name="T107" fmla="*/ 38 h 240"/>
                  <a:gd name="T108" fmla="*/ 182 w 254"/>
                  <a:gd name="T109" fmla="*/ 28 h 240"/>
                  <a:gd name="T110" fmla="*/ 168 w 254"/>
                  <a:gd name="T111" fmla="*/ 19 h 240"/>
                  <a:gd name="T112" fmla="*/ 149 w 254"/>
                  <a:gd name="T113" fmla="*/ 14 h 240"/>
                  <a:gd name="T114" fmla="*/ 129 w 254"/>
                  <a:gd name="T115" fmla="*/ 14 h 240"/>
                  <a:gd name="T116" fmla="*/ 115 w 254"/>
                  <a:gd name="T117" fmla="*/ 14 h 240"/>
                  <a:gd name="T118" fmla="*/ 96 w 254"/>
                  <a:gd name="T119" fmla="*/ 14 h 240"/>
                  <a:gd name="T120" fmla="*/ 96 w 254"/>
                  <a:gd name="T121" fmla="*/ 11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  <a:close/>
                    <a:moveTo>
                      <a:pt x="96" y="115"/>
                    </a:moveTo>
                    <a:lnTo>
                      <a:pt x="110" y="115"/>
                    </a:lnTo>
                    <a:lnTo>
                      <a:pt x="120" y="120"/>
                    </a:lnTo>
                    <a:lnTo>
                      <a:pt x="129" y="120"/>
                    </a:lnTo>
                    <a:lnTo>
                      <a:pt x="139" y="120"/>
                    </a:lnTo>
                    <a:lnTo>
                      <a:pt x="163" y="115"/>
                    </a:lnTo>
                    <a:lnTo>
                      <a:pt x="182" y="105"/>
                    </a:lnTo>
                    <a:lnTo>
                      <a:pt x="192" y="96"/>
                    </a:lnTo>
                    <a:lnTo>
                      <a:pt x="196" y="86"/>
                    </a:lnTo>
                    <a:lnTo>
                      <a:pt x="201" y="77"/>
                    </a:lnTo>
                    <a:lnTo>
                      <a:pt x="201" y="67"/>
                    </a:lnTo>
                    <a:lnTo>
                      <a:pt x="196" y="52"/>
                    </a:lnTo>
                    <a:lnTo>
                      <a:pt x="192" y="38"/>
                    </a:lnTo>
                    <a:lnTo>
                      <a:pt x="182" y="28"/>
                    </a:lnTo>
                    <a:lnTo>
                      <a:pt x="168" y="19"/>
                    </a:lnTo>
                    <a:lnTo>
                      <a:pt x="149" y="14"/>
                    </a:lnTo>
                    <a:lnTo>
                      <a:pt x="129" y="14"/>
                    </a:lnTo>
                    <a:lnTo>
                      <a:pt x="115" y="14"/>
                    </a:lnTo>
                    <a:lnTo>
                      <a:pt x="96" y="14"/>
                    </a:lnTo>
                    <a:lnTo>
                      <a:pt x="96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8" name="Freeform 1525">
                <a:extLst>
                  <a:ext uri="{FF2B5EF4-FFF2-40B4-BE49-F238E27FC236}">
                    <a16:creationId xmlns:a16="http://schemas.microsoft.com/office/drawing/2014/main" id="{0D46633E-6D34-BB27-A381-C06F9588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39" name="Freeform 1526">
                <a:extLst>
                  <a:ext uri="{FF2B5EF4-FFF2-40B4-BE49-F238E27FC236}">
                    <a16:creationId xmlns:a16="http://schemas.microsoft.com/office/drawing/2014/main" id="{979412CF-974C-353A-5567-53BD11C2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0" name="Freeform 1527">
                <a:extLst>
                  <a:ext uri="{FF2B5EF4-FFF2-40B4-BE49-F238E27FC236}">
                    <a16:creationId xmlns:a16="http://schemas.microsoft.com/office/drawing/2014/main" id="{21EAC3C9-C5CB-9B56-C400-6061291E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812"/>
                <a:ext cx="335" cy="240"/>
              </a:xfrm>
              <a:custGeom>
                <a:avLst/>
                <a:gdLst>
                  <a:gd name="T0" fmla="*/ 335 w 335"/>
                  <a:gd name="T1" fmla="*/ 240 h 240"/>
                  <a:gd name="T2" fmla="*/ 244 w 335"/>
                  <a:gd name="T3" fmla="*/ 240 h 240"/>
                  <a:gd name="T4" fmla="*/ 129 w 335"/>
                  <a:gd name="T5" fmla="*/ 125 h 240"/>
                  <a:gd name="T6" fmla="*/ 120 w 335"/>
                  <a:gd name="T7" fmla="*/ 125 h 240"/>
                  <a:gd name="T8" fmla="*/ 110 w 335"/>
                  <a:gd name="T9" fmla="*/ 125 h 240"/>
                  <a:gd name="T10" fmla="*/ 105 w 335"/>
                  <a:gd name="T11" fmla="*/ 125 h 240"/>
                  <a:gd name="T12" fmla="*/ 105 w 335"/>
                  <a:gd name="T13" fmla="*/ 125 h 240"/>
                  <a:gd name="T14" fmla="*/ 100 w 335"/>
                  <a:gd name="T15" fmla="*/ 125 h 240"/>
                  <a:gd name="T16" fmla="*/ 96 w 335"/>
                  <a:gd name="T17" fmla="*/ 125 h 240"/>
                  <a:gd name="T18" fmla="*/ 96 w 335"/>
                  <a:gd name="T19" fmla="*/ 197 h 240"/>
                  <a:gd name="T20" fmla="*/ 96 w 335"/>
                  <a:gd name="T21" fmla="*/ 216 h 240"/>
                  <a:gd name="T22" fmla="*/ 105 w 335"/>
                  <a:gd name="T23" fmla="*/ 226 h 240"/>
                  <a:gd name="T24" fmla="*/ 115 w 335"/>
                  <a:gd name="T25" fmla="*/ 231 h 240"/>
                  <a:gd name="T26" fmla="*/ 129 w 335"/>
                  <a:gd name="T27" fmla="*/ 231 h 240"/>
                  <a:gd name="T28" fmla="*/ 144 w 335"/>
                  <a:gd name="T29" fmla="*/ 231 h 240"/>
                  <a:gd name="T30" fmla="*/ 144 w 335"/>
                  <a:gd name="T31" fmla="*/ 240 h 240"/>
                  <a:gd name="T32" fmla="*/ 0 w 335"/>
                  <a:gd name="T33" fmla="*/ 240 h 240"/>
                  <a:gd name="T34" fmla="*/ 0 w 335"/>
                  <a:gd name="T35" fmla="*/ 231 h 240"/>
                  <a:gd name="T36" fmla="*/ 14 w 335"/>
                  <a:gd name="T37" fmla="*/ 231 h 240"/>
                  <a:gd name="T38" fmla="*/ 33 w 335"/>
                  <a:gd name="T39" fmla="*/ 231 h 240"/>
                  <a:gd name="T40" fmla="*/ 43 w 335"/>
                  <a:gd name="T41" fmla="*/ 221 h 240"/>
                  <a:gd name="T42" fmla="*/ 48 w 335"/>
                  <a:gd name="T43" fmla="*/ 211 h 240"/>
                  <a:gd name="T44" fmla="*/ 48 w 335"/>
                  <a:gd name="T45" fmla="*/ 197 h 240"/>
                  <a:gd name="T46" fmla="*/ 48 w 335"/>
                  <a:gd name="T47" fmla="*/ 38 h 240"/>
                  <a:gd name="T48" fmla="*/ 48 w 335"/>
                  <a:gd name="T49" fmla="*/ 24 h 240"/>
                  <a:gd name="T50" fmla="*/ 43 w 335"/>
                  <a:gd name="T51" fmla="*/ 14 h 240"/>
                  <a:gd name="T52" fmla="*/ 29 w 335"/>
                  <a:gd name="T53" fmla="*/ 4 h 240"/>
                  <a:gd name="T54" fmla="*/ 14 w 335"/>
                  <a:gd name="T55" fmla="*/ 4 h 240"/>
                  <a:gd name="T56" fmla="*/ 0 w 335"/>
                  <a:gd name="T57" fmla="*/ 4 h 240"/>
                  <a:gd name="T58" fmla="*/ 0 w 335"/>
                  <a:gd name="T59" fmla="*/ 0 h 240"/>
                  <a:gd name="T60" fmla="*/ 124 w 335"/>
                  <a:gd name="T61" fmla="*/ 0 h 240"/>
                  <a:gd name="T62" fmla="*/ 167 w 335"/>
                  <a:gd name="T63" fmla="*/ 0 h 240"/>
                  <a:gd name="T64" fmla="*/ 201 w 335"/>
                  <a:gd name="T65" fmla="*/ 4 h 240"/>
                  <a:gd name="T66" fmla="*/ 225 w 335"/>
                  <a:gd name="T67" fmla="*/ 9 h 240"/>
                  <a:gd name="T68" fmla="*/ 244 w 335"/>
                  <a:gd name="T69" fmla="*/ 24 h 240"/>
                  <a:gd name="T70" fmla="*/ 259 w 335"/>
                  <a:gd name="T71" fmla="*/ 38 h 240"/>
                  <a:gd name="T72" fmla="*/ 263 w 335"/>
                  <a:gd name="T73" fmla="*/ 57 h 240"/>
                  <a:gd name="T74" fmla="*/ 259 w 335"/>
                  <a:gd name="T75" fmla="*/ 72 h 240"/>
                  <a:gd name="T76" fmla="*/ 259 w 335"/>
                  <a:gd name="T77" fmla="*/ 81 h 240"/>
                  <a:gd name="T78" fmla="*/ 249 w 335"/>
                  <a:gd name="T79" fmla="*/ 91 h 240"/>
                  <a:gd name="T80" fmla="*/ 239 w 335"/>
                  <a:gd name="T81" fmla="*/ 96 h 240"/>
                  <a:gd name="T82" fmla="*/ 215 w 335"/>
                  <a:gd name="T83" fmla="*/ 110 h 240"/>
                  <a:gd name="T84" fmla="*/ 177 w 335"/>
                  <a:gd name="T85" fmla="*/ 120 h 240"/>
                  <a:gd name="T86" fmla="*/ 249 w 335"/>
                  <a:gd name="T87" fmla="*/ 192 h 240"/>
                  <a:gd name="T88" fmla="*/ 268 w 335"/>
                  <a:gd name="T89" fmla="*/ 211 h 240"/>
                  <a:gd name="T90" fmla="*/ 287 w 335"/>
                  <a:gd name="T91" fmla="*/ 221 h 240"/>
                  <a:gd name="T92" fmla="*/ 306 w 335"/>
                  <a:gd name="T93" fmla="*/ 231 h 240"/>
                  <a:gd name="T94" fmla="*/ 335 w 335"/>
                  <a:gd name="T95" fmla="*/ 231 h 240"/>
                  <a:gd name="T96" fmla="*/ 335 w 335"/>
                  <a:gd name="T97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5" h="240">
                    <a:moveTo>
                      <a:pt x="335" y="240"/>
                    </a:moveTo>
                    <a:lnTo>
                      <a:pt x="244" y="240"/>
                    </a:lnTo>
                    <a:lnTo>
                      <a:pt x="129" y="125"/>
                    </a:lnTo>
                    <a:lnTo>
                      <a:pt x="120" y="125"/>
                    </a:lnTo>
                    <a:lnTo>
                      <a:pt x="110" y="125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0" y="125"/>
                    </a:lnTo>
                    <a:lnTo>
                      <a:pt x="96" y="125"/>
                    </a:lnTo>
                    <a:lnTo>
                      <a:pt x="96" y="197"/>
                    </a:lnTo>
                    <a:lnTo>
                      <a:pt x="96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29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3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29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67" y="0"/>
                    </a:lnTo>
                    <a:lnTo>
                      <a:pt x="201" y="4"/>
                    </a:lnTo>
                    <a:lnTo>
                      <a:pt x="225" y="9"/>
                    </a:lnTo>
                    <a:lnTo>
                      <a:pt x="244" y="24"/>
                    </a:lnTo>
                    <a:lnTo>
                      <a:pt x="259" y="38"/>
                    </a:lnTo>
                    <a:lnTo>
                      <a:pt x="263" y="57"/>
                    </a:lnTo>
                    <a:lnTo>
                      <a:pt x="259" y="72"/>
                    </a:lnTo>
                    <a:lnTo>
                      <a:pt x="259" y="81"/>
                    </a:lnTo>
                    <a:lnTo>
                      <a:pt x="249" y="91"/>
                    </a:lnTo>
                    <a:lnTo>
                      <a:pt x="239" y="96"/>
                    </a:lnTo>
                    <a:lnTo>
                      <a:pt x="215" y="110"/>
                    </a:lnTo>
                    <a:lnTo>
                      <a:pt x="177" y="120"/>
                    </a:lnTo>
                    <a:lnTo>
                      <a:pt x="249" y="192"/>
                    </a:lnTo>
                    <a:lnTo>
                      <a:pt x="268" y="211"/>
                    </a:lnTo>
                    <a:lnTo>
                      <a:pt x="287" y="221"/>
                    </a:lnTo>
                    <a:lnTo>
                      <a:pt x="306" y="231"/>
                    </a:lnTo>
                    <a:lnTo>
                      <a:pt x="335" y="231"/>
                    </a:lnTo>
                    <a:lnTo>
                      <a:pt x="335" y="24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1" name="Freeform 1528">
                <a:extLst>
                  <a:ext uri="{FF2B5EF4-FFF2-40B4-BE49-F238E27FC236}">
                    <a16:creationId xmlns:a16="http://schemas.microsoft.com/office/drawing/2014/main" id="{F3184C37-B216-C86B-3BDB-F4C5D795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821"/>
                <a:ext cx="110" cy="106"/>
              </a:xfrm>
              <a:custGeom>
                <a:avLst/>
                <a:gdLst>
                  <a:gd name="T0" fmla="*/ 0 w 110"/>
                  <a:gd name="T1" fmla="*/ 106 h 106"/>
                  <a:gd name="T2" fmla="*/ 4 w 110"/>
                  <a:gd name="T3" fmla="*/ 106 h 106"/>
                  <a:gd name="T4" fmla="*/ 9 w 110"/>
                  <a:gd name="T5" fmla="*/ 106 h 106"/>
                  <a:gd name="T6" fmla="*/ 9 w 110"/>
                  <a:gd name="T7" fmla="*/ 106 h 106"/>
                  <a:gd name="T8" fmla="*/ 14 w 110"/>
                  <a:gd name="T9" fmla="*/ 106 h 106"/>
                  <a:gd name="T10" fmla="*/ 38 w 110"/>
                  <a:gd name="T11" fmla="*/ 106 h 106"/>
                  <a:gd name="T12" fmla="*/ 57 w 110"/>
                  <a:gd name="T13" fmla="*/ 101 h 106"/>
                  <a:gd name="T14" fmla="*/ 71 w 110"/>
                  <a:gd name="T15" fmla="*/ 96 h 106"/>
                  <a:gd name="T16" fmla="*/ 86 w 110"/>
                  <a:gd name="T17" fmla="*/ 92 h 106"/>
                  <a:gd name="T18" fmla="*/ 95 w 110"/>
                  <a:gd name="T19" fmla="*/ 82 h 106"/>
                  <a:gd name="T20" fmla="*/ 105 w 110"/>
                  <a:gd name="T21" fmla="*/ 72 h 106"/>
                  <a:gd name="T22" fmla="*/ 110 w 110"/>
                  <a:gd name="T23" fmla="*/ 63 h 106"/>
                  <a:gd name="T24" fmla="*/ 110 w 110"/>
                  <a:gd name="T25" fmla="*/ 53 h 106"/>
                  <a:gd name="T26" fmla="*/ 110 w 110"/>
                  <a:gd name="T27" fmla="*/ 43 h 106"/>
                  <a:gd name="T28" fmla="*/ 105 w 110"/>
                  <a:gd name="T29" fmla="*/ 34 h 106"/>
                  <a:gd name="T30" fmla="*/ 100 w 110"/>
                  <a:gd name="T31" fmla="*/ 24 h 106"/>
                  <a:gd name="T32" fmla="*/ 91 w 110"/>
                  <a:gd name="T33" fmla="*/ 15 h 106"/>
                  <a:gd name="T34" fmla="*/ 67 w 110"/>
                  <a:gd name="T35" fmla="*/ 5 h 106"/>
                  <a:gd name="T36" fmla="*/ 38 w 110"/>
                  <a:gd name="T37" fmla="*/ 0 h 106"/>
                  <a:gd name="T38" fmla="*/ 24 w 110"/>
                  <a:gd name="T39" fmla="*/ 5 h 106"/>
                  <a:gd name="T40" fmla="*/ 0 w 110"/>
                  <a:gd name="T41" fmla="*/ 5 h 106"/>
                  <a:gd name="T42" fmla="*/ 0 w 110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" h="106">
                    <a:moveTo>
                      <a:pt x="0" y="106"/>
                    </a:moveTo>
                    <a:lnTo>
                      <a:pt x="4" y="106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38" y="106"/>
                    </a:lnTo>
                    <a:lnTo>
                      <a:pt x="57" y="101"/>
                    </a:lnTo>
                    <a:lnTo>
                      <a:pt x="71" y="96"/>
                    </a:lnTo>
                    <a:lnTo>
                      <a:pt x="86" y="92"/>
                    </a:lnTo>
                    <a:lnTo>
                      <a:pt x="95" y="82"/>
                    </a:lnTo>
                    <a:lnTo>
                      <a:pt x="105" y="72"/>
                    </a:lnTo>
                    <a:lnTo>
                      <a:pt x="110" y="63"/>
                    </a:lnTo>
                    <a:lnTo>
                      <a:pt x="110" y="53"/>
                    </a:lnTo>
                    <a:lnTo>
                      <a:pt x="110" y="43"/>
                    </a:lnTo>
                    <a:lnTo>
                      <a:pt x="105" y="34"/>
                    </a:lnTo>
                    <a:lnTo>
                      <a:pt x="100" y="24"/>
                    </a:lnTo>
                    <a:lnTo>
                      <a:pt x="91" y="15"/>
                    </a:lnTo>
                    <a:lnTo>
                      <a:pt x="67" y="5"/>
                    </a:lnTo>
                    <a:lnTo>
                      <a:pt x="38" y="0"/>
                    </a:lnTo>
                    <a:lnTo>
                      <a:pt x="24" y="5"/>
                    </a:lnTo>
                    <a:lnTo>
                      <a:pt x="0" y="5"/>
                    </a:lnTo>
                    <a:lnTo>
                      <a:pt x="0" y="106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2" name="Freeform 1529">
                <a:extLst>
                  <a:ext uri="{FF2B5EF4-FFF2-40B4-BE49-F238E27FC236}">
                    <a16:creationId xmlns:a16="http://schemas.microsoft.com/office/drawing/2014/main" id="{CEB4D098-2CA2-4771-39B7-9D538655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02"/>
                <a:ext cx="326" cy="255"/>
              </a:xfrm>
              <a:custGeom>
                <a:avLst/>
                <a:gdLst>
                  <a:gd name="T0" fmla="*/ 167 w 326"/>
                  <a:gd name="T1" fmla="*/ 0 h 255"/>
                  <a:gd name="T2" fmla="*/ 201 w 326"/>
                  <a:gd name="T3" fmla="*/ 5 h 255"/>
                  <a:gd name="T4" fmla="*/ 230 w 326"/>
                  <a:gd name="T5" fmla="*/ 10 h 255"/>
                  <a:gd name="T6" fmla="*/ 254 w 326"/>
                  <a:gd name="T7" fmla="*/ 24 h 255"/>
                  <a:gd name="T8" fmla="*/ 282 w 326"/>
                  <a:gd name="T9" fmla="*/ 38 h 255"/>
                  <a:gd name="T10" fmla="*/ 302 w 326"/>
                  <a:gd name="T11" fmla="*/ 58 h 255"/>
                  <a:gd name="T12" fmla="*/ 316 w 326"/>
                  <a:gd name="T13" fmla="*/ 77 h 255"/>
                  <a:gd name="T14" fmla="*/ 326 w 326"/>
                  <a:gd name="T15" fmla="*/ 101 h 255"/>
                  <a:gd name="T16" fmla="*/ 326 w 326"/>
                  <a:gd name="T17" fmla="*/ 125 h 255"/>
                  <a:gd name="T18" fmla="*/ 326 w 326"/>
                  <a:gd name="T19" fmla="*/ 154 h 255"/>
                  <a:gd name="T20" fmla="*/ 316 w 326"/>
                  <a:gd name="T21" fmla="*/ 178 h 255"/>
                  <a:gd name="T22" fmla="*/ 302 w 326"/>
                  <a:gd name="T23" fmla="*/ 197 h 255"/>
                  <a:gd name="T24" fmla="*/ 278 w 326"/>
                  <a:gd name="T25" fmla="*/ 217 h 255"/>
                  <a:gd name="T26" fmla="*/ 254 w 326"/>
                  <a:gd name="T27" fmla="*/ 236 h 255"/>
                  <a:gd name="T28" fmla="*/ 225 w 326"/>
                  <a:gd name="T29" fmla="*/ 245 h 255"/>
                  <a:gd name="T30" fmla="*/ 196 w 326"/>
                  <a:gd name="T31" fmla="*/ 250 h 255"/>
                  <a:gd name="T32" fmla="*/ 163 w 326"/>
                  <a:gd name="T33" fmla="*/ 255 h 255"/>
                  <a:gd name="T34" fmla="*/ 129 w 326"/>
                  <a:gd name="T35" fmla="*/ 250 h 255"/>
                  <a:gd name="T36" fmla="*/ 100 w 326"/>
                  <a:gd name="T37" fmla="*/ 245 h 255"/>
                  <a:gd name="T38" fmla="*/ 72 w 326"/>
                  <a:gd name="T39" fmla="*/ 236 h 255"/>
                  <a:gd name="T40" fmla="*/ 48 w 326"/>
                  <a:gd name="T41" fmla="*/ 221 h 255"/>
                  <a:gd name="T42" fmla="*/ 29 w 326"/>
                  <a:gd name="T43" fmla="*/ 202 h 255"/>
                  <a:gd name="T44" fmla="*/ 14 w 326"/>
                  <a:gd name="T45" fmla="*/ 178 h 255"/>
                  <a:gd name="T46" fmla="*/ 5 w 326"/>
                  <a:gd name="T47" fmla="*/ 154 h 255"/>
                  <a:gd name="T48" fmla="*/ 0 w 326"/>
                  <a:gd name="T49" fmla="*/ 125 h 255"/>
                  <a:gd name="T50" fmla="*/ 5 w 326"/>
                  <a:gd name="T51" fmla="*/ 101 h 255"/>
                  <a:gd name="T52" fmla="*/ 14 w 326"/>
                  <a:gd name="T53" fmla="*/ 77 h 255"/>
                  <a:gd name="T54" fmla="*/ 33 w 326"/>
                  <a:gd name="T55" fmla="*/ 53 h 255"/>
                  <a:gd name="T56" fmla="*/ 57 w 326"/>
                  <a:gd name="T57" fmla="*/ 34 h 255"/>
                  <a:gd name="T58" fmla="*/ 81 w 326"/>
                  <a:gd name="T59" fmla="*/ 19 h 255"/>
                  <a:gd name="T60" fmla="*/ 105 w 326"/>
                  <a:gd name="T61" fmla="*/ 10 h 255"/>
                  <a:gd name="T62" fmla="*/ 134 w 326"/>
                  <a:gd name="T63" fmla="*/ 5 h 255"/>
                  <a:gd name="T64" fmla="*/ 167 w 326"/>
                  <a:gd name="T65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6" h="255">
                    <a:moveTo>
                      <a:pt x="167" y="0"/>
                    </a:moveTo>
                    <a:lnTo>
                      <a:pt x="201" y="5"/>
                    </a:lnTo>
                    <a:lnTo>
                      <a:pt x="230" y="10"/>
                    </a:lnTo>
                    <a:lnTo>
                      <a:pt x="254" y="24"/>
                    </a:lnTo>
                    <a:lnTo>
                      <a:pt x="282" y="38"/>
                    </a:lnTo>
                    <a:lnTo>
                      <a:pt x="302" y="58"/>
                    </a:lnTo>
                    <a:lnTo>
                      <a:pt x="316" y="77"/>
                    </a:lnTo>
                    <a:lnTo>
                      <a:pt x="326" y="101"/>
                    </a:lnTo>
                    <a:lnTo>
                      <a:pt x="326" y="125"/>
                    </a:lnTo>
                    <a:lnTo>
                      <a:pt x="326" y="154"/>
                    </a:lnTo>
                    <a:lnTo>
                      <a:pt x="316" y="178"/>
                    </a:lnTo>
                    <a:lnTo>
                      <a:pt x="302" y="197"/>
                    </a:lnTo>
                    <a:lnTo>
                      <a:pt x="278" y="217"/>
                    </a:lnTo>
                    <a:lnTo>
                      <a:pt x="254" y="236"/>
                    </a:lnTo>
                    <a:lnTo>
                      <a:pt x="225" y="245"/>
                    </a:lnTo>
                    <a:lnTo>
                      <a:pt x="196" y="250"/>
                    </a:lnTo>
                    <a:lnTo>
                      <a:pt x="163" y="255"/>
                    </a:lnTo>
                    <a:lnTo>
                      <a:pt x="129" y="250"/>
                    </a:lnTo>
                    <a:lnTo>
                      <a:pt x="100" y="245"/>
                    </a:lnTo>
                    <a:lnTo>
                      <a:pt x="72" y="236"/>
                    </a:lnTo>
                    <a:lnTo>
                      <a:pt x="48" y="221"/>
                    </a:lnTo>
                    <a:lnTo>
                      <a:pt x="29" y="202"/>
                    </a:lnTo>
                    <a:lnTo>
                      <a:pt x="14" y="178"/>
                    </a:lnTo>
                    <a:lnTo>
                      <a:pt x="5" y="154"/>
                    </a:lnTo>
                    <a:lnTo>
                      <a:pt x="0" y="125"/>
                    </a:lnTo>
                    <a:lnTo>
                      <a:pt x="5" y="101"/>
                    </a:lnTo>
                    <a:lnTo>
                      <a:pt x="14" y="77"/>
                    </a:lnTo>
                    <a:lnTo>
                      <a:pt x="33" y="53"/>
                    </a:lnTo>
                    <a:lnTo>
                      <a:pt x="57" y="34"/>
                    </a:lnTo>
                    <a:lnTo>
                      <a:pt x="81" y="19"/>
                    </a:lnTo>
                    <a:lnTo>
                      <a:pt x="105" y="10"/>
                    </a:lnTo>
                    <a:lnTo>
                      <a:pt x="134" y="5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3" name="Freeform 1530">
                <a:extLst>
                  <a:ext uri="{FF2B5EF4-FFF2-40B4-BE49-F238E27FC236}">
                    <a16:creationId xmlns:a16="http://schemas.microsoft.com/office/drawing/2014/main" id="{B65DBB9D-EE91-EBF7-7EA9-C2CA90AC2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816"/>
                <a:ext cx="216" cy="227"/>
              </a:xfrm>
              <a:custGeom>
                <a:avLst/>
                <a:gdLst>
                  <a:gd name="T0" fmla="*/ 106 w 216"/>
                  <a:gd name="T1" fmla="*/ 0 h 227"/>
                  <a:gd name="T2" fmla="*/ 87 w 216"/>
                  <a:gd name="T3" fmla="*/ 0 h 227"/>
                  <a:gd name="T4" fmla="*/ 67 w 216"/>
                  <a:gd name="T5" fmla="*/ 5 h 227"/>
                  <a:gd name="T6" fmla="*/ 48 w 216"/>
                  <a:gd name="T7" fmla="*/ 15 h 227"/>
                  <a:gd name="T8" fmla="*/ 34 w 216"/>
                  <a:gd name="T9" fmla="*/ 24 h 227"/>
                  <a:gd name="T10" fmla="*/ 19 w 216"/>
                  <a:gd name="T11" fmla="*/ 44 h 227"/>
                  <a:gd name="T12" fmla="*/ 10 w 216"/>
                  <a:gd name="T13" fmla="*/ 63 h 227"/>
                  <a:gd name="T14" fmla="*/ 0 w 216"/>
                  <a:gd name="T15" fmla="*/ 87 h 227"/>
                  <a:gd name="T16" fmla="*/ 0 w 216"/>
                  <a:gd name="T17" fmla="*/ 111 h 227"/>
                  <a:gd name="T18" fmla="*/ 5 w 216"/>
                  <a:gd name="T19" fmla="*/ 140 h 227"/>
                  <a:gd name="T20" fmla="*/ 10 w 216"/>
                  <a:gd name="T21" fmla="*/ 164 h 227"/>
                  <a:gd name="T22" fmla="*/ 19 w 216"/>
                  <a:gd name="T23" fmla="*/ 188 h 227"/>
                  <a:gd name="T24" fmla="*/ 34 w 216"/>
                  <a:gd name="T25" fmla="*/ 203 h 227"/>
                  <a:gd name="T26" fmla="*/ 48 w 216"/>
                  <a:gd name="T27" fmla="*/ 212 h 227"/>
                  <a:gd name="T28" fmla="*/ 67 w 216"/>
                  <a:gd name="T29" fmla="*/ 222 h 227"/>
                  <a:gd name="T30" fmla="*/ 87 w 216"/>
                  <a:gd name="T31" fmla="*/ 227 h 227"/>
                  <a:gd name="T32" fmla="*/ 106 w 216"/>
                  <a:gd name="T33" fmla="*/ 227 h 227"/>
                  <a:gd name="T34" fmla="*/ 130 w 216"/>
                  <a:gd name="T35" fmla="*/ 227 h 227"/>
                  <a:gd name="T36" fmla="*/ 149 w 216"/>
                  <a:gd name="T37" fmla="*/ 222 h 227"/>
                  <a:gd name="T38" fmla="*/ 168 w 216"/>
                  <a:gd name="T39" fmla="*/ 212 h 227"/>
                  <a:gd name="T40" fmla="*/ 182 w 216"/>
                  <a:gd name="T41" fmla="*/ 203 h 227"/>
                  <a:gd name="T42" fmla="*/ 197 w 216"/>
                  <a:gd name="T43" fmla="*/ 188 h 227"/>
                  <a:gd name="T44" fmla="*/ 206 w 216"/>
                  <a:gd name="T45" fmla="*/ 169 h 227"/>
                  <a:gd name="T46" fmla="*/ 211 w 216"/>
                  <a:gd name="T47" fmla="*/ 145 h 227"/>
                  <a:gd name="T48" fmla="*/ 216 w 216"/>
                  <a:gd name="T49" fmla="*/ 116 h 227"/>
                  <a:gd name="T50" fmla="*/ 211 w 216"/>
                  <a:gd name="T51" fmla="*/ 87 h 227"/>
                  <a:gd name="T52" fmla="*/ 206 w 216"/>
                  <a:gd name="T53" fmla="*/ 63 h 227"/>
                  <a:gd name="T54" fmla="*/ 197 w 216"/>
                  <a:gd name="T55" fmla="*/ 44 h 227"/>
                  <a:gd name="T56" fmla="*/ 182 w 216"/>
                  <a:gd name="T57" fmla="*/ 24 h 227"/>
                  <a:gd name="T58" fmla="*/ 168 w 216"/>
                  <a:gd name="T59" fmla="*/ 15 h 227"/>
                  <a:gd name="T60" fmla="*/ 149 w 216"/>
                  <a:gd name="T61" fmla="*/ 5 h 227"/>
                  <a:gd name="T62" fmla="*/ 130 w 216"/>
                  <a:gd name="T63" fmla="*/ 0 h 227"/>
                  <a:gd name="T64" fmla="*/ 106 w 216"/>
                  <a:gd name="T65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6" h="227">
                    <a:moveTo>
                      <a:pt x="106" y="0"/>
                    </a:moveTo>
                    <a:lnTo>
                      <a:pt x="87" y="0"/>
                    </a:lnTo>
                    <a:lnTo>
                      <a:pt x="67" y="5"/>
                    </a:lnTo>
                    <a:lnTo>
                      <a:pt x="48" y="15"/>
                    </a:lnTo>
                    <a:lnTo>
                      <a:pt x="34" y="24"/>
                    </a:lnTo>
                    <a:lnTo>
                      <a:pt x="19" y="44"/>
                    </a:lnTo>
                    <a:lnTo>
                      <a:pt x="10" y="63"/>
                    </a:lnTo>
                    <a:lnTo>
                      <a:pt x="0" y="87"/>
                    </a:lnTo>
                    <a:lnTo>
                      <a:pt x="0" y="111"/>
                    </a:lnTo>
                    <a:lnTo>
                      <a:pt x="5" y="140"/>
                    </a:lnTo>
                    <a:lnTo>
                      <a:pt x="10" y="164"/>
                    </a:lnTo>
                    <a:lnTo>
                      <a:pt x="19" y="188"/>
                    </a:lnTo>
                    <a:lnTo>
                      <a:pt x="34" y="203"/>
                    </a:lnTo>
                    <a:lnTo>
                      <a:pt x="48" y="212"/>
                    </a:lnTo>
                    <a:lnTo>
                      <a:pt x="67" y="222"/>
                    </a:lnTo>
                    <a:lnTo>
                      <a:pt x="87" y="227"/>
                    </a:lnTo>
                    <a:lnTo>
                      <a:pt x="106" y="227"/>
                    </a:lnTo>
                    <a:lnTo>
                      <a:pt x="130" y="227"/>
                    </a:lnTo>
                    <a:lnTo>
                      <a:pt x="149" y="222"/>
                    </a:lnTo>
                    <a:lnTo>
                      <a:pt x="168" y="212"/>
                    </a:lnTo>
                    <a:lnTo>
                      <a:pt x="182" y="203"/>
                    </a:lnTo>
                    <a:lnTo>
                      <a:pt x="197" y="188"/>
                    </a:lnTo>
                    <a:lnTo>
                      <a:pt x="206" y="169"/>
                    </a:lnTo>
                    <a:lnTo>
                      <a:pt x="211" y="145"/>
                    </a:lnTo>
                    <a:lnTo>
                      <a:pt x="216" y="116"/>
                    </a:lnTo>
                    <a:lnTo>
                      <a:pt x="211" y="87"/>
                    </a:lnTo>
                    <a:lnTo>
                      <a:pt x="206" y="63"/>
                    </a:lnTo>
                    <a:lnTo>
                      <a:pt x="197" y="44"/>
                    </a:lnTo>
                    <a:lnTo>
                      <a:pt x="182" y="24"/>
                    </a:lnTo>
                    <a:lnTo>
                      <a:pt x="168" y="15"/>
                    </a:lnTo>
                    <a:lnTo>
                      <a:pt x="149" y="5"/>
                    </a:lnTo>
                    <a:lnTo>
                      <a:pt x="130" y="0"/>
                    </a:lnTo>
                    <a:lnTo>
                      <a:pt x="106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4" name="Freeform 1531">
                <a:extLst>
                  <a:ext uri="{FF2B5EF4-FFF2-40B4-BE49-F238E27FC236}">
                    <a16:creationId xmlns:a16="http://schemas.microsoft.com/office/drawing/2014/main" id="{944DA532-EACF-BF76-B7A3-6168CE2CF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12"/>
                <a:ext cx="283" cy="240"/>
              </a:xfrm>
              <a:custGeom>
                <a:avLst/>
                <a:gdLst>
                  <a:gd name="T0" fmla="*/ 278 w 283"/>
                  <a:gd name="T1" fmla="*/ 173 h 240"/>
                  <a:gd name="T2" fmla="*/ 283 w 283"/>
                  <a:gd name="T3" fmla="*/ 173 h 240"/>
                  <a:gd name="T4" fmla="*/ 259 w 283"/>
                  <a:gd name="T5" fmla="*/ 240 h 240"/>
                  <a:gd name="T6" fmla="*/ 0 w 283"/>
                  <a:gd name="T7" fmla="*/ 240 h 240"/>
                  <a:gd name="T8" fmla="*/ 0 w 283"/>
                  <a:gd name="T9" fmla="*/ 231 h 240"/>
                  <a:gd name="T10" fmla="*/ 10 w 283"/>
                  <a:gd name="T11" fmla="*/ 231 h 240"/>
                  <a:gd name="T12" fmla="*/ 29 w 283"/>
                  <a:gd name="T13" fmla="*/ 231 h 240"/>
                  <a:gd name="T14" fmla="*/ 43 w 283"/>
                  <a:gd name="T15" fmla="*/ 221 h 240"/>
                  <a:gd name="T16" fmla="*/ 43 w 283"/>
                  <a:gd name="T17" fmla="*/ 211 h 240"/>
                  <a:gd name="T18" fmla="*/ 48 w 283"/>
                  <a:gd name="T19" fmla="*/ 197 h 240"/>
                  <a:gd name="T20" fmla="*/ 48 w 283"/>
                  <a:gd name="T21" fmla="*/ 38 h 240"/>
                  <a:gd name="T22" fmla="*/ 43 w 283"/>
                  <a:gd name="T23" fmla="*/ 24 h 240"/>
                  <a:gd name="T24" fmla="*/ 38 w 283"/>
                  <a:gd name="T25" fmla="*/ 14 h 240"/>
                  <a:gd name="T26" fmla="*/ 29 w 283"/>
                  <a:gd name="T27" fmla="*/ 4 h 240"/>
                  <a:gd name="T28" fmla="*/ 10 w 283"/>
                  <a:gd name="T29" fmla="*/ 4 h 240"/>
                  <a:gd name="T30" fmla="*/ 0 w 283"/>
                  <a:gd name="T31" fmla="*/ 4 h 240"/>
                  <a:gd name="T32" fmla="*/ 0 w 283"/>
                  <a:gd name="T33" fmla="*/ 0 h 240"/>
                  <a:gd name="T34" fmla="*/ 149 w 283"/>
                  <a:gd name="T35" fmla="*/ 0 h 240"/>
                  <a:gd name="T36" fmla="*/ 149 w 283"/>
                  <a:gd name="T37" fmla="*/ 4 h 240"/>
                  <a:gd name="T38" fmla="*/ 125 w 283"/>
                  <a:gd name="T39" fmla="*/ 4 h 240"/>
                  <a:gd name="T40" fmla="*/ 110 w 283"/>
                  <a:gd name="T41" fmla="*/ 9 h 240"/>
                  <a:gd name="T42" fmla="*/ 101 w 283"/>
                  <a:gd name="T43" fmla="*/ 14 h 240"/>
                  <a:gd name="T44" fmla="*/ 96 w 283"/>
                  <a:gd name="T45" fmla="*/ 19 h 240"/>
                  <a:gd name="T46" fmla="*/ 96 w 283"/>
                  <a:gd name="T47" fmla="*/ 28 h 240"/>
                  <a:gd name="T48" fmla="*/ 91 w 283"/>
                  <a:gd name="T49" fmla="*/ 43 h 240"/>
                  <a:gd name="T50" fmla="*/ 91 w 283"/>
                  <a:gd name="T51" fmla="*/ 197 h 240"/>
                  <a:gd name="T52" fmla="*/ 96 w 283"/>
                  <a:gd name="T53" fmla="*/ 207 h 240"/>
                  <a:gd name="T54" fmla="*/ 96 w 283"/>
                  <a:gd name="T55" fmla="*/ 216 h 240"/>
                  <a:gd name="T56" fmla="*/ 101 w 283"/>
                  <a:gd name="T57" fmla="*/ 221 h 240"/>
                  <a:gd name="T58" fmla="*/ 106 w 283"/>
                  <a:gd name="T59" fmla="*/ 221 h 240"/>
                  <a:gd name="T60" fmla="*/ 120 w 283"/>
                  <a:gd name="T61" fmla="*/ 221 h 240"/>
                  <a:gd name="T62" fmla="*/ 144 w 283"/>
                  <a:gd name="T63" fmla="*/ 226 h 240"/>
                  <a:gd name="T64" fmla="*/ 168 w 283"/>
                  <a:gd name="T65" fmla="*/ 226 h 240"/>
                  <a:gd name="T66" fmla="*/ 201 w 283"/>
                  <a:gd name="T67" fmla="*/ 221 h 240"/>
                  <a:gd name="T68" fmla="*/ 225 w 283"/>
                  <a:gd name="T69" fmla="*/ 221 h 240"/>
                  <a:gd name="T70" fmla="*/ 240 w 283"/>
                  <a:gd name="T71" fmla="*/ 216 h 240"/>
                  <a:gd name="T72" fmla="*/ 249 w 283"/>
                  <a:gd name="T73" fmla="*/ 207 h 240"/>
                  <a:gd name="T74" fmla="*/ 264 w 283"/>
                  <a:gd name="T75" fmla="*/ 192 h 240"/>
                  <a:gd name="T76" fmla="*/ 278 w 283"/>
                  <a:gd name="T77" fmla="*/ 173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3" h="240">
                    <a:moveTo>
                      <a:pt x="278" y="173"/>
                    </a:moveTo>
                    <a:lnTo>
                      <a:pt x="283" y="173"/>
                    </a:lnTo>
                    <a:lnTo>
                      <a:pt x="259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1"/>
                    </a:lnTo>
                    <a:lnTo>
                      <a:pt x="43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29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9" y="0"/>
                    </a:lnTo>
                    <a:lnTo>
                      <a:pt x="149" y="4"/>
                    </a:lnTo>
                    <a:lnTo>
                      <a:pt x="125" y="4"/>
                    </a:lnTo>
                    <a:lnTo>
                      <a:pt x="110" y="9"/>
                    </a:lnTo>
                    <a:lnTo>
                      <a:pt x="101" y="14"/>
                    </a:lnTo>
                    <a:lnTo>
                      <a:pt x="96" y="19"/>
                    </a:lnTo>
                    <a:lnTo>
                      <a:pt x="96" y="28"/>
                    </a:lnTo>
                    <a:lnTo>
                      <a:pt x="91" y="43"/>
                    </a:lnTo>
                    <a:lnTo>
                      <a:pt x="91" y="197"/>
                    </a:lnTo>
                    <a:lnTo>
                      <a:pt x="96" y="207"/>
                    </a:lnTo>
                    <a:lnTo>
                      <a:pt x="96" y="216"/>
                    </a:lnTo>
                    <a:lnTo>
                      <a:pt x="101" y="221"/>
                    </a:lnTo>
                    <a:lnTo>
                      <a:pt x="106" y="221"/>
                    </a:lnTo>
                    <a:lnTo>
                      <a:pt x="120" y="221"/>
                    </a:lnTo>
                    <a:lnTo>
                      <a:pt x="144" y="226"/>
                    </a:lnTo>
                    <a:lnTo>
                      <a:pt x="168" y="226"/>
                    </a:lnTo>
                    <a:lnTo>
                      <a:pt x="201" y="221"/>
                    </a:lnTo>
                    <a:lnTo>
                      <a:pt x="225" y="221"/>
                    </a:lnTo>
                    <a:lnTo>
                      <a:pt x="240" y="216"/>
                    </a:lnTo>
                    <a:lnTo>
                      <a:pt x="249" y="207"/>
                    </a:lnTo>
                    <a:lnTo>
                      <a:pt x="264" y="192"/>
                    </a:lnTo>
                    <a:lnTo>
                      <a:pt x="278" y="173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5" name="Freeform 1532">
                <a:extLst>
                  <a:ext uri="{FF2B5EF4-FFF2-40B4-BE49-F238E27FC236}">
                    <a16:creationId xmlns:a16="http://schemas.microsoft.com/office/drawing/2014/main" id="{CA071A8F-56F0-CD98-2F72-C11B4BB5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812"/>
                <a:ext cx="254" cy="240"/>
              </a:xfrm>
              <a:custGeom>
                <a:avLst/>
                <a:gdLst>
                  <a:gd name="T0" fmla="*/ 96 w 254"/>
                  <a:gd name="T1" fmla="*/ 125 h 240"/>
                  <a:gd name="T2" fmla="*/ 96 w 254"/>
                  <a:gd name="T3" fmla="*/ 197 h 240"/>
                  <a:gd name="T4" fmla="*/ 101 w 254"/>
                  <a:gd name="T5" fmla="*/ 216 h 240"/>
                  <a:gd name="T6" fmla="*/ 105 w 254"/>
                  <a:gd name="T7" fmla="*/ 226 h 240"/>
                  <a:gd name="T8" fmla="*/ 115 w 254"/>
                  <a:gd name="T9" fmla="*/ 231 h 240"/>
                  <a:gd name="T10" fmla="*/ 134 w 254"/>
                  <a:gd name="T11" fmla="*/ 231 h 240"/>
                  <a:gd name="T12" fmla="*/ 144 w 254"/>
                  <a:gd name="T13" fmla="*/ 231 h 240"/>
                  <a:gd name="T14" fmla="*/ 144 w 254"/>
                  <a:gd name="T15" fmla="*/ 240 h 240"/>
                  <a:gd name="T16" fmla="*/ 0 w 254"/>
                  <a:gd name="T17" fmla="*/ 240 h 240"/>
                  <a:gd name="T18" fmla="*/ 0 w 254"/>
                  <a:gd name="T19" fmla="*/ 231 h 240"/>
                  <a:gd name="T20" fmla="*/ 14 w 254"/>
                  <a:gd name="T21" fmla="*/ 231 h 240"/>
                  <a:gd name="T22" fmla="*/ 34 w 254"/>
                  <a:gd name="T23" fmla="*/ 231 h 240"/>
                  <a:gd name="T24" fmla="*/ 43 w 254"/>
                  <a:gd name="T25" fmla="*/ 221 h 240"/>
                  <a:gd name="T26" fmla="*/ 48 w 254"/>
                  <a:gd name="T27" fmla="*/ 211 h 240"/>
                  <a:gd name="T28" fmla="*/ 48 w 254"/>
                  <a:gd name="T29" fmla="*/ 197 h 240"/>
                  <a:gd name="T30" fmla="*/ 48 w 254"/>
                  <a:gd name="T31" fmla="*/ 38 h 240"/>
                  <a:gd name="T32" fmla="*/ 48 w 254"/>
                  <a:gd name="T33" fmla="*/ 24 h 240"/>
                  <a:gd name="T34" fmla="*/ 43 w 254"/>
                  <a:gd name="T35" fmla="*/ 14 h 240"/>
                  <a:gd name="T36" fmla="*/ 34 w 254"/>
                  <a:gd name="T37" fmla="*/ 4 h 240"/>
                  <a:gd name="T38" fmla="*/ 14 w 254"/>
                  <a:gd name="T39" fmla="*/ 4 h 240"/>
                  <a:gd name="T40" fmla="*/ 0 w 254"/>
                  <a:gd name="T41" fmla="*/ 4 h 240"/>
                  <a:gd name="T42" fmla="*/ 0 w 254"/>
                  <a:gd name="T43" fmla="*/ 0 h 240"/>
                  <a:gd name="T44" fmla="*/ 125 w 254"/>
                  <a:gd name="T45" fmla="*/ 0 h 240"/>
                  <a:gd name="T46" fmla="*/ 163 w 254"/>
                  <a:gd name="T47" fmla="*/ 0 h 240"/>
                  <a:gd name="T48" fmla="*/ 196 w 254"/>
                  <a:gd name="T49" fmla="*/ 4 h 240"/>
                  <a:gd name="T50" fmla="*/ 220 w 254"/>
                  <a:gd name="T51" fmla="*/ 14 h 240"/>
                  <a:gd name="T52" fmla="*/ 240 w 254"/>
                  <a:gd name="T53" fmla="*/ 28 h 240"/>
                  <a:gd name="T54" fmla="*/ 254 w 254"/>
                  <a:gd name="T55" fmla="*/ 43 h 240"/>
                  <a:gd name="T56" fmla="*/ 254 w 254"/>
                  <a:gd name="T57" fmla="*/ 62 h 240"/>
                  <a:gd name="T58" fmla="*/ 254 w 254"/>
                  <a:gd name="T59" fmla="*/ 77 h 240"/>
                  <a:gd name="T60" fmla="*/ 249 w 254"/>
                  <a:gd name="T61" fmla="*/ 91 h 240"/>
                  <a:gd name="T62" fmla="*/ 240 w 254"/>
                  <a:gd name="T63" fmla="*/ 101 h 240"/>
                  <a:gd name="T64" fmla="*/ 230 w 254"/>
                  <a:gd name="T65" fmla="*/ 110 h 240"/>
                  <a:gd name="T66" fmla="*/ 216 w 254"/>
                  <a:gd name="T67" fmla="*/ 120 h 240"/>
                  <a:gd name="T68" fmla="*/ 196 w 254"/>
                  <a:gd name="T69" fmla="*/ 125 h 240"/>
                  <a:gd name="T70" fmla="*/ 177 w 254"/>
                  <a:gd name="T71" fmla="*/ 129 h 240"/>
                  <a:gd name="T72" fmla="*/ 153 w 254"/>
                  <a:gd name="T73" fmla="*/ 129 h 240"/>
                  <a:gd name="T74" fmla="*/ 139 w 254"/>
                  <a:gd name="T75" fmla="*/ 129 h 240"/>
                  <a:gd name="T76" fmla="*/ 129 w 254"/>
                  <a:gd name="T77" fmla="*/ 129 h 240"/>
                  <a:gd name="T78" fmla="*/ 115 w 254"/>
                  <a:gd name="T79" fmla="*/ 129 h 240"/>
                  <a:gd name="T80" fmla="*/ 96 w 254"/>
                  <a:gd name="T81" fmla="*/ 12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4" h="240">
                    <a:moveTo>
                      <a:pt x="96" y="125"/>
                    </a:moveTo>
                    <a:lnTo>
                      <a:pt x="96" y="197"/>
                    </a:lnTo>
                    <a:lnTo>
                      <a:pt x="101" y="216"/>
                    </a:lnTo>
                    <a:lnTo>
                      <a:pt x="105" y="226"/>
                    </a:lnTo>
                    <a:lnTo>
                      <a:pt x="115" y="231"/>
                    </a:lnTo>
                    <a:lnTo>
                      <a:pt x="134" y="231"/>
                    </a:lnTo>
                    <a:lnTo>
                      <a:pt x="144" y="231"/>
                    </a:ln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4" y="231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48" y="211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4" y="4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25" y="0"/>
                    </a:lnTo>
                    <a:lnTo>
                      <a:pt x="163" y="0"/>
                    </a:lnTo>
                    <a:lnTo>
                      <a:pt x="196" y="4"/>
                    </a:lnTo>
                    <a:lnTo>
                      <a:pt x="220" y="14"/>
                    </a:lnTo>
                    <a:lnTo>
                      <a:pt x="240" y="28"/>
                    </a:lnTo>
                    <a:lnTo>
                      <a:pt x="254" y="43"/>
                    </a:lnTo>
                    <a:lnTo>
                      <a:pt x="254" y="62"/>
                    </a:lnTo>
                    <a:lnTo>
                      <a:pt x="254" y="77"/>
                    </a:lnTo>
                    <a:lnTo>
                      <a:pt x="249" y="91"/>
                    </a:lnTo>
                    <a:lnTo>
                      <a:pt x="240" y="101"/>
                    </a:lnTo>
                    <a:lnTo>
                      <a:pt x="230" y="110"/>
                    </a:lnTo>
                    <a:lnTo>
                      <a:pt x="216" y="120"/>
                    </a:lnTo>
                    <a:lnTo>
                      <a:pt x="196" y="125"/>
                    </a:lnTo>
                    <a:lnTo>
                      <a:pt x="177" y="129"/>
                    </a:lnTo>
                    <a:lnTo>
                      <a:pt x="153" y="129"/>
                    </a:lnTo>
                    <a:lnTo>
                      <a:pt x="139" y="129"/>
                    </a:lnTo>
                    <a:lnTo>
                      <a:pt x="129" y="129"/>
                    </a:lnTo>
                    <a:lnTo>
                      <a:pt x="115" y="129"/>
                    </a:lnTo>
                    <a:lnTo>
                      <a:pt x="96" y="125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6" name="Freeform 1533">
                <a:extLst>
                  <a:ext uri="{FF2B5EF4-FFF2-40B4-BE49-F238E27FC236}">
                    <a16:creationId xmlns:a16="http://schemas.microsoft.com/office/drawing/2014/main" id="{D04CE8D8-BBB4-1BBE-D24C-4E2686C18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826"/>
                <a:ext cx="105" cy="106"/>
              </a:xfrm>
              <a:custGeom>
                <a:avLst/>
                <a:gdLst>
                  <a:gd name="T0" fmla="*/ 0 w 105"/>
                  <a:gd name="T1" fmla="*/ 101 h 106"/>
                  <a:gd name="T2" fmla="*/ 14 w 105"/>
                  <a:gd name="T3" fmla="*/ 101 h 106"/>
                  <a:gd name="T4" fmla="*/ 24 w 105"/>
                  <a:gd name="T5" fmla="*/ 106 h 106"/>
                  <a:gd name="T6" fmla="*/ 33 w 105"/>
                  <a:gd name="T7" fmla="*/ 106 h 106"/>
                  <a:gd name="T8" fmla="*/ 43 w 105"/>
                  <a:gd name="T9" fmla="*/ 106 h 106"/>
                  <a:gd name="T10" fmla="*/ 67 w 105"/>
                  <a:gd name="T11" fmla="*/ 101 h 106"/>
                  <a:gd name="T12" fmla="*/ 86 w 105"/>
                  <a:gd name="T13" fmla="*/ 91 h 106"/>
                  <a:gd name="T14" fmla="*/ 96 w 105"/>
                  <a:gd name="T15" fmla="*/ 82 h 106"/>
                  <a:gd name="T16" fmla="*/ 100 w 105"/>
                  <a:gd name="T17" fmla="*/ 72 h 106"/>
                  <a:gd name="T18" fmla="*/ 105 w 105"/>
                  <a:gd name="T19" fmla="*/ 63 h 106"/>
                  <a:gd name="T20" fmla="*/ 105 w 105"/>
                  <a:gd name="T21" fmla="*/ 53 h 106"/>
                  <a:gd name="T22" fmla="*/ 100 w 105"/>
                  <a:gd name="T23" fmla="*/ 38 h 106"/>
                  <a:gd name="T24" fmla="*/ 96 w 105"/>
                  <a:gd name="T25" fmla="*/ 24 h 106"/>
                  <a:gd name="T26" fmla="*/ 86 w 105"/>
                  <a:gd name="T27" fmla="*/ 14 h 106"/>
                  <a:gd name="T28" fmla="*/ 72 w 105"/>
                  <a:gd name="T29" fmla="*/ 5 h 106"/>
                  <a:gd name="T30" fmla="*/ 53 w 105"/>
                  <a:gd name="T31" fmla="*/ 0 h 106"/>
                  <a:gd name="T32" fmla="*/ 33 w 105"/>
                  <a:gd name="T33" fmla="*/ 0 h 106"/>
                  <a:gd name="T34" fmla="*/ 19 w 105"/>
                  <a:gd name="T35" fmla="*/ 0 h 106"/>
                  <a:gd name="T36" fmla="*/ 0 w 105"/>
                  <a:gd name="T37" fmla="*/ 0 h 106"/>
                  <a:gd name="T38" fmla="*/ 0 w 105"/>
                  <a:gd name="T39" fmla="*/ 10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106">
                    <a:moveTo>
                      <a:pt x="0" y="101"/>
                    </a:moveTo>
                    <a:lnTo>
                      <a:pt x="14" y="101"/>
                    </a:lnTo>
                    <a:lnTo>
                      <a:pt x="24" y="106"/>
                    </a:lnTo>
                    <a:lnTo>
                      <a:pt x="33" y="106"/>
                    </a:lnTo>
                    <a:lnTo>
                      <a:pt x="43" y="106"/>
                    </a:lnTo>
                    <a:lnTo>
                      <a:pt x="67" y="101"/>
                    </a:lnTo>
                    <a:lnTo>
                      <a:pt x="86" y="91"/>
                    </a:lnTo>
                    <a:lnTo>
                      <a:pt x="96" y="82"/>
                    </a:lnTo>
                    <a:lnTo>
                      <a:pt x="100" y="72"/>
                    </a:lnTo>
                    <a:lnTo>
                      <a:pt x="105" y="63"/>
                    </a:lnTo>
                    <a:lnTo>
                      <a:pt x="105" y="53"/>
                    </a:lnTo>
                    <a:lnTo>
                      <a:pt x="100" y="38"/>
                    </a:lnTo>
                    <a:lnTo>
                      <a:pt x="96" y="24"/>
                    </a:lnTo>
                    <a:lnTo>
                      <a:pt x="86" y="14"/>
                    </a:lnTo>
                    <a:lnTo>
                      <a:pt x="72" y="5"/>
                    </a:lnTo>
                    <a:lnTo>
                      <a:pt x="53" y="0"/>
                    </a:lnTo>
                    <a:lnTo>
                      <a:pt x="33" y="0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0" y="10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7" name="Freeform 1534">
                <a:extLst>
                  <a:ext uri="{FF2B5EF4-FFF2-40B4-BE49-F238E27FC236}">
                    <a16:creationId xmlns:a16="http://schemas.microsoft.com/office/drawing/2014/main" id="{D166CD41-3E02-5974-5034-BA9171C5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802"/>
                <a:ext cx="302" cy="255"/>
              </a:xfrm>
              <a:custGeom>
                <a:avLst/>
                <a:gdLst>
                  <a:gd name="T0" fmla="*/ 283 w 302"/>
                  <a:gd name="T1" fmla="*/ 0 h 255"/>
                  <a:gd name="T2" fmla="*/ 293 w 302"/>
                  <a:gd name="T3" fmla="*/ 82 h 255"/>
                  <a:gd name="T4" fmla="*/ 283 w 302"/>
                  <a:gd name="T5" fmla="*/ 82 h 255"/>
                  <a:gd name="T6" fmla="*/ 278 w 302"/>
                  <a:gd name="T7" fmla="*/ 67 h 255"/>
                  <a:gd name="T8" fmla="*/ 269 w 302"/>
                  <a:gd name="T9" fmla="*/ 53 h 255"/>
                  <a:gd name="T10" fmla="*/ 254 w 302"/>
                  <a:gd name="T11" fmla="*/ 38 h 255"/>
                  <a:gd name="T12" fmla="*/ 240 w 302"/>
                  <a:gd name="T13" fmla="*/ 29 h 255"/>
                  <a:gd name="T14" fmla="*/ 211 w 302"/>
                  <a:gd name="T15" fmla="*/ 19 h 255"/>
                  <a:gd name="T16" fmla="*/ 173 w 302"/>
                  <a:gd name="T17" fmla="*/ 14 h 255"/>
                  <a:gd name="T18" fmla="*/ 144 w 302"/>
                  <a:gd name="T19" fmla="*/ 19 h 255"/>
                  <a:gd name="T20" fmla="*/ 115 w 302"/>
                  <a:gd name="T21" fmla="*/ 29 h 255"/>
                  <a:gd name="T22" fmla="*/ 91 w 302"/>
                  <a:gd name="T23" fmla="*/ 43 h 255"/>
                  <a:gd name="T24" fmla="*/ 72 w 302"/>
                  <a:gd name="T25" fmla="*/ 67 h 255"/>
                  <a:gd name="T26" fmla="*/ 58 w 302"/>
                  <a:gd name="T27" fmla="*/ 96 h 255"/>
                  <a:gd name="T28" fmla="*/ 58 w 302"/>
                  <a:gd name="T29" fmla="*/ 130 h 255"/>
                  <a:gd name="T30" fmla="*/ 58 w 302"/>
                  <a:gd name="T31" fmla="*/ 164 h 255"/>
                  <a:gd name="T32" fmla="*/ 72 w 302"/>
                  <a:gd name="T33" fmla="*/ 188 h 255"/>
                  <a:gd name="T34" fmla="*/ 87 w 302"/>
                  <a:gd name="T35" fmla="*/ 212 h 255"/>
                  <a:gd name="T36" fmla="*/ 115 w 302"/>
                  <a:gd name="T37" fmla="*/ 226 h 255"/>
                  <a:gd name="T38" fmla="*/ 144 w 302"/>
                  <a:gd name="T39" fmla="*/ 236 h 255"/>
                  <a:gd name="T40" fmla="*/ 182 w 302"/>
                  <a:gd name="T41" fmla="*/ 241 h 255"/>
                  <a:gd name="T42" fmla="*/ 211 w 302"/>
                  <a:gd name="T43" fmla="*/ 236 h 255"/>
                  <a:gd name="T44" fmla="*/ 240 w 302"/>
                  <a:gd name="T45" fmla="*/ 231 h 255"/>
                  <a:gd name="T46" fmla="*/ 264 w 302"/>
                  <a:gd name="T47" fmla="*/ 212 h 255"/>
                  <a:gd name="T48" fmla="*/ 293 w 302"/>
                  <a:gd name="T49" fmla="*/ 188 h 255"/>
                  <a:gd name="T50" fmla="*/ 302 w 302"/>
                  <a:gd name="T51" fmla="*/ 192 h 255"/>
                  <a:gd name="T52" fmla="*/ 273 w 302"/>
                  <a:gd name="T53" fmla="*/ 221 h 255"/>
                  <a:gd name="T54" fmla="*/ 240 w 302"/>
                  <a:gd name="T55" fmla="*/ 241 h 255"/>
                  <a:gd name="T56" fmla="*/ 206 w 302"/>
                  <a:gd name="T57" fmla="*/ 250 h 255"/>
                  <a:gd name="T58" fmla="*/ 163 w 302"/>
                  <a:gd name="T59" fmla="*/ 255 h 255"/>
                  <a:gd name="T60" fmla="*/ 125 w 302"/>
                  <a:gd name="T61" fmla="*/ 250 h 255"/>
                  <a:gd name="T62" fmla="*/ 87 w 302"/>
                  <a:gd name="T63" fmla="*/ 245 h 255"/>
                  <a:gd name="T64" fmla="*/ 58 w 302"/>
                  <a:gd name="T65" fmla="*/ 231 h 255"/>
                  <a:gd name="T66" fmla="*/ 34 w 302"/>
                  <a:gd name="T67" fmla="*/ 212 h 255"/>
                  <a:gd name="T68" fmla="*/ 19 w 302"/>
                  <a:gd name="T69" fmla="*/ 192 h 255"/>
                  <a:gd name="T70" fmla="*/ 10 w 302"/>
                  <a:gd name="T71" fmla="*/ 173 h 255"/>
                  <a:gd name="T72" fmla="*/ 0 w 302"/>
                  <a:gd name="T73" fmla="*/ 154 h 255"/>
                  <a:gd name="T74" fmla="*/ 0 w 302"/>
                  <a:gd name="T75" fmla="*/ 130 h 255"/>
                  <a:gd name="T76" fmla="*/ 0 w 302"/>
                  <a:gd name="T77" fmla="*/ 115 h 255"/>
                  <a:gd name="T78" fmla="*/ 5 w 302"/>
                  <a:gd name="T79" fmla="*/ 96 h 255"/>
                  <a:gd name="T80" fmla="*/ 15 w 302"/>
                  <a:gd name="T81" fmla="*/ 82 h 255"/>
                  <a:gd name="T82" fmla="*/ 24 w 302"/>
                  <a:gd name="T83" fmla="*/ 67 h 255"/>
                  <a:gd name="T84" fmla="*/ 34 w 302"/>
                  <a:gd name="T85" fmla="*/ 53 h 255"/>
                  <a:gd name="T86" fmla="*/ 48 w 302"/>
                  <a:gd name="T87" fmla="*/ 38 h 255"/>
                  <a:gd name="T88" fmla="*/ 67 w 302"/>
                  <a:gd name="T89" fmla="*/ 29 h 255"/>
                  <a:gd name="T90" fmla="*/ 82 w 302"/>
                  <a:gd name="T91" fmla="*/ 19 h 255"/>
                  <a:gd name="T92" fmla="*/ 125 w 302"/>
                  <a:gd name="T93" fmla="*/ 5 h 255"/>
                  <a:gd name="T94" fmla="*/ 168 w 302"/>
                  <a:gd name="T95" fmla="*/ 0 h 255"/>
                  <a:gd name="T96" fmla="*/ 206 w 302"/>
                  <a:gd name="T97" fmla="*/ 5 h 255"/>
                  <a:gd name="T98" fmla="*/ 240 w 302"/>
                  <a:gd name="T99" fmla="*/ 14 h 255"/>
                  <a:gd name="T100" fmla="*/ 249 w 302"/>
                  <a:gd name="T101" fmla="*/ 19 h 255"/>
                  <a:gd name="T102" fmla="*/ 254 w 302"/>
                  <a:gd name="T103" fmla="*/ 19 h 255"/>
                  <a:gd name="T104" fmla="*/ 264 w 302"/>
                  <a:gd name="T105" fmla="*/ 19 h 255"/>
                  <a:gd name="T106" fmla="*/ 269 w 302"/>
                  <a:gd name="T107" fmla="*/ 14 h 255"/>
                  <a:gd name="T108" fmla="*/ 273 w 302"/>
                  <a:gd name="T109" fmla="*/ 10 h 255"/>
                  <a:gd name="T110" fmla="*/ 278 w 302"/>
                  <a:gd name="T111" fmla="*/ 0 h 255"/>
                  <a:gd name="T112" fmla="*/ 283 w 302"/>
                  <a:gd name="T113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2" h="255">
                    <a:moveTo>
                      <a:pt x="283" y="0"/>
                    </a:moveTo>
                    <a:lnTo>
                      <a:pt x="293" y="82"/>
                    </a:lnTo>
                    <a:lnTo>
                      <a:pt x="283" y="82"/>
                    </a:lnTo>
                    <a:lnTo>
                      <a:pt x="278" y="67"/>
                    </a:lnTo>
                    <a:lnTo>
                      <a:pt x="269" y="53"/>
                    </a:lnTo>
                    <a:lnTo>
                      <a:pt x="254" y="38"/>
                    </a:lnTo>
                    <a:lnTo>
                      <a:pt x="240" y="29"/>
                    </a:lnTo>
                    <a:lnTo>
                      <a:pt x="211" y="19"/>
                    </a:lnTo>
                    <a:lnTo>
                      <a:pt x="173" y="14"/>
                    </a:lnTo>
                    <a:lnTo>
                      <a:pt x="144" y="19"/>
                    </a:lnTo>
                    <a:lnTo>
                      <a:pt x="115" y="29"/>
                    </a:lnTo>
                    <a:lnTo>
                      <a:pt x="91" y="43"/>
                    </a:lnTo>
                    <a:lnTo>
                      <a:pt x="72" y="67"/>
                    </a:lnTo>
                    <a:lnTo>
                      <a:pt x="58" y="96"/>
                    </a:lnTo>
                    <a:lnTo>
                      <a:pt x="58" y="130"/>
                    </a:lnTo>
                    <a:lnTo>
                      <a:pt x="58" y="164"/>
                    </a:lnTo>
                    <a:lnTo>
                      <a:pt x="72" y="188"/>
                    </a:lnTo>
                    <a:lnTo>
                      <a:pt x="87" y="212"/>
                    </a:lnTo>
                    <a:lnTo>
                      <a:pt x="115" y="226"/>
                    </a:lnTo>
                    <a:lnTo>
                      <a:pt x="144" y="236"/>
                    </a:lnTo>
                    <a:lnTo>
                      <a:pt x="182" y="241"/>
                    </a:lnTo>
                    <a:lnTo>
                      <a:pt x="211" y="236"/>
                    </a:lnTo>
                    <a:lnTo>
                      <a:pt x="240" y="231"/>
                    </a:lnTo>
                    <a:lnTo>
                      <a:pt x="264" y="212"/>
                    </a:lnTo>
                    <a:lnTo>
                      <a:pt x="293" y="188"/>
                    </a:lnTo>
                    <a:lnTo>
                      <a:pt x="302" y="192"/>
                    </a:lnTo>
                    <a:lnTo>
                      <a:pt x="273" y="221"/>
                    </a:lnTo>
                    <a:lnTo>
                      <a:pt x="240" y="241"/>
                    </a:lnTo>
                    <a:lnTo>
                      <a:pt x="206" y="250"/>
                    </a:lnTo>
                    <a:lnTo>
                      <a:pt x="163" y="255"/>
                    </a:lnTo>
                    <a:lnTo>
                      <a:pt x="125" y="250"/>
                    </a:lnTo>
                    <a:lnTo>
                      <a:pt x="87" y="245"/>
                    </a:lnTo>
                    <a:lnTo>
                      <a:pt x="58" y="231"/>
                    </a:lnTo>
                    <a:lnTo>
                      <a:pt x="34" y="212"/>
                    </a:lnTo>
                    <a:lnTo>
                      <a:pt x="19" y="192"/>
                    </a:lnTo>
                    <a:lnTo>
                      <a:pt x="10" y="173"/>
                    </a:lnTo>
                    <a:lnTo>
                      <a:pt x="0" y="154"/>
                    </a:lnTo>
                    <a:lnTo>
                      <a:pt x="0" y="130"/>
                    </a:lnTo>
                    <a:lnTo>
                      <a:pt x="0" y="115"/>
                    </a:lnTo>
                    <a:lnTo>
                      <a:pt x="5" y="96"/>
                    </a:lnTo>
                    <a:lnTo>
                      <a:pt x="15" y="82"/>
                    </a:lnTo>
                    <a:lnTo>
                      <a:pt x="24" y="67"/>
                    </a:lnTo>
                    <a:lnTo>
                      <a:pt x="34" y="53"/>
                    </a:lnTo>
                    <a:lnTo>
                      <a:pt x="48" y="38"/>
                    </a:lnTo>
                    <a:lnTo>
                      <a:pt x="67" y="29"/>
                    </a:lnTo>
                    <a:lnTo>
                      <a:pt x="82" y="19"/>
                    </a:lnTo>
                    <a:lnTo>
                      <a:pt x="125" y="5"/>
                    </a:lnTo>
                    <a:lnTo>
                      <a:pt x="168" y="0"/>
                    </a:lnTo>
                    <a:lnTo>
                      <a:pt x="206" y="5"/>
                    </a:lnTo>
                    <a:lnTo>
                      <a:pt x="240" y="14"/>
                    </a:lnTo>
                    <a:lnTo>
                      <a:pt x="249" y="19"/>
                    </a:lnTo>
                    <a:lnTo>
                      <a:pt x="254" y="19"/>
                    </a:lnTo>
                    <a:lnTo>
                      <a:pt x="264" y="19"/>
                    </a:lnTo>
                    <a:lnTo>
                      <a:pt x="269" y="14"/>
                    </a:lnTo>
                    <a:lnTo>
                      <a:pt x="273" y="10"/>
                    </a:lnTo>
                    <a:lnTo>
                      <a:pt x="278" y="0"/>
                    </a:lnTo>
                    <a:lnTo>
                      <a:pt x="283" y="0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8" name="Freeform 1535">
                <a:extLst>
                  <a:ext uri="{FF2B5EF4-FFF2-40B4-BE49-F238E27FC236}">
                    <a16:creationId xmlns:a16="http://schemas.microsoft.com/office/drawing/2014/main" id="{0603F4CC-9296-995E-1A85-EB5D1A4E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812"/>
                <a:ext cx="144" cy="240"/>
              </a:xfrm>
              <a:custGeom>
                <a:avLst/>
                <a:gdLst>
                  <a:gd name="T0" fmla="*/ 144 w 144"/>
                  <a:gd name="T1" fmla="*/ 231 h 240"/>
                  <a:gd name="T2" fmla="*/ 144 w 144"/>
                  <a:gd name="T3" fmla="*/ 240 h 240"/>
                  <a:gd name="T4" fmla="*/ 0 w 144"/>
                  <a:gd name="T5" fmla="*/ 240 h 240"/>
                  <a:gd name="T6" fmla="*/ 0 w 144"/>
                  <a:gd name="T7" fmla="*/ 231 h 240"/>
                  <a:gd name="T8" fmla="*/ 10 w 144"/>
                  <a:gd name="T9" fmla="*/ 231 h 240"/>
                  <a:gd name="T10" fmla="*/ 29 w 144"/>
                  <a:gd name="T11" fmla="*/ 231 h 240"/>
                  <a:gd name="T12" fmla="*/ 43 w 144"/>
                  <a:gd name="T13" fmla="*/ 226 h 240"/>
                  <a:gd name="T14" fmla="*/ 48 w 144"/>
                  <a:gd name="T15" fmla="*/ 216 h 240"/>
                  <a:gd name="T16" fmla="*/ 48 w 144"/>
                  <a:gd name="T17" fmla="*/ 197 h 240"/>
                  <a:gd name="T18" fmla="*/ 48 w 144"/>
                  <a:gd name="T19" fmla="*/ 38 h 240"/>
                  <a:gd name="T20" fmla="*/ 48 w 144"/>
                  <a:gd name="T21" fmla="*/ 24 h 240"/>
                  <a:gd name="T22" fmla="*/ 43 w 144"/>
                  <a:gd name="T23" fmla="*/ 14 h 240"/>
                  <a:gd name="T24" fmla="*/ 38 w 144"/>
                  <a:gd name="T25" fmla="*/ 14 h 240"/>
                  <a:gd name="T26" fmla="*/ 33 w 144"/>
                  <a:gd name="T27" fmla="*/ 9 h 240"/>
                  <a:gd name="T28" fmla="*/ 24 w 144"/>
                  <a:gd name="T29" fmla="*/ 4 h 240"/>
                  <a:gd name="T30" fmla="*/ 10 w 144"/>
                  <a:gd name="T31" fmla="*/ 4 h 240"/>
                  <a:gd name="T32" fmla="*/ 0 w 144"/>
                  <a:gd name="T33" fmla="*/ 4 h 240"/>
                  <a:gd name="T34" fmla="*/ 0 w 144"/>
                  <a:gd name="T35" fmla="*/ 0 h 240"/>
                  <a:gd name="T36" fmla="*/ 144 w 144"/>
                  <a:gd name="T37" fmla="*/ 0 h 240"/>
                  <a:gd name="T38" fmla="*/ 144 w 144"/>
                  <a:gd name="T39" fmla="*/ 4 h 240"/>
                  <a:gd name="T40" fmla="*/ 129 w 144"/>
                  <a:gd name="T41" fmla="*/ 4 h 240"/>
                  <a:gd name="T42" fmla="*/ 115 w 144"/>
                  <a:gd name="T43" fmla="*/ 4 h 240"/>
                  <a:gd name="T44" fmla="*/ 101 w 144"/>
                  <a:gd name="T45" fmla="*/ 14 h 240"/>
                  <a:gd name="T46" fmla="*/ 96 w 144"/>
                  <a:gd name="T47" fmla="*/ 24 h 240"/>
                  <a:gd name="T48" fmla="*/ 96 w 144"/>
                  <a:gd name="T49" fmla="*/ 38 h 240"/>
                  <a:gd name="T50" fmla="*/ 96 w 144"/>
                  <a:gd name="T51" fmla="*/ 197 h 240"/>
                  <a:gd name="T52" fmla="*/ 96 w 144"/>
                  <a:gd name="T53" fmla="*/ 211 h 240"/>
                  <a:gd name="T54" fmla="*/ 96 w 144"/>
                  <a:gd name="T55" fmla="*/ 221 h 240"/>
                  <a:gd name="T56" fmla="*/ 101 w 144"/>
                  <a:gd name="T57" fmla="*/ 226 h 240"/>
                  <a:gd name="T58" fmla="*/ 110 w 144"/>
                  <a:gd name="T59" fmla="*/ 226 h 240"/>
                  <a:gd name="T60" fmla="*/ 120 w 144"/>
                  <a:gd name="T61" fmla="*/ 231 h 240"/>
                  <a:gd name="T62" fmla="*/ 129 w 144"/>
                  <a:gd name="T63" fmla="*/ 231 h 240"/>
                  <a:gd name="T64" fmla="*/ 144 w 144"/>
                  <a:gd name="T65" fmla="*/ 231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4" h="240">
                    <a:moveTo>
                      <a:pt x="144" y="231"/>
                    </a:moveTo>
                    <a:lnTo>
                      <a:pt x="144" y="240"/>
                    </a:lnTo>
                    <a:lnTo>
                      <a:pt x="0" y="240"/>
                    </a:lnTo>
                    <a:lnTo>
                      <a:pt x="0" y="231"/>
                    </a:lnTo>
                    <a:lnTo>
                      <a:pt x="10" y="231"/>
                    </a:lnTo>
                    <a:lnTo>
                      <a:pt x="29" y="231"/>
                    </a:lnTo>
                    <a:lnTo>
                      <a:pt x="43" y="226"/>
                    </a:lnTo>
                    <a:lnTo>
                      <a:pt x="48" y="216"/>
                    </a:lnTo>
                    <a:lnTo>
                      <a:pt x="48" y="197"/>
                    </a:lnTo>
                    <a:lnTo>
                      <a:pt x="48" y="38"/>
                    </a:lnTo>
                    <a:lnTo>
                      <a:pt x="48" y="24"/>
                    </a:lnTo>
                    <a:lnTo>
                      <a:pt x="43" y="14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4" y="4"/>
                    </a:lnTo>
                    <a:lnTo>
                      <a:pt x="10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29" y="4"/>
                    </a:lnTo>
                    <a:lnTo>
                      <a:pt x="115" y="4"/>
                    </a:lnTo>
                    <a:lnTo>
                      <a:pt x="101" y="14"/>
                    </a:lnTo>
                    <a:lnTo>
                      <a:pt x="96" y="24"/>
                    </a:lnTo>
                    <a:lnTo>
                      <a:pt x="96" y="38"/>
                    </a:lnTo>
                    <a:lnTo>
                      <a:pt x="96" y="197"/>
                    </a:lnTo>
                    <a:lnTo>
                      <a:pt x="96" y="211"/>
                    </a:lnTo>
                    <a:lnTo>
                      <a:pt x="96" y="221"/>
                    </a:lnTo>
                    <a:lnTo>
                      <a:pt x="101" y="226"/>
                    </a:lnTo>
                    <a:lnTo>
                      <a:pt x="110" y="226"/>
                    </a:lnTo>
                    <a:lnTo>
                      <a:pt x="120" y="231"/>
                    </a:lnTo>
                    <a:lnTo>
                      <a:pt x="129" y="231"/>
                    </a:lnTo>
                    <a:lnTo>
                      <a:pt x="144" y="231"/>
                    </a:lnTo>
                  </a:path>
                </a:pathLst>
              </a:custGeom>
              <a:noFill/>
              <a:ln w="3175">
                <a:solidFill>
                  <a:srgbClr val="0A0B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  <p:sp>
            <p:nvSpPr>
              <p:cNvPr id="149" name="Freeform 1536">
                <a:extLst>
                  <a:ext uri="{FF2B5EF4-FFF2-40B4-BE49-F238E27FC236}">
                    <a16:creationId xmlns:a16="http://schemas.microsoft.com/office/drawing/2014/main" id="{B282EA2E-D1A2-6109-4226-A856937D1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1710"/>
                <a:ext cx="86" cy="82"/>
              </a:xfrm>
              <a:custGeom>
                <a:avLst/>
                <a:gdLst>
                  <a:gd name="T0" fmla="*/ 9 w 86"/>
                  <a:gd name="T1" fmla="*/ 10 h 82"/>
                  <a:gd name="T2" fmla="*/ 86 w 86"/>
                  <a:gd name="T3" fmla="*/ 0 h 82"/>
                  <a:gd name="T4" fmla="*/ 81 w 86"/>
                  <a:gd name="T5" fmla="*/ 68 h 82"/>
                  <a:gd name="T6" fmla="*/ 0 w 86"/>
                  <a:gd name="T7" fmla="*/ 82 h 82"/>
                  <a:gd name="T8" fmla="*/ 9 w 86"/>
                  <a:gd name="T9" fmla="*/ 1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82">
                    <a:moveTo>
                      <a:pt x="9" y="10"/>
                    </a:moveTo>
                    <a:lnTo>
                      <a:pt x="86" y="0"/>
                    </a:lnTo>
                    <a:lnTo>
                      <a:pt x="81" y="68"/>
                    </a:lnTo>
                    <a:lnTo>
                      <a:pt x="0" y="82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84406" tIns="42203" rIns="84406" bIns="42203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662" dirty="0"/>
              </a:p>
            </p:txBody>
          </p:sp>
        </p:grpSp>
      </p:grpSp>
      <p:sp>
        <p:nvSpPr>
          <p:cNvPr id="2" name="Title 7">
            <a:extLst>
              <a:ext uri="{FF2B5EF4-FFF2-40B4-BE49-F238E27FC236}">
                <a16:creationId xmlns:a16="http://schemas.microsoft.com/office/drawing/2014/main" id="{29C5B740-FDEF-0B81-183E-3FB7FCADFB4B}"/>
              </a:ext>
            </a:extLst>
          </p:cNvPr>
          <p:cNvSpPr txBox="1">
            <a:spLocks/>
          </p:cNvSpPr>
          <p:nvPr/>
        </p:nvSpPr>
        <p:spPr>
          <a:xfrm>
            <a:off x="0" y="3531342"/>
            <a:ext cx="12192000" cy="793750"/>
          </a:xfrm>
          <a:prstGeom prst="rect">
            <a:avLst/>
          </a:prstGeom>
          <a:solidFill>
            <a:srgbClr val="C00000"/>
          </a:solidFill>
        </p:spPr>
        <p:txBody>
          <a:bodyPr vert="horz" lIns="91440" tIns="45720" rIns="91440" bIns="45720" rtlCol="0" anchor="t">
            <a:normAutofit fontScale="67500" lnSpcReduction="20000"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4200" b="0" i="0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eaLnBrk="1" hangingPunct="1">
              <a:defRPr>
                <a:solidFill>
                  <a:schemeClr val="tx2"/>
                </a:solidFill>
              </a:defRPr>
            </a:lvl2pPr>
            <a:lvl3pPr eaLnBrk="1" hangingPunct="1">
              <a:defRPr>
                <a:solidFill>
                  <a:schemeClr val="tx2"/>
                </a:solidFill>
              </a:defRPr>
            </a:lvl3pPr>
            <a:lvl4pPr eaLnBrk="1" hangingPunct="1">
              <a:defRPr>
                <a:solidFill>
                  <a:schemeClr val="tx2"/>
                </a:solidFill>
              </a:defRPr>
            </a:lvl4pPr>
            <a:lvl5pPr eaLnBrk="1" hangingPunct="1">
              <a:defRPr>
                <a:solidFill>
                  <a:schemeClr val="tx2"/>
                </a:solidFill>
              </a:defRPr>
            </a:lvl5pPr>
            <a:lvl6pPr eaLnBrk="1" hangingPunct="1">
              <a:defRPr>
                <a:solidFill>
                  <a:schemeClr val="tx2"/>
                </a:solidFill>
              </a:defRPr>
            </a:lvl6pPr>
            <a:lvl7pPr eaLnBrk="1" hangingPunct="1">
              <a:defRPr>
                <a:solidFill>
                  <a:schemeClr val="tx2"/>
                </a:solidFill>
              </a:defRPr>
            </a:lvl7pPr>
            <a:lvl8pPr eaLnBrk="1" hangingPunct="1">
              <a:defRPr>
                <a:solidFill>
                  <a:schemeClr val="tx2"/>
                </a:solidFill>
              </a:defRPr>
            </a:lvl8pPr>
            <a:lvl9pPr eaLnBrk="1" hangingPunct="1">
              <a:defRPr>
                <a:solidFill>
                  <a:schemeClr val="tx2"/>
                </a:solidFill>
              </a:defRPr>
            </a:lvl9pPr>
          </a:lstStyle>
          <a:p>
            <a:pPr algn="r"/>
            <a:r>
              <a:rPr lang="en-US" altLang="fr-FR" sz="8000">
                <a:solidFill>
                  <a:schemeClr val="bg1"/>
                </a:solidFill>
              </a:rPr>
              <a:t>Merci!</a:t>
            </a:r>
            <a:endParaRPr lang="en-US" altLang="fr-FR" sz="2000">
              <a:solidFill>
                <a:schemeClr val="bg1"/>
              </a:solidFill>
            </a:endParaRPr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707E6A60-CB98-3360-0165-4A772A5527E3}"/>
              </a:ext>
            </a:extLst>
          </p:cNvPr>
          <p:cNvGrpSpPr>
            <a:grpSpLocks noChangeAspect="1"/>
          </p:cNvGrpSpPr>
          <p:nvPr/>
        </p:nvGrpSpPr>
        <p:grpSpPr>
          <a:xfrm>
            <a:off x="3772314" y="1667272"/>
            <a:ext cx="4997846" cy="1080000"/>
            <a:chOff x="6531244" y="245657"/>
            <a:chExt cx="2384156" cy="515200"/>
          </a:xfrm>
        </p:grpSpPr>
        <p:pic>
          <p:nvPicPr>
            <p:cNvPr id="1555" name="Image 1554">
              <a:extLst>
                <a:ext uri="{FF2B5EF4-FFF2-40B4-BE49-F238E27FC236}">
                  <a16:creationId xmlns:a16="http://schemas.microsoft.com/office/drawing/2014/main" id="{B03216E9-7508-1B08-3EA8-BE57A9FB13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460" y="292857"/>
              <a:ext cx="400940" cy="468000"/>
            </a:xfrm>
            <a:prstGeom prst="rect">
              <a:avLst/>
            </a:prstGeom>
          </p:spPr>
        </p:pic>
        <p:pic>
          <p:nvPicPr>
            <p:cNvPr id="1556" name="Picture 3">
              <a:extLst>
                <a:ext uri="{FF2B5EF4-FFF2-40B4-BE49-F238E27FC236}">
                  <a16:creationId xmlns:a16="http://schemas.microsoft.com/office/drawing/2014/main" id="{ACADA1F9-77D3-9CB1-8430-63178BF33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91400" y="325717"/>
              <a:ext cx="547766" cy="43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557" name="Image 1556">
              <a:extLst>
                <a:ext uri="{FF2B5EF4-FFF2-40B4-BE49-F238E27FC236}">
                  <a16:creationId xmlns:a16="http://schemas.microsoft.com/office/drawing/2014/main" id="{1E09882A-259A-1C36-028D-AD380EA252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4"/>
            <a:srcRect l="5594" t="12700" r="5156" b="16312"/>
            <a:stretch/>
          </p:blipFill>
          <p:spPr>
            <a:xfrm>
              <a:off x="8001000" y="245657"/>
              <a:ext cx="457200" cy="432000"/>
            </a:xfrm>
            <a:prstGeom prst="rect">
              <a:avLst/>
            </a:prstGeom>
          </p:spPr>
        </p:pic>
        <p:pic>
          <p:nvPicPr>
            <p:cNvPr id="1558" name="Picture 86">
              <a:extLst>
                <a:ext uri="{FF2B5EF4-FFF2-40B4-BE49-F238E27FC236}">
                  <a16:creationId xmlns:a16="http://schemas.microsoft.com/office/drawing/2014/main" id="{3AF26A88-FED4-9099-D518-C289FAD39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6531244" y="299989"/>
              <a:ext cx="792619" cy="36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0296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3045&quot;&gt;&lt;version val=&quot;24173&quot;/&gt;&lt;CPresentation id=&quot;1&quot;&gt;&lt;m_precDefaultNumber&gt;&lt;m_bNumberIsYear val=&quot;1&quot;/&gt;&lt;m_chMinusSymbol&gt;-&lt;/m_chMinusSymbol&gt;&lt;m_chDecimalSymbol17909&gt;,&lt;/m_chDecimalSymbol17909&gt;&lt;m_nGroupingDigits17909 val=&quot;3&quot;/&gt;&lt;m_chGroupingSymbol17909&gt; 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1&quot;/&gt;&lt;m_chDecimalSymbol17909&gt;,&lt;/m_chDecimalSymbol17909&gt;&lt;m_nGroupingDigits17909 val=&quot;3&quot;/&gt;&lt;m_chGroupingSymbol17909&gt; 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#m/%#d&lt;/m_strFormatTime&gt;&lt;m_yearfmt&gt;&lt;begin val=&quot;0&quot;/&gt;&lt;end val=&quot;0&quot;/&gt;&lt;/m_yearfmt&gt;&lt;/m_precDefaultDate&gt;&lt;m_precDefaultYear&gt;&lt;m_yearfmt&gt;&lt;begin val=&quot;0&quot;/&gt;&lt;end val=&quot;4&quot;/&gt;&lt;/m_yearfmt&gt;&lt;/m_precDefaultYear&gt;&lt;m_precDefaultQuarter&gt;&lt;m_yearfmt&gt;&lt;begin val=&quot;0&quot;/&gt;&lt;end val=&quot;4&quot;/&gt;&lt;/m_yearfmt&gt;&lt;/m_precDefaultQuarter&gt;&lt;m_precDefaultMonth&gt;&lt;m_yearfmt&gt;&lt;begin val=&quot;0&quot;/&gt;&lt;end val=&quot;4&quot;/&gt;&lt;/m_yearfmt&gt;&lt;/m_precDefaultMonth&gt;&lt;m_precDefaultWeek&gt;&lt;m_yearfmt&gt;&lt;begin val=&quot;0&quot;/&gt;&lt;end val=&quot;4&quot;/&gt;&lt;/m_yearfmt&gt;&lt;/m_precDefaultWeek&gt;&lt;m_precDefaultDay&gt;&lt;m_yearfmt&gt;&lt;begin val=&quot;0&quot;/&gt;&lt;end val=&quot;4&quot;/&gt;&lt;/m_yearfmt&gt;&lt;/m_precDefaultDay&gt;&lt;m_mruColor&gt;&lt;m_vecMRU length=&quot;2&quot;&gt;&lt;elem m_fUsage=&quot;1.89999999999999990000E+000&quot;&gt;&lt;m_msothmcolidx val=&quot;0&quot;/&gt;&lt;m_rgb r=&quot;DF&quot; g=&quot;DF&quot; b=&quot;DF&quot;/&gt;&lt;m_nBrightness val=&quot;0&quot;/&gt;&lt;/elem&gt;&lt;elem m_fUsage=&quot;1.53899999999999990000E+000&quot;&gt;&lt;m_msothmcolidx val=&quot;0&quot;/&gt;&lt;m_rgb r=&quot;EF&quot; g=&quot;C9&quot; b=&quot;4C&quot;/&gt;&lt;m_nBrightness val=&quot;0&quot;/&gt;&lt;/elem&gt;&lt;/m_vecMRU&gt;&lt;/m_mruColor&gt;&lt;m_eweekdayFirstOfWeek val=&quot;2&quot;/&gt;&lt;m_eweekdayFirstOfWorkweek val=&quot;2&quot;/&gt;&lt;m_eweekdayFirstOfWeekend val=&quot;7&quot;/&gt;&lt;/CPresentation&gt;&lt;/root&gt;"/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Ion">
  <a:themeElements>
    <a:clrScheme name="Ion">
      <a:dk1>
        <a:sysClr val="windowText" lastClr="000000"/>
      </a:dk1>
      <a:lt1>
        <a:sysClr val="window" lastClr="FFFFFF"/>
      </a:lt1>
      <a:dk2>
        <a:srgbClr val="1E5155"/>
      </a:dk2>
      <a:lt2>
        <a:srgbClr val="EBEBEB"/>
      </a:lt2>
      <a:accent1>
        <a:srgbClr val="B01513"/>
      </a:accent1>
      <a:accent2>
        <a:srgbClr val="EA6312"/>
      </a:accent2>
      <a:accent3>
        <a:srgbClr val="E6B729"/>
      </a:accent3>
      <a:accent4>
        <a:srgbClr val="6AAC90"/>
      </a:accent4>
      <a:accent5>
        <a:srgbClr val="54849A"/>
      </a:accent5>
      <a:accent6>
        <a:srgbClr val="9E5E9B"/>
      </a:accent6>
      <a:hlink>
        <a:srgbClr val="58C1BA"/>
      </a:hlink>
      <a:folHlink>
        <a:srgbClr val="9DFFCB"/>
      </a:folHlink>
    </a:clrScheme>
    <a:fontScheme name="Ion">
      <a:maj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Ion">
      <a:fillStyleLst>
        <a:solidFill>
          <a:schemeClr val="phClr"/>
        </a:solidFill>
        <a:gradFill rotWithShape="1">
          <a:gsLst>
            <a:gs pos="0">
              <a:schemeClr val="phClr">
                <a:tint val="64000"/>
                <a:lumMod val="118000"/>
              </a:schemeClr>
            </a:gs>
            <a:gs pos="100000">
              <a:schemeClr val="phClr">
                <a:tint val="92000"/>
                <a:alpha val="100000"/>
                <a:lumMod val="11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lumMod val="114000"/>
              </a:schemeClr>
            </a:gs>
            <a:gs pos="100000">
              <a:schemeClr val="phClr">
                <a:shade val="90000"/>
                <a:lumMod val="8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857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4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7000"/>
                <a:hueMod val="88000"/>
                <a:satMod val="130000"/>
                <a:lumMod val="124000"/>
              </a:schemeClr>
            </a:gs>
            <a:gs pos="100000">
              <a:schemeClr val="phClr">
                <a:tint val="96000"/>
                <a:shade val="88000"/>
                <a:hueMod val="108000"/>
                <a:satMod val="164000"/>
                <a:lumMod val="76000"/>
              </a:schemeClr>
            </a:gs>
          </a:gsLst>
          <a:path path="circle">
            <a:fillToRect l="45000" t="65000" r="125000" b="10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shade val="69000"/>
                <a:hueMod val="108000"/>
                <a:satMod val="164000"/>
                <a:lumMod val="74000"/>
              </a:schemeClr>
              <a:schemeClr val="phClr">
                <a:tint val="96000"/>
                <a:hueMod val="88000"/>
                <a:satMod val="140000"/>
                <a:lumMod val="132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Ion" id="{B8441ADB-2E43-4AF7-B97A-BD870242C6A8}" vid="{292E63A9-BB86-4E3D-B92A-7223C6510D2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Ion</Template>
  <TotalTime>0</TotalTime>
  <Words>741</Words>
  <Application>Microsoft Office PowerPoint</Application>
  <PresentationFormat>Grand écran</PresentationFormat>
  <Paragraphs>127</Paragraphs>
  <Slides>7</Slides>
  <Notes>7</Notes>
  <HiddenSlides>0</HiddenSlides>
  <MMClips>0</MMClips>
  <ScaleCrop>false</ScaleCrop>
  <HeadingPairs>
    <vt:vector size="8" baseType="variant">
      <vt:variant>
        <vt:lpstr>Polices utilisées</vt:lpstr>
      </vt:variant>
      <vt:variant>
        <vt:i4>7</vt:i4>
      </vt:variant>
      <vt:variant>
        <vt:lpstr>Thème</vt:lpstr>
      </vt:variant>
      <vt:variant>
        <vt:i4>1</vt:i4>
      </vt:variant>
      <vt:variant>
        <vt:lpstr>Serveurs OLE incorporés</vt:lpstr>
      </vt:variant>
      <vt:variant>
        <vt:i4>2</vt:i4>
      </vt:variant>
      <vt:variant>
        <vt:lpstr>Titres des diapositives</vt:lpstr>
      </vt:variant>
      <vt:variant>
        <vt:i4>7</vt:i4>
      </vt:variant>
    </vt:vector>
  </HeadingPairs>
  <TitlesOfParts>
    <vt:vector size="17" baseType="lpstr">
      <vt:lpstr>Arial</vt:lpstr>
      <vt:lpstr>Calibri</vt:lpstr>
      <vt:lpstr>Calibri Light</vt:lpstr>
      <vt:lpstr>Century Gothic</vt:lpstr>
      <vt:lpstr>Source Sans Pro Black</vt:lpstr>
      <vt:lpstr>Source Sans Pro Light</vt:lpstr>
      <vt:lpstr>Wingdings 3</vt:lpstr>
      <vt:lpstr>Ion</vt:lpstr>
      <vt:lpstr>think-cell Slide</vt:lpstr>
      <vt:lpstr>Acrobat Document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>PricewaterhouseCoopers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Sidibe, Rodrigue Lucas</dc:creator>
  <cp:lastModifiedBy>FIDELE</cp:lastModifiedBy>
  <cp:revision>481</cp:revision>
  <cp:lastPrinted>2021-04-16T20:13:10Z</cp:lastPrinted>
  <dcterms:created xsi:type="dcterms:W3CDTF">2016-07-06T10:54:59Z</dcterms:created>
  <dcterms:modified xsi:type="dcterms:W3CDTF">2023-09-20T11:49:24Z</dcterms:modified>
</cp:coreProperties>
</file>